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.xml" ContentType="application/vnd.openxmlformats-officedocument.presentationml.notesSlide+xml"/>
  <Override PartName="/ppt/tags/tag2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6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4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notesMasterIdLst>
    <p:notesMasterId r:id="rId41"/>
  </p:notesMasterIdLst>
  <p:sldIdLst>
    <p:sldId id="256" r:id="rId2"/>
    <p:sldId id="290" r:id="rId3"/>
    <p:sldId id="257" r:id="rId4"/>
    <p:sldId id="282" r:id="rId5"/>
    <p:sldId id="429" r:id="rId6"/>
    <p:sldId id="258" r:id="rId7"/>
    <p:sldId id="430" r:id="rId8"/>
    <p:sldId id="431" r:id="rId9"/>
    <p:sldId id="262" r:id="rId10"/>
    <p:sldId id="283" r:id="rId11"/>
    <p:sldId id="288" r:id="rId12"/>
    <p:sldId id="289" r:id="rId13"/>
    <p:sldId id="426" r:id="rId14"/>
    <p:sldId id="287" r:id="rId15"/>
    <p:sldId id="266" r:id="rId16"/>
    <p:sldId id="432" r:id="rId17"/>
    <p:sldId id="433" r:id="rId18"/>
    <p:sldId id="434" r:id="rId19"/>
    <p:sldId id="435" r:id="rId20"/>
    <p:sldId id="274" r:id="rId21"/>
    <p:sldId id="439" r:id="rId22"/>
    <p:sldId id="423" r:id="rId23"/>
    <p:sldId id="420" r:id="rId24"/>
    <p:sldId id="422" r:id="rId25"/>
    <p:sldId id="438" r:id="rId26"/>
    <p:sldId id="437" r:id="rId27"/>
    <p:sldId id="436" r:id="rId28"/>
    <p:sldId id="278" r:id="rId29"/>
    <p:sldId id="279" r:id="rId30"/>
    <p:sldId id="280" r:id="rId31"/>
    <p:sldId id="440" r:id="rId32"/>
    <p:sldId id="441" r:id="rId33"/>
    <p:sldId id="442" r:id="rId34"/>
    <p:sldId id="281" r:id="rId35"/>
    <p:sldId id="421" r:id="rId36"/>
    <p:sldId id="428" r:id="rId37"/>
    <p:sldId id="307" r:id="rId38"/>
    <p:sldId id="312" r:id="rId39"/>
    <p:sldId id="419" r:id="rId40"/>
  </p:sldIdLst>
  <p:sldSz cx="12192000" cy="6858000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02" userDrawn="1">
          <p15:clr>
            <a:srgbClr val="A4A3A4"/>
          </p15:clr>
        </p15:guide>
        <p15:guide id="2" pos="7368" userDrawn="1">
          <p15:clr>
            <a:srgbClr val="A4A3A4"/>
          </p15:clr>
        </p15:guide>
        <p15:guide id="3" orient="horz" pos="164" userDrawn="1">
          <p15:clr>
            <a:srgbClr val="A4A3A4"/>
          </p15:clr>
        </p15:guide>
        <p15:guide id="4" orient="horz" pos="4056" userDrawn="1">
          <p15:clr>
            <a:srgbClr val="A4A3A4"/>
          </p15:clr>
        </p15:guide>
        <p15:guide id="6" pos="393" userDrawn="1">
          <p15:clr>
            <a:srgbClr val="A4A3A4"/>
          </p15:clr>
        </p15:guide>
        <p15:guide id="7" pos="960" userDrawn="1">
          <p15:clr>
            <a:srgbClr val="A4A3A4"/>
          </p15:clr>
        </p15:guide>
        <p15:guide id="8" pos="6720" userDrawn="1">
          <p15:clr>
            <a:srgbClr val="A4A3A4"/>
          </p15:clr>
        </p15:guide>
        <p15:guide id="9" pos="7287" userDrawn="1">
          <p15:clr>
            <a:srgbClr val="A4A3A4"/>
          </p15:clr>
        </p15:guide>
        <p15:guide id="10" orient="horz" pos="527" userDrawn="1">
          <p15:clr>
            <a:srgbClr val="A4A3A4"/>
          </p15:clr>
        </p15:guide>
        <p15:guide id="11" orient="horz" pos="3793" userDrawn="1">
          <p15:clr>
            <a:srgbClr val="A4A3A4"/>
          </p15:clr>
        </p15:guide>
        <p15:guide id="1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  <p15:guide id="14" pos="1685" userDrawn="1">
          <p15:clr>
            <a:srgbClr val="F26B43"/>
          </p15:clr>
        </p15:guide>
        <p15:guide id="15" pos="5995" userDrawn="1">
          <p15:clr>
            <a:srgbClr val="F26B43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4124"/>
    <a:srgbClr val="A9502D"/>
    <a:srgbClr val="2D2C2A"/>
    <a:srgbClr val="604F3E"/>
    <a:srgbClr val="BFA663"/>
    <a:srgbClr val="986E3E"/>
    <a:srgbClr val="353023"/>
    <a:srgbClr val="5C5750"/>
    <a:srgbClr val="365846"/>
    <a:srgbClr val="412E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26" autoAdjust="0"/>
    <p:restoredTop sz="76365" autoAdjust="0"/>
  </p:normalViewPr>
  <p:slideViewPr>
    <p:cSldViewPr snapToGrid="0">
      <p:cViewPr varScale="1">
        <p:scale>
          <a:sx n="80" d="100"/>
          <a:sy n="80" d="100"/>
        </p:scale>
        <p:origin x="484" y="40"/>
      </p:cViewPr>
      <p:guideLst>
        <p:guide pos="302"/>
        <p:guide pos="7368"/>
        <p:guide orient="horz" pos="164"/>
        <p:guide orient="horz" pos="4056"/>
        <p:guide pos="393"/>
        <p:guide pos="960"/>
        <p:guide pos="6720"/>
        <p:guide pos="7287"/>
        <p:guide orient="horz" pos="527"/>
        <p:guide orient="horz" pos="3793"/>
        <p:guide pos="3840"/>
        <p:guide orient="horz" pos="2160"/>
        <p:guide pos="1685"/>
        <p:guide pos="59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6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>
                <a:effectLst/>
              </a:rPr>
              <a:t>庖丁解牛</a:t>
            </a:r>
            <a:r>
              <a:rPr lang="zh-CN" altLang="en-US" dirty="0">
                <a:effectLst/>
              </a:rPr>
              <a:t>厨师解剖全牛时，刀刃在牛骨关节缝隙间游走，</a:t>
            </a:r>
            <a:r>
              <a:rPr lang="en-US" altLang="zh-CN" dirty="0">
                <a:effectLst/>
              </a:rPr>
              <a:t>19</a:t>
            </a:r>
            <a:r>
              <a:rPr lang="zh-CN" altLang="en-US" dirty="0">
                <a:effectLst/>
              </a:rPr>
              <a:t>年未损分毫。通过这样的一个故事，庄子其实在告诉我们</a:t>
            </a:r>
            <a:r>
              <a:rPr lang="zh-CN" altLang="en-US" b="1" dirty="0">
                <a:effectLst/>
              </a:rPr>
              <a:t>处世智慧</a:t>
            </a:r>
            <a:r>
              <a:rPr lang="zh-CN" altLang="en-US" dirty="0">
                <a:effectLst/>
              </a:rPr>
              <a:t>：社会如牛体，要顺应自然规律，在复杂规则（骨节）的缝隙中游刃有余。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122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顺应自然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→ 接受规律 → 心不波动</a:t>
            </a: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万物齐一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→ 消解对立 → 破除界限</a:t>
            </a: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逍遥忘我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→ 舍弃执念 → 超越俗尘</a:t>
            </a: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精神自由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→ 合道遨游 → 抵达终极解放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629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A7EFC-74E2-D5F9-AEB1-86DB04A5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3E37202-0899-EF1D-9A1B-91AAB8C255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3FE2AB7-E6EA-1B6A-6E4A-4F177B585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顺应自然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→ 接受规律 → 心不波动</a:t>
            </a: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万物齐一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→ 消解对立 → 破除界限</a:t>
            </a: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逍遥忘我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→ 舍弃执念 → 超越俗尘</a:t>
            </a: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精神自由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→ 合道遨游 → 抵达终极解放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DBAAF9-B8F1-54DE-7A48-9579B4D9B8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006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>
                <a:ea typeface="华文仿宋" panose="02010600040101010101" pitchFamily="2" charset="-122"/>
                <a:cs typeface="Times New Roman" panose="02020603050405020304" pitchFamily="18" charset="0"/>
              </a:rPr>
              <a:t>今本庄子凡三十三篇，分内、外、杂三部分，一般以为</a:t>
            </a:r>
            <a:r>
              <a:rPr lang="zh-CN" altLang="en-US" sz="1200" b="1" dirty="0">
                <a:ea typeface="华文仿宋" panose="02010600040101010101" pitchFamily="2" charset="-122"/>
                <a:cs typeface="Times New Roman" panose="02020603050405020304" pitchFamily="18" charset="0"/>
              </a:rPr>
              <a:t>内篇为庄子所著，外篇、杂篇多为庄子后学所记</a:t>
            </a:r>
            <a:r>
              <a:rPr lang="zh-CN" altLang="en-US" sz="1200" dirty="0">
                <a:ea typeface="华文仿宋" panose="02010600040101010101" pitchFamily="2" charset="-122"/>
                <a:cs typeface="Times New Roman" panose="02020603050405020304" pitchFamily="18" charset="0"/>
              </a:rPr>
              <a:t>。庄子全书</a:t>
            </a:r>
            <a:r>
              <a:rPr lang="zh-CN" altLang="en-US" sz="1200" b="1" dirty="0">
                <a:ea typeface="华文仿宋" panose="02010600040101010101" pitchFamily="2" charset="-122"/>
                <a:cs typeface="Times New Roman" panose="02020603050405020304" pitchFamily="18" charset="0"/>
              </a:rPr>
              <a:t>想象</a:t>
            </a:r>
            <a:r>
              <a:rPr lang="zh-CN" altLang="en-US" sz="1200" dirty="0">
                <a:ea typeface="华文仿宋" panose="02010600040101010101" pitchFamily="2" charset="-122"/>
                <a:cs typeface="Times New Roman" panose="02020603050405020304" pitchFamily="18" charset="0"/>
              </a:rPr>
              <a:t>玄妙，文笔灵活奔放，多用</a:t>
            </a:r>
            <a:r>
              <a:rPr lang="zh-CN" altLang="en-US" sz="1200" b="1" dirty="0">
                <a:ea typeface="华文仿宋" panose="02010600040101010101" pitchFamily="2" charset="-122"/>
                <a:cs typeface="Times New Roman" panose="02020603050405020304" pitchFamily="18" charset="0"/>
              </a:rPr>
              <a:t>寓言</a:t>
            </a:r>
            <a:r>
              <a:rPr lang="zh-CN" altLang="en-US" sz="1200" dirty="0">
                <a:ea typeface="华文仿宋" panose="02010600040101010101" pitchFamily="2" charset="-122"/>
                <a:cs typeface="Times New Roman" panose="02020603050405020304" pitchFamily="18" charset="0"/>
              </a:rPr>
              <a:t>，譬喻生动，辞采瑰丽，于先秦诸子散文中独树一帜，对后世文学影响深远。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017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387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楚王派使者请庄子做官，庄子用“神龟”打比方问使者：</a:t>
            </a:r>
          </a:p>
          <a:p>
            <a:r>
              <a:rPr lang="zh-CN" altLang="en-US" dirty="0">
                <a:effectLst/>
              </a:rPr>
              <a:t>一只神龟是愿意</a:t>
            </a:r>
            <a:r>
              <a:rPr lang="zh-CN" altLang="en-US" b="1" dirty="0">
                <a:effectLst/>
              </a:rPr>
              <a:t>死后被供奉在庙堂</a:t>
            </a:r>
            <a:r>
              <a:rPr lang="zh-CN" altLang="en-US" dirty="0">
                <a:effectLst/>
              </a:rPr>
              <a:t>（显赫但已死），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还是愿意</a:t>
            </a:r>
            <a:r>
              <a:rPr lang="zh-CN" altLang="en-US" b="1" dirty="0">
                <a:effectLst/>
              </a:rPr>
              <a:t>活着在泥地里拖着尾巴爬行</a:t>
            </a:r>
            <a:r>
              <a:rPr lang="zh-CN" altLang="en-US" dirty="0">
                <a:effectLst/>
              </a:rPr>
              <a:t>（卑微但自由）？</a:t>
            </a: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使者答：“宁生而曳尾涂中。”（当然选活着在泥里爬！）</a:t>
            </a:r>
            <a:b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庄子于是说：“吾将曳尾于涂中。”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我也要像龟一样，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宁可卑微而自由地活着，不要高官厚禄的束缚。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17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249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36F05-C8CA-0EA9-A0C9-F5A9A93D3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F44B052-9B74-C0B3-5A62-58976CD1E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05567F4-5A74-79EB-1C4C-F110269BD1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9E0D42-F6A6-98FE-F552-2CF4270BB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463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A4527-DCBB-6CEE-69B8-F93330B04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DB3777F-84DD-86AC-1E83-989F539E4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B7676AE-A27D-4F4F-C8D6-1E01D988A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8A662F-7041-DC43-1732-FDE118C396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835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FC1CE-8D67-E7C0-86AA-FCBF86B26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B03DBA1-57BF-ACA0-B164-847D6B738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79FEEB2-A55B-ECF7-48EA-81B8467F6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25F6B0-F67C-5265-E7F2-C23FFFA8F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572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34B08-F206-DF6F-52CC-B7DC74FCB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94B7A9B-95AE-CFD9-6D4E-5FDDB2FBAE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35DDA45-B4D4-4951-9D4D-B4E5B05100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9A9A5F-B255-A8C6-D6DE-E891DEDE0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618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建议使用豆包，有文生图功能。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298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绘画工具根据指令生成，可能效果不太好，之后需要不断调整。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786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795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老庄作品的现实意义，在于它们通过深刻的辩证、批判、创新思维，为身处复杂、快速变化、充满压力与单一价值取向的现代社会的我们，提供了：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洞察世界复杂性的智慧（辩证），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反思主流、挣脱精神枷锁的勇气（批判），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以及突破框架、创造新可能的灵感（创新）。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908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06DC0F56-DAD5-3D94-C37D-B3B6D8D06C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95490" t="1" r="1021" b="4998"/>
          <a:stretch/>
        </p:blipFill>
        <p:spPr>
          <a:xfrm rot="5400000">
            <a:off x="5982139" y="-6001191"/>
            <a:ext cx="227723" cy="1221317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B1F03DF-9882-6C2C-0C00-CC38B6E5B2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59298" t="-55" r="37213" b="5054"/>
          <a:stretch/>
        </p:blipFill>
        <p:spPr>
          <a:xfrm rot="5400000">
            <a:off x="5989196" y="646019"/>
            <a:ext cx="227723" cy="122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8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B9EA1E6D-D699-C395-AAF9-13A8AA7A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95490" t="1" r="1021" b="4998"/>
          <a:stretch/>
        </p:blipFill>
        <p:spPr>
          <a:xfrm rot="5400000">
            <a:off x="5982139" y="-5992724"/>
            <a:ext cx="227723" cy="122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7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A1D8E71-D25A-6B49-67AF-ACF9AF8339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7592A7-5A65-42E3-97F9-829219EB7FE4}" type="datetimeFigureOut">
              <a:rPr lang="zh-CN" altLang="en-US" smtClean="0"/>
              <a:t>2025/7/29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7B0166F-01B8-7F34-C94A-6FB2A4B40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BD9031-C988-754C-63BB-08664E66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F38411-84CD-4A65-A6EF-F9D6AD138D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158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背景图案&#10;&#10;描述已自动生成">
            <a:extLst>
              <a:ext uri="{FF2B5EF4-FFF2-40B4-BE49-F238E27FC236}">
                <a16:creationId xmlns:a16="http://schemas.microsoft.com/office/drawing/2014/main" id="{12735E49-921B-8BD3-E843-96699D1D561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2666999" y="-2666999"/>
            <a:ext cx="6858003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27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3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.png"/><Relationship Id="rId21" Type="http://schemas.openxmlformats.org/officeDocument/2006/relationships/tags" Target="../tags/tag22.xml"/><Relationship Id="rId42" Type="http://schemas.openxmlformats.org/officeDocument/2006/relationships/image" Target="../media/image13.gif"/><Relationship Id="rId47" Type="http://schemas.openxmlformats.org/officeDocument/2006/relationships/image" Target="../media/image16.png"/><Relationship Id="rId63" Type="http://schemas.microsoft.com/office/2007/relationships/hdphoto" Target="../media/hdphoto18.wdp"/><Relationship Id="rId68" Type="http://schemas.openxmlformats.org/officeDocument/2006/relationships/image" Target="../media/image28.png"/><Relationship Id="rId7" Type="http://schemas.openxmlformats.org/officeDocument/2006/relationships/tags" Target="../tags/tag8.xml"/><Relationship Id="rId71" Type="http://schemas.openxmlformats.org/officeDocument/2006/relationships/image" Target="../media/image30.pn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9" Type="http://schemas.microsoft.com/office/2007/relationships/hdphoto" Target="../media/hdphoto4.wdp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image" Target="../media/image6.png"/><Relationship Id="rId37" Type="http://schemas.openxmlformats.org/officeDocument/2006/relationships/image" Target="../media/image9.png"/><Relationship Id="rId40" Type="http://schemas.openxmlformats.org/officeDocument/2006/relationships/image" Target="../media/image11.png"/><Relationship Id="rId45" Type="http://schemas.openxmlformats.org/officeDocument/2006/relationships/image" Target="../media/image15.png"/><Relationship Id="rId53" Type="http://schemas.openxmlformats.org/officeDocument/2006/relationships/image" Target="../media/image19.png"/><Relationship Id="rId58" Type="http://schemas.microsoft.com/office/2007/relationships/hdphoto" Target="../media/hdphoto16.wdp"/><Relationship Id="rId66" Type="http://schemas.openxmlformats.org/officeDocument/2006/relationships/image" Target="../media/image26.png"/><Relationship Id="rId5" Type="http://schemas.openxmlformats.org/officeDocument/2006/relationships/tags" Target="../tags/tag6.xml"/><Relationship Id="rId61" Type="http://schemas.microsoft.com/office/2007/relationships/hdphoto" Target="../media/hdphoto17.wdp"/><Relationship Id="rId19" Type="http://schemas.openxmlformats.org/officeDocument/2006/relationships/tags" Target="../tags/tag2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microsoft.com/office/2007/relationships/hdphoto" Target="../media/hdphoto3.wdp"/><Relationship Id="rId30" Type="http://schemas.openxmlformats.org/officeDocument/2006/relationships/image" Target="../media/image5.png"/><Relationship Id="rId35" Type="http://schemas.openxmlformats.org/officeDocument/2006/relationships/image" Target="../media/image8.png"/><Relationship Id="rId43" Type="http://schemas.openxmlformats.org/officeDocument/2006/relationships/image" Target="../media/image14.png"/><Relationship Id="rId48" Type="http://schemas.microsoft.com/office/2007/relationships/hdphoto" Target="../media/hdphoto11.wdp"/><Relationship Id="rId56" Type="http://schemas.microsoft.com/office/2007/relationships/hdphoto" Target="../media/hdphoto15.wdp"/><Relationship Id="rId64" Type="http://schemas.openxmlformats.org/officeDocument/2006/relationships/image" Target="../media/image25.png"/><Relationship Id="rId69" Type="http://schemas.openxmlformats.org/officeDocument/2006/relationships/image" Target="../media/image29.png"/><Relationship Id="rId8" Type="http://schemas.openxmlformats.org/officeDocument/2006/relationships/tags" Target="../tags/tag9.xml"/><Relationship Id="rId51" Type="http://schemas.openxmlformats.org/officeDocument/2006/relationships/image" Target="../media/image18.png"/><Relationship Id="rId72" Type="http://schemas.microsoft.com/office/2007/relationships/hdphoto" Target="../media/hdphoto21.wdp"/><Relationship Id="rId3" Type="http://schemas.openxmlformats.org/officeDocument/2006/relationships/tags" Target="../tags/tag4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slideLayout" Target="../slideLayouts/slideLayout3.xml"/><Relationship Id="rId33" Type="http://schemas.microsoft.com/office/2007/relationships/hdphoto" Target="../media/hdphoto6.wdp"/><Relationship Id="rId38" Type="http://schemas.microsoft.com/office/2007/relationships/hdphoto" Target="../media/hdphoto8.wdp"/><Relationship Id="rId46" Type="http://schemas.microsoft.com/office/2007/relationships/hdphoto" Target="../media/hdphoto10.wdp"/><Relationship Id="rId59" Type="http://schemas.openxmlformats.org/officeDocument/2006/relationships/image" Target="../media/image22.png"/><Relationship Id="rId67" Type="http://schemas.openxmlformats.org/officeDocument/2006/relationships/image" Target="../media/image27.png"/><Relationship Id="rId20" Type="http://schemas.openxmlformats.org/officeDocument/2006/relationships/tags" Target="../tags/tag21.xml"/><Relationship Id="rId41" Type="http://schemas.openxmlformats.org/officeDocument/2006/relationships/image" Target="../media/image12.png"/><Relationship Id="rId54" Type="http://schemas.microsoft.com/office/2007/relationships/hdphoto" Target="../media/hdphoto14.wdp"/><Relationship Id="rId62" Type="http://schemas.openxmlformats.org/officeDocument/2006/relationships/image" Target="../media/image24.png"/><Relationship Id="rId70" Type="http://schemas.microsoft.com/office/2007/relationships/hdphoto" Target="../media/hdphoto20.wdp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image" Target="../media/image4.png"/><Relationship Id="rId36" Type="http://schemas.microsoft.com/office/2007/relationships/hdphoto" Target="../media/hdphoto7.wdp"/><Relationship Id="rId49" Type="http://schemas.openxmlformats.org/officeDocument/2006/relationships/image" Target="../media/image17.png"/><Relationship Id="rId57" Type="http://schemas.openxmlformats.org/officeDocument/2006/relationships/image" Target="../media/image21.png"/><Relationship Id="rId10" Type="http://schemas.openxmlformats.org/officeDocument/2006/relationships/tags" Target="../tags/tag11.xml"/><Relationship Id="rId31" Type="http://schemas.microsoft.com/office/2007/relationships/hdphoto" Target="../media/hdphoto5.wdp"/><Relationship Id="rId44" Type="http://schemas.microsoft.com/office/2007/relationships/hdphoto" Target="../media/hdphoto9.wdp"/><Relationship Id="rId52" Type="http://schemas.microsoft.com/office/2007/relationships/hdphoto" Target="../media/hdphoto13.wdp"/><Relationship Id="rId60" Type="http://schemas.openxmlformats.org/officeDocument/2006/relationships/image" Target="../media/image23.png"/><Relationship Id="rId65" Type="http://schemas.microsoft.com/office/2007/relationships/hdphoto" Target="../media/hdphoto19.wdp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9" Type="http://schemas.openxmlformats.org/officeDocument/2006/relationships/image" Target="../media/image10.jpeg"/><Relationship Id="rId34" Type="http://schemas.openxmlformats.org/officeDocument/2006/relationships/image" Target="../media/image7.gif"/><Relationship Id="rId50" Type="http://schemas.microsoft.com/office/2007/relationships/hdphoto" Target="../media/hdphoto12.wdp"/><Relationship Id="rId55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11.wdp"/><Relationship Id="rId18" Type="http://schemas.microsoft.com/office/2007/relationships/hdphoto" Target="../media/hdphoto14.wdp"/><Relationship Id="rId3" Type="http://schemas.openxmlformats.org/officeDocument/2006/relationships/tags" Target="../tags/tag28.xml"/><Relationship Id="rId7" Type="http://schemas.microsoft.com/office/2007/relationships/hdphoto" Target="../media/hdphoto5.wdp"/><Relationship Id="rId12" Type="http://schemas.openxmlformats.org/officeDocument/2006/relationships/image" Target="../media/image34.png"/><Relationship Id="rId17" Type="http://schemas.openxmlformats.org/officeDocument/2006/relationships/image" Target="../media/image19.png"/><Relationship Id="rId2" Type="http://schemas.openxmlformats.org/officeDocument/2006/relationships/tags" Target="../tags/tag27.xml"/><Relationship Id="rId16" Type="http://schemas.microsoft.com/office/2007/relationships/hdphoto" Target="../media/hdphoto10.wdp"/><Relationship Id="rId1" Type="http://schemas.openxmlformats.org/officeDocument/2006/relationships/tags" Target="../tags/tag26.xml"/><Relationship Id="rId6" Type="http://schemas.openxmlformats.org/officeDocument/2006/relationships/image" Target="../media/image31.png"/><Relationship Id="rId11" Type="http://schemas.microsoft.com/office/2007/relationships/hdphoto" Target="../media/hdphoto23.wdp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5.png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1.xml"/><Relationship Id="rId9" Type="http://schemas.microsoft.com/office/2007/relationships/hdphoto" Target="../media/hdphoto22.wdp"/><Relationship Id="rId14" Type="http://schemas.openxmlformats.org/officeDocument/2006/relationships/image" Target="../media/image3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microsoft.com/office/2007/relationships/hdphoto" Target="../media/hdphoto6.wdp"/><Relationship Id="rId7" Type="http://schemas.microsoft.com/office/2007/relationships/hdphoto" Target="../media/hdphoto1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microsoft.com/office/2007/relationships/hdphoto" Target="../media/hdphoto19.wdp"/><Relationship Id="rId10" Type="http://schemas.openxmlformats.org/officeDocument/2006/relationships/image" Target="../media/image38.jpeg"/><Relationship Id="rId4" Type="http://schemas.openxmlformats.org/officeDocument/2006/relationships/image" Target="../media/image36.png"/><Relationship Id="rId9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37.png"/><Relationship Id="rId3" Type="http://schemas.openxmlformats.org/officeDocument/2006/relationships/image" Target="../media/image39.png"/><Relationship Id="rId7" Type="http://schemas.openxmlformats.org/officeDocument/2006/relationships/image" Target="../media/image41.jpeg"/><Relationship Id="rId12" Type="http://schemas.openxmlformats.org/officeDocument/2006/relationships/image" Target="../media/image4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Relationship Id="rId6" Type="http://schemas.microsoft.com/office/2007/relationships/hdphoto" Target="../media/hdphoto25.wdp"/><Relationship Id="rId11" Type="http://schemas.microsoft.com/office/2007/relationships/hdphoto" Target="../media/hdphoto26.wdp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microsoft.com/office/2007/relationships/hdphoto" Target="../media/hdphoto24.wdp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microsoft.com/office/2007/relationships/hdphoto" Target="../media/hdphoto28.wdp"/><Relationship Id="rId3" Type="http://schemas.openxmlformats.org/officeDocument/2006/relationships/image" Target="../media/image15.png"/><Relationship Id="rId7" Type="http://schemas.openxmlformats.org/officeDocument/2006/relationships/image" Target="../media/image34.png"/><Relationship Id="rId12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11" Type="http://schemas.microsoft.com/office/2007/relationships/hdphoto" Target="../media/hdphoto27.wdp"/><Relationship Id="rId5" Type="http://schemas.openxmlformats.org/officeDocument/2006/relationships/image" Target="../media/image19.png"/><Relationship Id="rId10" Type="http://schemas.openxmlformats.org/officeDocument/2006/relationships/image" Target="../media/image46.png"/><Relationship Id="rId4" Type="http://schemas.microsoft.com/office/2007/relationships/hdphoto" Target="../media/hdphoto10.wdp"/><Relationship Id="rId9" Type="http://schemas.openxmlformats.org/officeDocument/2006/relationships/image" Target="../media/image35.jpeg"/><Relationship Id="rId14" Type="http://schemas.openxmlformats.org/officeDocument/2006/relationships/image" Target="../media/image48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microsoft.com/office/2007/relationships/hdphoto" Target="../media/hdphoto28.wdp"/><Relationship Id="rId3" Type="http://schemas.openxmlformats.org/officeDocument/2006/relationships/image" Target="../media/image15.png"/><Relationship Id="rId7" Type="http://schemas.openxmlformats.org/officeDocument/2006/relationships/image" Target="../media/image34.png"/><Relationship Id="rId12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11" Type="http://schemas.microsoft.com/office/2007/relationships/hdphoto" Target="../media/hdphoto27.wdp"/><Relationship Id="rId5" Type="http://schemas.openxmlformats.org/officeDocument/2006/relationships/image" Target="../media/image19.png"/><Relationship Id="rId10" Type="http://schemas.openxmlformats.org/officeDocument/2006/relationships/image" Target="../media/image46.png"/><Relationship Id="rId4" Type="http://schemas.microsoft.com/office/2007/relationships/hdphoto" Target="../media/hdphoto10.wdp"/><Relationship Id="rId9" Type="http://schemas.openxmlformats.org/officeDocument/2006/relationships/image" Target="../media/image35.jpeg"/><Relationship Id="rId14" Type="http://schemas.openxmlformats.org/officeDocument/2006/relationships/image" Target="../media/image4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microsoft.com/office/2007/relationships/hdphoto" Target="../media/hdphoto1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49.png"/><Relationship Id="rId7" Type="http://schemas.microsoft.com/office/2007/relationships/hdphoto" Target="../media/hdphoto1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50.png"/><Relationship Id="rId4" Type="http://schemas.microsoft.com/office/2007/relationships/hdphoto" Target="../media/hdphoto29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11" Type="http://schemas.openxmlformats.org/officeDocument/2006/relationships/image" Target="../media/image53.png"/><Relationship Id="rId5" Type="http://schemas.openxmlformats.org/officeDocument/2006/relationships/image" Target="../media/image51.png"/><Relationship Id="rId10" Type="http://schemas.openxmlformats.org/officeDocument/2006/relationships/image" Target="../media/image35.jpeg"/><Relationship Id="rId4" Type="http://schemas.microsoft.com/office/2007/relationships/hdphoto" Target="../media/hdphoto5.wdp"/><Relationship Id="rId9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5.jpe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5.png"/><Relationship Id="rId5" Type="http://schemas.openxmlformats.org/officeDocument/2006/relationships/image" Target="../media/image54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35.jpeg"/><Relationship Id="rId5" Type="http://schemas.openxmlformats.org/officeDocument/2006/relationships/image" Target="../media/image4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37.png"/><Relationship Id="rId3" Type="http://schemas.openxmlformats.org/officeDocument/2006/relationships/image" Target="../media/image39.png"/><Relationship Id="rId7" Type="http://schemas.openxmlformats.org/officeDocument/2006/relationships/image" Target="../media/image41.jpeg"/><Relationship Id="rId12" Type="http://schemas.openxmlformats.org/officeDocument/2006/relationships/image" Target="../media/image4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Relationship Id="rId6" Type="http://schemas.microsoft.com/office/2007/relationships/hdphoto" Target="../media/hdphoto25.wdp"/><Relationship Id="rId11" Type="http://schemas.microsoft.com/office/2007/relationships/hdphoto" Target="../media/hdphoto26.wdp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microsoft.com/office/2007/relationships/hdphoto" Target="../media/hdphoto24.wdp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5.png"/><Relationship Id="rId3" Type="http://schemas.microsoft.com/office/2007/relationships/hdphoto" Target="../media/hdphoto23.wdp"/><Relationship Id="rId7" Type="http://schemas.microsoft.com/office/2007/relationships/hdphoto" Target="../media/hdphoto11.wdp"/><Relationship Id="rId12" Type="http://schemas.microsoft.com/office/2007/relationships/hdphoto" Target="../media/hdphoto9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14.png"/><Relationship Id="rId5" Type="http://schemas.microsoft.com/office/2007/relationships/hdphoto" Target="../media/hdphoto5.wdp"/><Relationship Id="rId10" Type="http://schemas.openxmlformats.org/officeDocument/2006/relationships/image" Target="../media/image10.jpeg"/><Relationship Id="rId4" Type="http://schemas.openxmlformats.org/officeDocument/2006/relationships/image" Target="../media/image31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openxmlformats.org/officeDocument/2006/relationships/image" Target="../media/image4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56.pn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62.png"/><Relationship Id="rId3" Type="http://schemas.microsoft.com/office/2007/relationships/hdphoto" Target="../media/hdphoto25.wdp"/><Relationship Id="rId7" Type="http://schemas.openxmlformats.org/officeDocument/2006/relationships/image" Target="../media/image11.png"/><Relationship Id="rId12" Type="http://schemas.microsoft.com/office/2007/relationships/hdphoto" Target="../media/hdphoto5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31.png"/><Relationship Id="rId5" Type="http://schemas.microsoft.com/office/2007/relationships/hdphoto" Target="../media/hdphoto11.wdp"/><Relationship Id="rId10" Type="http://schemas.microsoft.com/office/2007/relationships/hdphoto" Target="../media/hdphoto9.wdp"/><Relationship Id="rId4" Type="http://schemas.openxmlformats.org/officeDocument/2006/relationships/image" Target="../media/image34.png"/><Relationship Id="rId9" Type="http://schemas.openxmlformats.org/officeDocument/2006/relationships/image" Target="../media/image14.png"/><Relationship Id="rId14" Type="http://schemas.microsoft.com/office/2007/relationships/hdphoto" Target="../media/hdphoto26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1.jpeg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Relationship Id="rId6" Type="http://schemas.microsoft.com/office/2007/relationships/hdphoto" Target="../media/hdphoto25.wdp"/><Relationship Id="rId11" Type="http://schemas.microsoft.com/office/2007/relationships/hdphoto" Target="../media/hdphoto26.wdp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microsoft.com/office/2007/relationships/hdphoto" Target="../media/hdphoto24.wdp"/><Relationship Id="rId9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image" Target="../media/image31.png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image" Target="../media/image35.jpeg"/><Relationship Id="rId2" Type="http://schemas.openxmlformats.org/officeDocument/2006/relationships/tags" Target="../tags/tag37.xml"/><Relationship Id="rId16" Type="http://schemas.microsoft.com/office/2007/relationships/hdphoto" Target="../media/hdphoto11.wdp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image" Target="../media/image34.png"/><Relationship Id="rId10" Type="http://schemas.openxmlformats.org/officeDocument/2006/relationships/tags" Target="../tags/tag45.xml"/><Relationship Id="rId19" Type="http://schemas.microsoft.com/office/2007/relationships/hdphoto" Target="../media/hdphoto5.wdp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microsoft.com/office/2007/relationships/hdphoto" Target="../media/hdphoto5.wdp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image" Target="../media/image31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image" Target="../media/image35.jpeg"/><Relationship Id="rId5" Type="http://schemas.openxmlformats.org/officeDocument/2006/relationships/tags" Target="../tags/tag53.xml"/><Relationship Id="rId10" Type="http://schemas.microsoft.com/office/2007/relationships/hdphoto" Target="../media/hdphoto11.wdp"/><Relationship Id="rId4" Type="http://schemas.openxmlformats.org/officeDocument/2006/relationships/tags" Target="../tags/tag52.xml"/><Relationship Id="rId9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jpe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microsoft.com/office/2007/relationships/hdphoto" Target="../media/hdphoto11.wdp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2.xml"/><Relationship Id="rId9" Type="http://schemas.microsoft.com/office/2007/relationships/hdphoto" Target="../media/hdphoto5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microsoft.com/office/2007/relationships/hdphoto" Target="../media/hdphoto5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5.jpeg"/><Relationship Id="rId4" Type="http://schemas.microsoft.com/office/2007/relationships/hdphoto" Target="../media/hdphoto11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4.png"/><Relationship Id="rId7" Type="http://schemas.microsoft.com/office/2007/relationships/hdphoto" Target="../media/hdphoto5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Relationship Id="rId6" Type="http://schemas.openxmlformats.org/officeDocument/2006/relationships/image" Target="../media/image31.png"/><Relationship Id="rId5" Type="http://schemas.openxmlformats.org/officeDocument/2006/relationships/image" Target="../media/image35.jpeg"/><Relationship Id="rId4" Type="http://schemas.microsoft.com/office/2007/relationships/hdphoto" Target="../media/hdphoto11.wdp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tags" Target="../tags/tag61.xml"/><Relationship Id="rId7" Type="http://schemas.openxmlformats.org/officeDocument/2006/relationships/image" Target="../media/image34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45.png"/><Relationship Id="rId11" Type="http://schemas.microsoft.com/office/2007/relationships/hdphoto" Target="../media/hdphoto5.wdp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1.png"/><Relationship Id="rId4" Type="http://schemas.openxmlformats.org/officeDocument/2006/relationships/tags" Target="../tags/tag62.xml"/><Relationship Id="rId9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65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1.png"/><Relationship Id="rId12" Type="http://schemas.microsoft.com/office/2007/relationships/hdphoto" Target="../media/hdphoto31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Relationship Id="rId6" Type="http://schemas.openxmlformats.org/officeDocument/2006/relationships/image" Target="../media/image35.jpeg"/><Relationship Id="rId11" Type="http://schemas.openxmlformats.org/officeDocument/2006/relationships/image" Target="../media/image64.png"/><Relationship Id="rId5" Type="http://schemas.microsoft.com/office/2007/relationships/hdphoto" Target="../media/hdphoto11.wdp"/><Relationship Id="rId10" Type="http://schemas.openxmlformats.org/officeDocument/2006/relationships/image" Target="../media/image10.jpeg"/><Relationship Id="rId4" Type="http://schemas.openxmlformats.org/officeDocument/2006/relationships/image" Target="../media/image34.png"/><Relationship Id="rId9" Type="http://schemas.openxmlformats.org/officeDocument/2006/relationships/image" Target="../media/image11.png"/><Relationship Id="rId14" Type="http://schemas.microsoft.com/office/2007/relationships/hdphoto" Target="../media/hdphoto3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microsoft.com/office/2007/relationships/hdphoto" Target="../media/hdphoto5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5.jpeg"/><Relationship Id="rId4" Type="http://schemas.microsoft.com/office/2007/relationships/hdphoto" Target="../media/hdphoto11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microsoft.com/office/2007/relationships/hdphoto" Target="../media/hdphoto5.wdp"/><Relationship Id="rId7" Type="http://schemas.microsoft.com/office/2007/relationships/hdphoto" Target="../media/hdphoto1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microsoft.com/office/2007/relationships/hdphoto" Target="../media/hdphoto34.wdp"/><Relationship Id="rId5" Type="http://schemas.microsoft.com/office/2007/relationships/hdphoto" Target="../media/hdphoto33.wdp"/><Relationship Id="rId10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35.jpeg"/><Relationship Id="rId5" Type="http://schemas.microsoft.com/office/2007/relationships/hdphoto" Target="../media/hdphoto11.wdp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35.jpeg"/><Relationship Id="rId5" Type="http://schemas.microsoft.com/office/2007/relationships/hdphoto" Target="../media/hdphoto11.wdp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35.jpeg"/><Relationship Id="rId5" Type="http://schemas.microsoft.com/office/2007/relationships/hdphoto" Target="../media/hdphoto11.wdp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microsoft.com/office/2007/relationships/hdphoto" Target="../media/hdphoto36.wdp"/><Relationship Id="rId3" Type="http://schemas.microsoft.com/office/2007/relationships/hdphoto" Target="../media/hdphoto5.wdp"/><Relationship Id="rId7" Type="http://schemas.openxmlformats.org/officeDocument/2006/relationships/image" Target="../media/image34.png"/><Relationship Id="rId12" Type="http://schemas.openxmlformats.org/officeDocument/2006/relationships/image" Target="../media/image7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microsoft.com/office/2007/relationships/hdphoto" Target="../media/hdphoto18.wdp"/><Relationship Id="rId5" Type="http://schemas.microsoft.com/office/2007/relationships/hdphoto" Target="../media/hdphoto35.wdp"/><Relationship Id="rId10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microsoft.com/office/2007/relationships/hdphoto" Target="../media/hdphoto36.wdp"/><Relationship Id="rId3" Type="http://schemas.microsoft.com/office/2007/relationships/hdphoto" Target="../media/hdphoto5.wdp"/><Relationship Id="rId7" Type="http://schemas.microsoft.com/office/2007/relationships/hdphoto" Target="../media/hdphoto11.wdp"/><Relationship Id="rId12" Type="http://schemas.openxmlformats.org/officeDocument/2006/relationships/image" Target="../media/image7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microsoft.com/office/2007/relationships/hdphoto" Target="../media/hdphoto18.wdp"/><Relationship Id="rId5" Type="http://schemas.microsoft.com/office/2007/relationships/hdphoto" Target="../media/hdphoto35.wdp"/><Relationship Id="rId10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4.jpeg"/><Relationship Id="rId3" Type="http://schemas.openxmlformats.org/officeDocument/2006/relationships/slideLayout" Target="../slideLayouts/slideLayout3.xml"/><Relationship Id="rId7" Type="http://schemas.microsoft.com/office/2007/relationships/hdphoto" Target="../media/hdphoto25.wdp"/><Relationship Id="rId12" Type="http://schemas.microsoft.com/office/2007/relationships/hdphoto" Target="../media/hdphoto26.wdp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40.png"/><Relationship Id="rId11" Type="http://schemas.openxmlformats.org/officeDocument/2006/relationships/image" Target="../media/image43.png"/><Relationship Id="rId5" Type="http://schemas.microsoft.com/office/2007/relationships/hdphoto" Target="../media/hdphoto24.wdp"/><Relationship Id="rId10" Type="http://schemas.microsoft.com/office/2007/relationships/hdphoto" Target="../media/hdphoto4.wdp"/><Relationship Id="rId4" Type="http://schemas.openxmlformats.org/officeDocument/2006/relationships/image" Target="../media/image39.png"/><Relationship Id="rId9" Type="http://schemas.openxmlformats.org/officeDocument/2006/relationships/image" Target="../media/image42.png"/><Relationship Id="rId1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7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45.png"/><Relationship Id="rId4" Type="http://schemas.openxmlformats.org/officeDocument/2006/relationships/image" Target="../media/image35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64.png"/><Relationship Id="rId3" Type="http://schemas.openxmlformats.org/officeDocument/2006/relationships/image" Target="../media/image71.png"/><Relationship Id="rId7" Type="http://schemas.microsoft.com/office/2007/relationships/hdphoto" Target="../media/hdphoto11.wdp"/><Relationship Id="rId12" Type="http://schemas.microsoft.com/office/2007/relationships/hdphoto" Target="../media/hdphoto38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72.png"/><Relationship Id="rId5" Type="http://schemas.openxmlformats.org/officeDocument/2006/relationships/image" Target="../media/image45.png"/><Relationship Id="rId15" Type="http://schemas.openxmlformats.org/officeDocument/2006/relationships/image" Target="../media/image73.png"/><Relationship Id="rId10" Type="http://schemas.microsoft.com/office/2007/relationships/hdphoto" Target="../media/hdphoto5.wdp"/><Relationship Id="rId4" Type="http://schemas.microsoft.com/office/2007/relationships/hdphoto" Target="../media/hdphoto37.wdp"/><Relationship Id="rId9" Type="http://schemas.openxmlformats.org/officeDocument/2006/relationships/image" Target="../media/image31.png"/><Relationship Id="rId14" Type="http://schemas.microsoft.com/office/2007/relationships/hdphoto" Target="../media/hdphoto3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图片包含 站, 女人, 游戏机, 黑暗&#10;&#10;描述已自动生成">
            <a:extLst>
              <a:ext uri="{FF2B5EF4-FFF2-40B4-BE49-F238E27FC236}">
                <a16:creationId xmlns:a16="http://schemas.microsoft.com/office/drawing/2014/main" id="{C897A189-519D-56E2-2295-516A8EF720A2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alphaModFix amt="20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8871" r="5118"/>
          <a:stretch/>
        </p:blipFill>
        <p:spPr>
          <a:xfrm>
            <a:off x="179611" y="-66550"/>
            <a:ext cx="11832778" cy="4012502"/>
          </a:xfrm>
          <a:prstGeom prst="rect">
            <a:avLst/>
          </a:prstGeom>
        </p:spPr>
      </p:pic>
      <p:pic>
        <p:nvPicPr>
          <p:cNvPr id="1093" name="Picture 2" descr="查看图片">
            <a:extLst>
              <a:ext uri="{FF2B5EF4-FFF2-40B4-BE49-F238E27FC236}">
                <a16:creationId xmlns:a16="http://schemas.microsoft.com/office/drawing/2014/main" id="{5D3E204A-894B-9E33-DB6C-6B50EDB21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-2"/>
            <a:ext cx="3912406" cy="2543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图片 1030" descr="电脑屏幕的照片&#10;&#10;低可信度">
            <a:extLst>
              <a:ext uri="{FF2B5EF4-FFF2-40B4-BE49-F238E27FC236}">
                <a16:creationId xmlns:a16="http://schemas.microsoft.com/office/drawing/2014/main" id="{E54D0F30-1BCE-F8E3-B1A4-F48A6F4EA25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73887" y="5416897"/>
            <a:ext cx="7262312" cy="202042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5" name="图片 54" descr="图片包含 桌子, 烟, 黑暗, 游戏机&#10;&#10;描述已自动生成">
            <a:extLst>
              <a:ext uri="{FF2B5EF4-FFF2-40B4-BE49-F238E27FC236}">
                <a16:creationId xmlns:a16="http://schemas.microsoft.com/office/drawing/2014/main" id="{85169A52-FEFC-2E59-2F40-8937A0E55A41}"/>
              </a:ext>
            </a:extLst>
          </p:cNvPr>
          <p:cNvPicPr>
            <a:picLocks noChangeAspect="1"/>
          </p:cNvPicPr>
          <p:nvPr/>
        </p:nvPicPr>
        <p:blipFill rotWithShape="1"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artisticFilmGrain grainSize="15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r="17114"/>
          <a:stretch/>
        </p:blipFill>
        <p:spPr>
          <a:xfrm>
            <a:off x="762" y="1444302"/>
            <a:ext cx="8326809" cy="5046602"/>
          </a:xfrm>
          <a:prstGeom prst="rect">
            <a:avLst/>
          </a:prstGeom>
        </p:spPr>
      </p:pic>
      <p:pic>
        <p:nvPicPr>
          <p:cNvPr id="1028" name="Picture 4" descr="查看图片">
            <a:extLst>
              <a:ext uri="{FF2B5EF4-FFF2-40B4-BE49-F238E27FC236}">
                <a16:creationId xmlns:a16="http://schemas.microsoft.com/office/drawing/2014/main" id="{8CA1AE25-4050-12E0-8D02-0EC199770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565" y="6982250"/>
            <a:ext cx="372427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PA-组合 29">
            <a:extLst>
              <a:ext uri="{FF2B5EF4-FFF2-40B4-BE49-F238E27FC236}">
                <a16:creationId xmlns:a16="http://schemas.microsoft.com/office/drawing/2014/main" id="{8C24209A-8C0C-7321-6084-44DEA36ADD0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800952"/>
            <a:ext cx="12192000" cy="6227172"/>
            <a:chOff x="0" y="800952"/>
            <a:chExt cx="12192000" cy="6227172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0166543F-C337-26D1-A1A6-82E5F8A597A7}"/>
                </a:ext>
              </a:extLst>
            </p:cNvPr>
            <p:cNvGrpSpPr/>
            <p:nvPr/>
          </p:nvGrpSpPr>
          <p:grpSpPr>
            <a:xfrm>
              <a:off x="0" y="4954566"/>
              <a:ext cx="12192000" cy="2073558"/>
              <a:chOff x="0" y="4954566"/>
              <a:chExt cx="12192000" cy="2073558"/>
            </a:xfrm>
          </p:grpSpPr>
          <p:pic>
            <p:nvPicPr>
              <p:cNvPr id="27" name="PA-图片 26" descr="山上的景色&#10;&#10;描述已自动生成">
                <a:extLst>
                  <a:ext uri="{FF2B5EF4-FFF2-40B4-BE49-F238E27FC236}">
                    <a16:creationId xmlns:a16="http://schemas.microsoft.com/office/drawing/2014/main" id="{E74AF2DB-C09E-43B1-725F-850A76A42BD7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3"/>
                </p:custDataLst>
              </p:nvPr>
            </p:nvPicPr>
            <p:blipFill rotWithShape="1">
              <a:blip r:embed="rId35">
                <a:extLst>
                  <a:ext uri="{BEBA8EAE-BF5A-486C-A8C5-ECC9F3942E4B}">
                    <a14:imgProps xmlns:a14="http://schemas.microsoft.com/office/drawing/2010/main">
                      <a14:imgLayer r:embed="rId36">
                        <a14:imgEffect>
                          <a14:saturation sat="80000"/>
                        </a14:imgEffect>
                        <a14:imgEffect>
                          <a14:brightnessContrast bright="5000" contrast="12000"/>
                        </a14:imgEffect>
                      </a14:imgLayer>
                    </a14:imgProps>
                  </a:ext>
                </a:extLst>
              </a:blip>
              <a:srcRect l="1416" t="-1094" b="11573"/>
              <a:stretch/>
            </p:blipFill>
            <p:spPr>
              <a:xfrm>
                <a:off x="0" y="4954566"/>
                <a:ext cx="12192000" cy="1903435"/>
              </a:xfrm>
              <a:custGeom>
                <a:avLst/>
                <a:gdLst>
                  <a:gd name="connsiteX0" fmla="*/ 0 w 12192000"/>
                  <a:gd name="connsiteY0" fmla="*/ 0 h 1903435"/>
                  <a:gd name="connsiteX1" fmla="*/ 12192000 w 12192000"/>
                  <a:gd name="connsiteY1" fmla="*/ 0 h 1903435"/>
                  <a:gd name="connsiteX2" fmla="*/ 12192000 w 12192000"/>
                  <a:gd name="connsiteY2" fmla="*/ 1903435 h 1903435"/>
                  <a:gd name="connsiteX3" fmla="*/ 0 w 12192000"/>
                  <a:gd name="connsiteY3" fmla="*/ 1903435 h 190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92000" h="1903435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1903435"/>
                    </a:lnTo>
                    <a:lnTo>
                      <a:pt x="0" y="1903435"/>
                    </a:lnTo>
                    <a:close/>
                  </a:path>
                </a:pathLst>
              </a:custGeom>
            </p:spPr>
          </p:pic>
          <p:pic>
            <p:nvPicPr>
              <p:cNvPr id="21" name="PA-图片 20" descr="湖边的风景&#10;&#10;描述已自动生成">
                <a:extLst>
                  <a:ext uri="{FF2B5EF4-FFF2-40B4-BE49-F238E27FC236}">
                    <a16:creationId xmlns:a16="http://schemas.microsoft.com/office/drawing/2014/main" id="{6CB30B42-E847-F699-DC19-FF1E403E3A5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37">
                <a:extLst>
                  <a:ext uri="{BEBA8EAE-BF5A-486C-A8C5-ECC9F3942E4B}">
                    <a14:imgProps xmlns:a14="http://schemas.microsoft.com/office/drawing/2010/main">
                      <a14:imgLayer r:embed="rId38">
                        <a14:imgEffect>
                          <a14:brightnessContrast contrast="20000"/>
                        </a14:imgEffect>
                      </a14:imgLayer>
                    </a14:imgProps>
                  </a:ext>
                </a:extLst>
              </a:blip>
              <a:srcRect b="42020"/>
              <a:stretch>
                <a:fillRect/>
              </a:stretch>
            </p:blipFill>
            <p:spPr>
              <a:xfrm>
                <a:off x="0" y="5991345"/>
                <a:ext cx="2844800" cy="1036779"/>
              </a:xfrm>
              <a:custGeom>
                <a:avLst/>
                <a:gdLst>
                  <a:gd name="connsiteX0" fmla="*/ 0 w 2844800"/>
                  <a:gd name="connsiteY0" fmla="*/ 0 h 1036779"/>
                  <a:gd name="connsiteX1" fmla="*/ 2844800 w 2844800"/>
                  <a:gd name="connsiteY1" fmla="*/ 0 h 1036779"/>
                  <a:gd name="connsiteX2" fmla="*/ 2844800 w 2844800"/>
                  <a:gd name="connsiteY2" fmla="*/ 1036779 h 1036779"/>
                  <a:gd name="connsiteX3" fmla="*/ 0 w 2844800"/>
                  <a:gd name="connsiteY3" fmla="*/ 1036779 h 1036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4800" h="1036779">
                    <a:moveTo>
                      <a:pt x="0" y="0"/>
                    </a:moveTo>
                    <a:lnTo>
                      <a:pt x="2844800" y="0"/>
                    </a:lnTo>
                    <a:lnTo>
                      <a:pt x="2844800" y="1036779"/>
                    </a:lnTo>
                    <a:lnTo>
                      <a:pt x="0" y="1036779"/>
                    </a:lnTo>
                    <a:close/>
                  </a:path>
                </a:pathLst>
              </a:custGeom>
            </p:spPr>
          </p:pic>
        </p:grpSp>
        <p:sp>
          <p:nvSpPr>
            <p:cNvPr id="29" name="PA-矩形 28">
              <a:extLst>
                <a:ext uri="{FF2B5EF4-FFF2-40B4-BE49-F238E27FC236}">
                  <a16:creationId xmlns:a16="http://schemas.microsoft.com/office/drawing/2014/main" id="{F0D8F9A2-9088-EA61-255B-BBE4208AED94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0" y="800952"/>
              <a:ext cx="12192000" cy="39454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017A3F10-393A-FB6E-EEDB-5E0FDE585028}"/>
              </a:ext>
            </a:extLst>
          </p:cNvPr>
          <p:cNvSpPr txBox="1"/>
          <p:nvPr/>
        </p:nvSpPr>
        <p:spPr>
          <a:xfrm>
            <a:off x="-17849" y="-2373189"/>
            <a:ext cx="8650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7A391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五石之瓠</a:t>
            </a:r>
          </a:p>
        </p:txBody>
      </p:sp>
      <p:sp>
        <p:nvSpPr>
          <p:cNvPr id="15" name="PA-任意多边形 14">
            <a:extLst>
              <a:ext uri="{FF2B5EF4-FFF2-40B4-BE49-F238E27FC236}">
                <a16:creationId xmlns:a16="http://schemas.microsoft.com/office/drawing/2014/main" id="{DC4CF87B-BD03-CAA0-20D6-3D53A9AE0A9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780483" y="925214"/>
            <a:ext cx="1448626" cy="1566206"/>
          </a:xfrm>
          <a:custGeom>
            <a:avLst/>
            <a:gdLst>
              <a:gd name="connsiteX0" fmla="*/ 508459 w 841561"/>
              <a:gd name="connsiteY0" fmla="*/ 17303 h 940046"/>
              <a:gd name="connsiteX1" fmla="*/ 624854 w 841561"/>
              <a:gd name="connsiteY1" fmla="*/ -71 h 940046"/>
              <a:gd name="connsiteX2" fmla="*/ 695101 w 841561"/>
              <a:gd name="connsiteY2" fmla="*/ 39353 h 940046"/>
              <a:gd name="connsiteX3" fmla="*/ 706646 w 841561"/>
              <a:gd name="connsiteY3" fmla="*/ 70089 h 940046"/>
              <a:gd name="connsiteX4" fmla="*/ 659747 w 841561"/>
              <a:gd name="connsiteY4" fmla="*/ 131938 h 940046"/>
              <a:gd name="connsiteX5" fmla="*/ 615879 w 841561"/>
              <a:gd name="connsiteY5" fmla="*/ 156874 h 940046"/>
              <a:gd name="connsiteX6" fmla="*/ 492383 w 841561"/>
              <a:gd name="connsiteY6" fmla="*/ 157768 h 940046"/>
              <a:gd name="connsiteX7" fmla="*/ 509469 w 841561"/>
              <a:gd name="connsiteY7" fmla="*/ 230786 h 940046"/>
              <a:gd name="connsiteX8" fmla="*/ 497203 w 841561"/>
              <a:gd name="connsiteY8" fmla="*/ 349029 h 940046"/>
              <a:gd name="connsiteX9" fmla="*/ 497376 w 841561"/>
              <a:gd name="connsiteY9" fmla="*/ 375783 h 940046"/>
              <a:gd name="connsiteX10" fmla="*/ 484995 w 841561"/>
              <a:gd name="connsiteY10" fmla="*/ 441643 h 940046"/>
              <a:gd name="connsiteX11" fmla="*/ 603411 w 841561"/>
              <a:gd name="connsiteY11" fmla="*/ 442941 h 940046"/>
              <a:gd name="connsiteX12" fmla="*/ 670195 w 841561"/>
              <a:gd name="connsiteY12" fmla="*/ 473909 h 940046"/>
              <a:gd name="connsiteX13" fmla="*/ 680815 w 841561"/>
              <a:gd name="connsiteY13" fmla="*/ 508253 h 940046"/>
              <a:gd name="connsiteX14" fmla="*/ 659747 w 841561"/>
              <a:gd name="connsiteY14" fmla="*/ 577173 h 940046"/>
              <a:gd name="connsiteX15" fmla="*/ 651406 w 841561"/>
              <a:gd name="connsiteY15" fmla="*/ 654347 h 940046"/>
              <a:gd name="connsiteX16" fmla="*/ 627509 w 841561"/>
              <a:gd name="connsiteY16" fmla="*/ 712963 h 940046"/>
              <a:gd name="connsiteX17" fmla="*/ 643037 w 841561"/>
              <a:gd name="connsiteY17" fmla="*/ 726470 h 940046"/>
              <a:gd name="connsiteX18" fmla="*/ 639544 w 841561"/>
              <a:gd name="connsiteY18" fmla="*/ 743151 h 940046"/>
              <a:gd name="connsiteX19" fmla="*/ 697843 w 841561"/>
              <a:gd name="connsiteY19" fmla="*/ 718273 h 940046"/>
              <a:gd name="connsiteX20" fmla="*/ 814412 w 841561"/>
              <a:gd name="connsiteY20" fmla="*/ 716974 h 940046"/>
              <a:gd name="connsiteX21" fmla="*/ 840790 w 841561"/>
              <a:gd name="connsiteY21" fmla="*/ 727595 h 940046"/>
              <a:gd name="connsiteX22" fmla="*/ 840531 w 841561"/>
              <a:gd name="connsiteY22" fmla="*/ 817179 h 940046"/>
              <a:gd name="connsiteX23" fmla="*/ 772448 w 841561"/>
              <a:gd name="connsiteY23" fmla="*/ 843904 h 940046"/>
              <a:gd name="connsiteX24" fmla="*/ 715968 w 841561"/>
              <a:gd name="connsiteY24" fmla="*/ 832244 h 940046"/>
              <a:gd name="connsiteX25" fmla="*/ 655880 w 841561"/>
              <a:gd name="connsiteY25" fmla="*/ 827713 h 940046"/>
              <a:gd name="connsiteX26" fmla="*/ 531894 w 841561"/>
              <a:gd name="connsiteY26" fmla="*/ 838276 h 940046"/>
              <a:gd name="connsiteX27" fmla="*/ 433623 w 841561"/>
              <a:gd name="connsiteY27" fmla="*/ 866704 h 940046"/>
              <a:gd name="connsiteX28" fmla="*/ 374401 w 841561"/>
              <a:gd name="connsiteY28" fmla="*/ 899836 h 940046"/>
              <a:gd name="connsiteX29" fmla="*/ 329262 w 841561"/>
              <a:gd name="connsiteY29" fmla="*/ 929707 h 940046"/>
              <a:gd name="connsiteX30" fmla="*/ 199505 w 841561"/>
              <a:gd name="connsiteY30" fmla="*/ 939693 h 940046"/>
              <a:gd name="connsiteX31" fmla="*/ 124438 w 841561"/>
              <a:gd name="connsiteY31" fmla="*/ 924396 h 940046"/>
              <a:gd name="connsiteX32" fmla="*/ 68361 w 841561"/>
              <a:gd name="connsiteY32" fmla="*/ 896517 h 940046"/>
              <a:gd name="connsiteX33" fmla="*/ 84321 w 841561"/>
              <a:gd name="connsiteY33" fmla="*/ 872476 h 940046"/>
              <a:gd name="connsiteX34" fmla="*/ 135636 w 841561"/>
              <a:gd name="connsiteY34" fmla="*/ 864424 h 940046"/>
              <a:gd name="connsiteX35" fmla="*/ 238005 w 841561"/>
              <a:gd name="connsiteY35" fmla="*/ 840902 h 940046"/>
              <a:gd name="connsiteX36" fmla="*/ 280257 w 841561"/>
              <a:gd name="connsiteY36" fmla="*/ 819776 h 940046"/>
              <a:gd name="connsiteX37" fmla="*/ 238409 w 841561"/>
              <a:gd name="connsiteY37" fmla="*/ 726931 h 940046"/>
              <a:gd name="connsiteX38" fmla="*/ 115491 w 841561"/>
              <a:gd name="connsiteY38" fmla="*/ 714810 h 940046"/>
              <a:gd name="connsiteX39" fmla="*/ 119156 w 841561"/>
              <a:gd name="connsiteY39" fmla="*/ 690076 h 940046"/>
              <a:gd name="connsiteX40" fmla="*/ -183 w 841561"/>
              <a:gd name="connsiteY40" fmla="*/ 649584 h 940046"/>
              <a:gd name="connsiteX41" fmla="*/ 103860 w 841561"/>
              <a:gd name="connsiteY41" fmla="*/ 614923 h 940046"/>
              <a:gd name="connsiteX42" fmla="*/ 239130 w 841561"/>
              <a:gd name="connsiteY42" fmla="*/ 562742 h 940046"/>
              <a:gd name="connsiteX43" fmla="*/ 314139 w 841561"/>
              <a:gd name="connsiteY43" fmla="*/ 524877 h 940046"/>
              <a:gd name="connsiteX44" fmla="*/ 324876 w 841561"/>
              <a:gd name="connsiteY44" fmla="*/ 488628 h 940046"/>
              <a:gd name="connsiteX45" fmla="*/ 336939 w 841561"/>
              <a:gd name="connsiteY45" fmla="*/ 453216 h 940046"/>
              <a:gd name="connsiteX46" fmla="*/ 380115 w 841561"/>
              <a:gd name="connsiteY46" fmla="*/ 322159 h 940046"/>
              <a:gd name="connsiteX47" fmla="*/ 419395 w 841561"/>
              <a:gd name="connsiteY47" fmla="*/ 240339 h 940046"/>
              <a:gd name="connsiteX48" fmla="*/ 459713 w 841561"/>
              <a:gd name="connsiteY48" fmla="*/ 153843 h 940046"/>
              <a:gd name="connsiteX49" fmla="*/ 445744 w 841561"/>
              <a:gd name="connsiteY49" fmla="*/ 124319 h 940046"/>
              <a:gd name="connsiteX50" fmla="*/ 310907 w 841561"/>
              <a:gd name="connsiteY50" fmla="*/ 51965 h 940046"/>
              <a:gd name="connsiteX51" fmla="*/ 317401 w 841561"/>
              <a:gd name="connsiteY51" fmla="*/ 31964 h 940046"/>
              <a:gd name="connsiteX52" fmla="*/ 391717 w 841561"/>
              <a:gd name="connsiteY52" fmla="*/ 33985 h 940046"/>
              <a:gd name="connsiteX53" fmla="*/ 508459 w 841561"/>
              <a:gd name="connsiteY53" fmla="*/ 17303 h 940046"/>
              <a:gd name="connsiteX54" fmla="*/ 456394 w 841561"/>
              <a:gd name="connsiteY54" fmla="*/ 619454 h 940046"/>
              <a:gd name="connsiteX55" fmla="*/ 446985 w 841561"/>
              <a:gd name="connsiteY55" fmla="*/ 631979 h 940046"/>
              <a:gd name="connsiteX56" fmla="*/ 411371 w 841561"/>
              <a:gd name="connsiteY56" fmla="*/ 752588 h 940046"/>
              <a:gd name="connsiteX57" fmla="*/ 464533 w 841561"/>
              <a:gd name="connsiteY57" fmla="*/ 715618 h 940046"/>
              <a:gd name="connsiteX58" fmla="*/ 516511 w 841561"/>
              <a:gd name="connsiteY58" fmla="*/ 664159 h 940046"/>
              <a:gd name="connsiteX59" fmla="*/ 522860 w 841561"/>
              <a:gd name="connsiteY59" fmla="*/ 587851 h 940046"/>
              <a:gd name="connsiteX60" fmla="*/ 456394 w 841561"/>
              <a:gd name="connsiteY60" fmla="*/ 619454 h 940046"/>
              <a:gd name="connsiteX0" fmla="*/ 508642 w 841561"/>
              <a:gd name="connsiteY0" fmla="*/ 17487 h 940046"/>
              <a:gd name="connsiteX1" fmla="*/ 625037 w 841561"/>
              <a:gd name="connsiteY1" fmla="*/ 113 h 940046"/>
              <a:gd name="connsiteX2" fmla="*/ 695284 w 841561"/>
              <a:gd name="connsiteY2" fmla="*/ 39537 h 940046"/>
              <a:gd name="connsiteX3" fmla="*/ 706829 w 841561"/>
              <a:gd name="connsiteY3" fmla="*/ 70273 h 940046"/>
              <a:gd name="connsiteX4" fmla="*/ 659930 w 841561"/>
              <a:gd name="connsiteY4" fmla="*/ 132122 h 940046"/>
              <a:gd name="connsiteX5" fmla="*/ 616062 w 841561"/>
              <a:gd name="connsiteY5" fmla="*/ 157058 h 940046"/>
              <a:gd name="connsiteX6" fmla="*/ 492566 w 841561"/>
              <a:gd name="connsiteY6" fmla="*/ 157952 h 940046"/>
              <a:gd name="connsiteX7" fmla="*/ 509652 w 841561"/>
              <a:gd name="connsiteY7" fmla="*/ 230970 h 940046"/>
              <a:gd name="connsiteX8" fmla="*/ 497386 w 841561"/>
              <a:gd name="connsiteY8" fmla="*/ 349213 h 940046"/>
              <a:gd name="connsiteX9" fmla="*/ 497559 w 841561"/>
              <a:gd name="connsiteY9" fmla="*/ 375967 h 940046"/>
              <a:gd name="connsiteX10" fmla="*/ 485178 w 841561"/>
              <a:gd name="connsiteY10" fmla="*/ 441827 h 940046"/>
              <a:gd name="connsiteX11" fmla="*/ 603594 w 841561"/>
              <a:gd name="connsiteY11" fmla="*/ 443125 h 940046"/>
              <a:gd name="connsiteX12" fmla="*/ 670378 w 841561"/>
              <a:gd name="connsiteY12" fmla="*/ 474093 h 940046"/>
              <a:gd name="connsiteX13" fmla="*/ 680998 w 841561"/>
              <a:gd name="connsiteY13" fmla="*/ 508437 h 940046"/>
              <a:gd name="connsiteX14" fmla="*/ 659930 w 841561"/>
              <a:gd name="connsiteY14" fmla="*/ 577357 h 940046"/>
              <a:gd name="connsiteX15" fmla="*/ 651589 w 841561"/>
              <a:gd name="connsiteY15" fmla="*/ 654531 h 940046"/>
              <a:gd name="connsiteX16" fmla="*/ 627692 w 841561"/>
              <a:gd name="connsiteY16" fmla="*/ 713147 h 940046"/>
              <a:gd name="connsiteX17" fmla="*/ 643220 w 841561"/>
              <a:gd name="connsiteY17" fmla="*/ 726654 h 940046"/>
              <a:gd name="connsiteX18" fmla="*/ 639727 w 841561"/>
              <a:gd name="connsiteY18" fmla="*/ 743335 h 940046"/>
              <a:gd name="connsiteX19" fmla="*/ 698026 w 841561"/>
              <a:gd name="connsiteY19" fmla="*/ 718457 h 940046"/>
              <a:gd name="connsiteX20" fmla="*/ 814595 w 841561"/>
              <a:gd name="connsiteY20" fmla="*/ 717158 h 940046"/>
              <a:gd name="connsiteX21" fmla="*/ 840973 w 841561"/>
              <a:gd name="connsiteY21" fmla="*/ 727779 h 940046"/>
              <a:gd name="connsiteX22" fmla="*/ 840714 w 841561"/>
              <a:gd name="connsiteY22" fmla="*/ 817363 h 940046"/>
              <a:gd name="connsiteX23" fmla="*/ 772631 w 841561"/>
              <a:gd name="connsiteY23" fmla="*/ 844088 h 940046"/>
              <a:gd name="connsiteX24" fmla="*/ 716151 w 841561"/>
              <a:gd name="connsiteY24" fmla="*/ 832428 h 940046"/>
              <a:gd name="connsiteX25" fmla="*/ 656063 w 841561"/>
              <a:gd name="connsiteY25" fmla="*/ 827897 h 940046"/>
              <a:gd name="connsiteX26" fmla="*/ 532077 w 841561"/>
              <a:gd name="connsiteY26" fmla="*/ 838460 h 940046"/>
              <a:gd name="connsiteX27" fmla="*/ 433806 w 841561"/>
              <a:gd name="connsiteY27" fmla="*/ 866888 h 940046"/>
              <a:gd name="connsiteX28" fmla="*/ 374584 w 841561"/>
              <a:gd name="connsiteY28" fmla="*/ 900020 h 940046"/>
              <a:gd name="connsiteX29" fmla="*/ 329445 w 841561"/>
              <a:gd name="connsiteY29" fmla="*/ 929891 h 940046"/>
              <a:gd name="connsiteX30" fmla="*/ 199688 w 841561"/>
              <a:gd name="connsiteY30" fmla="*/ 939877 h 940046"/>
              <a:gd name="connsiteX31" fmla="*/ 124621 w 841561"/>
              <a:gd name="connsiteY31" fmla="*/ 924580 h 940046"/>
              <a:gd name="connsiteX32" fmla="*/ 68544 w 841561"/>
              <a:gd name="connsiteY32" fmla="*/ 896701 h 940046"/>
              <a:gd name="connsiteX33" fmla="*/ 84504 w 841561"/>
              <a:gd name="connsiteY33" fmla="*/ 872660 h 940046"/>
              <a:gd name="connsiteX34" fmla="*/ 135819 w 841561"/>
              <a:gd name="connsiteY34" fmla="*/ 864608 h 940046"/>
              <a:gd name="connsiteX35" fmla="*/ 238188 w 841561"/>
              <a:gd name="connsiteY35" fmla="*/ 841086 h 940046"/>
              <a:gd name="connsiteX36" fmla="*/ 280440 w 841561"/>
              <a:gd name="connsiteY36" fmla="*/ 819960 h 940046"/>
              <a:gd name="connsiteX37" fmla="*/ 260856 w 841561"/>
              <a:gd name="connsiteY37" fmla="*/ 675554 h 940046"/>
              <a:gd name="connsiteX38" fmla="*/ 115674 w 841561"/>
              <a:gd name="connsiteY38" fmla="*/ 714994 h 940046"/>
              <a:gd name="connsiteX39" fmla="*/ 119339 w 841561"/>
              <a:gd name="connsiteY39" fmla="*/ 690260 h 940046"/>
              <a:gd name="connsiteX40" fmla="*/ 0 w 841561"/>
              <a:gd name="connsiteY40" fmla="*/ 649768 h 940046"/>
              <a:gd name="connsiteX41" fmla="*/ 104043 w 841561"/>
              <a:gd name="connsiteY41" fmla="*/ 615107 h 940046"/>
              <a:gd name="connsiteX42" fmla="*/ 239313 w 841561"/>
              <a:gd name="connsiteY42" fmla="*/ 562926 h 940046"/>
              <a:gd name="connsiteX43" fmla="*/ 314322 w 841561"/>
              <a:gd name="connsiteY43" fmla="*/ 525061 h 940046"/>
              <a:gd name="connsiteX44" fmla="*/ 325059 w 841561"/>
              <a:gd name="connsiteY44" fmla="*/ 488812 h 940046"/>
              <a:gd name="connsiteX45" fmla="*/ 337122 w 841561"/>
              <a:gd name="connsiteY45" fmla="*/ 453400 h 940046"/>
              <a:gd name="connsiteX46" fmla="*/ 380298 w 841561"/>
              <a:gd name="connsiteY46" fmla="*/ 322343 h 940046"/>
              <a:gd name="connsiteX47" fmla="*/ 419578 w 841561"/>
              <a:gd name="connsiteY47" fmla="*/ 240523 h 940046"/>
              <a:gd name="connsiteX48" fmla="*/ 459896 w 841561"/>
              <a:gd name="connsiteY48" fmla="*/ 154027 h 940046"/>
              <a:gd name="connsiteX49" fmla="*/ 445927 w 841561"/>
              <a:gd name="connsiteY49" fmla="*/ 124503 h 940046"/>
              <a:gd name="connsiteX50" fmla="*/ 311090 w 841561"/>
              <a:gd name="connsiteY50" fmla="*/ 52149 h 940046"/>
              <a:gd name="connsiteX51" fmla="*/ 317584 w 841561"/>
              <a:gd name="connsiteY51" fmla="*/ 32148 h 940046"/>
              <a:gd name="connsiteX52" fmla="*/ 391900 w 841561"/>
              <a:gd name="connsiteY52" fmla="*/ 34169 h 940046"/>
              <a:gd name="connsiteX53" fmla="*/ 508642 w 841561"/>
              <a:gd name="connsiteY53" fmla="*/ 17487 h 940046"/>
              <a:gd name="connsiteX54" fmla="*/ 456577 w 841561"/>
              <a:gd name="connsiteY54" fmla="*/ 619638 h 940046"/>
              <a:gd name="connsiteX55" fmla="*/ 447168 w 841561"/>
              <a:gd name="connsiteY55" fmla="*/ 632163 h 940046"/>
              <a:gd name="connsiteX56" fmla="*/ 411554 w 841561"/>
              <a:gd name="connsiteY56" fmla="*/ 752772 h 940046"/>
              <a:gd name="connsiteX57" fmla="*/ 464716 w 841561"/>
              <a:gd name="connsiteY57" fmla="*/ 715802 h 940046"/>
              <a:gd name="connsiteX58" fmla="*/ 516694 w 841561"/>
              <a:gd name="connsiteY58" fmla="*/ 664343 h 940046"/>
              <a:gd name="connsiteX59" fmla="*/ 523043 w 841561"/>
              <a:gd name="connsiteY59" fmla="*/ 588035 h 940046"/>
              <a:gd name="connsiteX60" fmla="*/ 456577 w 841561"/>
              <a:gd name="connsiteY60" fmla="*/ 619638 h 940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41561" h="940046">
                <a:moveTo>
                  <a:pt x="508642" y="17487"/>
                </a:moveTo>
                <a:cubicBezTo>
                  <a:pt x="548412" y="18324"/>
                  <a:pt x="585296" y="-1676"/>
                  <a:pt x="625037" y="113"/>
                </a:cubicBezTo>
                <a:cubicBezTo>
                  <a:pt x="650435" y="9118"/>
                  <a:pt x="673004" y="24616"/>
                  <a:pt x="695284" y="39537"/>
                </a:cubicBezTo>
                <a:cubicBezTo>
                  <a:pt x="705386" y="46002"/>
                  <a:pt x="704751" y="59855"/>
                  <a:pt x="706829" y="70273"/>
                </a:cubicBezTo>
                <a:cubicBezTo>
                  <a:pt x="703712" y="97980"/>
                  <a:pt x="680363" y="115989"/>
                  <a:pt x="659930" y="132122"/>
                </a:cubicBezTo>
                <a:cubicBezTo>
                  <a:pt x="646135" y="141762"/>
                  <a:pt x="631646" y="150651"/>
                  <a:pt x="616062" y="157058"/>
                </a:cubicBezTo>
                <a:cubicBezTo>
                  <a:pt x="575397" y="168833"/>
                  <a:pt x="533520" y="149381"/>
                  <a:pt x="492566" y="157952"/>
                </a:cubicBezTo>
                <a:cubicBezTo>
                  <a:pt x="500215" y="181763"/>
                  <a:pt x="513606" y="205053"/>
                  <a:pt x="509652" y="230970"/>
                </a:cubicBezTo>
                <a:cubicBezTo>
                  <a:pt x="501686" y="269903"/>
                  <a:pt x="499204" y="309587"/>
                  <a:pt x="497386" y="349213"/>
                </a:cubicBezTo>
                <a:cubicBezTo>
                  <a:pt x="497098" y="358131"/>
                  <a:pt x="499926" y="367135"/>
                  <a:pt x="497559" y="375967"/>
                </a:cubicBezTo>
                <a:cubicBezTo>
                  <a:pt x="491845" y="397583"/>
                  <a:pt x="488382" y="419691"/>
                  <a:pt x="485178" y="441827"/>
                </a:cubicBezTo>
                <a:cubicBezTo>
                  <a:pt x="523621" y="456199"/>
                  <a:pt x="564199" y="438594"/>
                  <a:pt x="603594" y="443125"/>
                </a:cubicBezTo>
                <a:cubicBezTo>
                  <a:pt x="627057" y="449994"/>
                  <a:pt x="651878" y="457152"/>
                  <a:pt x="670378" y="474093"/>
                </a:cubicBezTo>
                <a:cubicBezTo>
                  <a:pt x="678978" y="482867"/>
                  <a:pt x="688502" y="496056"/>
                  <a:pt x="680998" y="508437"/>
                </a:cubicBezTo>
                <a:cubicBezTo>
                  <a:pt x="669569" y="529939"/>
                  <a:pt x="667145" y="554384"/>
                  <a:pt x="659930" y="577357"/>
                </a:cubicBezTo>
                <a:cubicBezTo>
                  <a:pt x="651531" y="602119"/>
                  <a:pt x="654446" y="628902"/>
                  <a:pt x="651589" y="654531"/>
                </a:cubicBezTo>
                <a:cubicBezTo>
                  <a:pt x="652166" y="676782"/>
                  <a:pt x="637101" y="694358"/>
                  <a:pt x="627692" y="713147"/>
                </a:cubicBezTo>
                <a:lnTo>
                  <a:pt x="643220" y="726654"/>
                </a:lnTo>
                <a:cubicBezTo>
                  <a:pt x="642007" y="732195"/>
                  <a:pt x="640795" y="737736"/>
                  <a:pt x="639727" y="743335"/>
                </a:cubicBezTo>
                <a:cubicBezTo>
                  <a:pt x="662008" y="741199"/>
                  <a:pt x="675111" y="718601"/>
                  <a:pt x="698026" y="718457"/>
                </a:cubicBezTo>
                <a:cubicBezTo>
                  <a:pt x="736757" y="714994"/>
                  <a:pt x="775777" y="715456"/>
                  <a:pt x="814595" y="717158"/>
                </a:cubicBezTo>
                <a:cubicBezTo>
                  <a:pt x="824292" y="717793"/>
                  <a:pt x="832546" y="723508"/>
                  <a:pt x="840973" y="727779"/>
                </a:cubicBezTo>
                <a:cubicBezTo>
                  <a:pt x="842330" y="757621"/>
                  <a:pt x="840945" y="787492"/>
                  <a:pt x="840714" y="817363"/>
                </a:cubicBezTo>
                <a:cubicBezTo>
                  <a:pt x="816788" y="823366"/>
                  <a:pt x="797192" y="839903"/>
                  <a:pt x="772631" y="844088"/>
                </a:cubicBezTo>
                <a:cubicBezTo>
                  <a:pt x="752660" y="851130"/>
                  <a:pt x="733987" y="839384"/>
                  <a:pt x="716151" y="832428"/>
                </a:cubicBezTo>
                <a:cubicBezTo>
                  <a:pt x="697160" y="824578"/>
                  <a:pt x="675977" y="827782"/>
                  <a:pt x="656063" y="827897"/>
                </a:cubicBezTo>
                <a:cubicBezTo>
                  <a:pt x="614503" y="828099"/>
                  <a:pt x="573319" y="833871"/>
                  <a:pt x="532077" y="838460"/>
                </a:cubicBezTo>
                <a:cubicBezTo>
                  <a:pt x="498483" y="843655"/>
                  <a:pt x="463359" y="848908"/>
                  <a:pt x="433806" y="866888"/>
                </a:cubicBezTo>
                <a:cubicBezTo>
                  <a:pt x="414527" y="878750"/>
                  <a:pt x="395450" y="891160"/>
                  <a:pt x="374584" y="900020"/>
                </a:cubicBezTo>
                <a:cubicBezTo>
                  <a:pt x="356257" y="904811"/>
                  <a:pt x="346416" y="922907"/>
                  <a:pt x="329445" y="929891"/>
                </a:cubicBezTo>
                <a:cubicBezTo>
                  <a:pt x="287164" y="941349"/>
                  <a:pt x="242979" y="938318"/>
                  <a:pt x="199688" y="939877"/>
                </a:cubicBezTo>
                <a:cubicBezTo>
                  <a:pt x="173799" y="941435"/>
                  <a:pt x="148979" y="931940"/>
                  <a:pt x="124621" y="924580"/>
                </a:cubicBezTo>
                <a:cubicBezTo>
                  <a:pt x="105197" y="916961"/>
                  <a:pt x="84216" y="911218"/>
                  <a:pt x="68544" y="896701"/>
                </a:cubicBezTo>
                <a:lnTo>
                  <a:pt x="84504" y="872660"/>
                </a:lnTo>
                <a:cubicBezTo>
                  <a:pt x="101561" y="869687"/>
                  <a:pt x="118993" y="868735"/>
                  <a:pt x="135819" y="864608"/>
                </a:cubicBezTo>
                <a:cubicBezTo>
                  <a:pt x="168460" y="851332"/>
                  <a:pt x="203584" y="846224"/>
                  <a:pt x="238188" y="841086"/>
                </a:cubicBezTo>
                <a:cubicBezTo>
                  <a:pt x="253513" y="836959"/>
                  <a:pt x="266269" y="826771"/>
                  <a:pt x="280440" y="819960"/>
                </a:cubicBezTo>
                <a:cubicBezTo>
                  <a:pt x="274062" y="786626"/>
                  <a:pt x="287523" y="698874"/>
                  <a:pt x="260856" y="675554"/>
                </a:cubicBezTo>
                <a:cubicBezTo>
                  <a:pt x="222240" y="658353"/>
                  <a:pt x="156714" y="716264"/>
                  <a:pt x="115674" y="714994"/>
                </a:cubicBezTo>
                <a:cubicBezTo>
                  <a:pt x="116828" y="706740"/>
                  <a:pt x="118098" y="698485"/>
                  <a:pt x="119339" y="690260"/>
                </a:cubicBezTo>
                <a:cubicBezTo>
                  <a:pt x="79858" y="677071"/>
                  <a:pt x="34200" y="675483"/>
                  <a:pt x="0" y="649768"/>
                </a:cubicBezTo>
                <a:cubicBezTo>
                  <a:pt x="31747" y="631009"/>
                  <a:pt x="70997" y="631442"/>
                  <a:pt x="104043" y="615107"/>
                </a:cubicBezTo>
                <a:cubicBezTo>
                  <a:pt x="147276" y="593288"/>
                  <a:pt x="192213" y="574644"/>
                  <a:pt x="239313" y="562926"/>
                </a:cubicBezTo>
                <a:cubicBezTo>
                  <a:pt x="266904" y="556375"/>
                  <a:pt x="291349" y="541108"/>
                  <a:pt x="314322" y="525061"/>
                </a:cubicBezTo>
                <a:cubicBezTo>
                  <a:pt x="325549" y="516836"/>
                  <a:pt x="322923" y="501136"/>
                  <a:pt x="325059" y="488812"/>
                </a:cubicBezTo>
                <a:cubicBezTo>
                  <a:pt x="324943" y="475882"/>
                  <a:pt x="331956" y="464742"/>
                  <a:pt x="337122" y="453400"/>
                </a:cubicBezTo>
                <a:cubicBezTo>
                  <a:pt x="354583" y="410715"/>
                  <a:pt x="358249" y="363326"/>
                  <a:pt x="380298" y="322343"/>
                </a:cubicBezTo>
                <a:cubicBezTo>
                  <a:pt x="392073" y="294435"/>
                  <a:pt x="408380" y="268720"/>
                  <a:pt x="419578" y="240523"/>
                </a:cubicBezTo>
                <a:cubicBezTo>
                  <a:pt x="434758" y="212644"/>
                  <a:pt x="451353" y="184822"/>
                  <a:pt x="459896" y="154027"/>
                </a:cubicBezTo>
                <a:cubicBezTo>
                  <a:pt x="462522" y="142945"/>
                  <a:pt x="459809" y="125744"/>
                  <a:pt x="445927" y="124503"/>
                </a:cubicBezTo>
                <a:cubicBezTo>
                  <a:pt x="394613" y="113997"/>
                  <a:pt x="355391" y="77315"/>
                  <a:pt x="311090" y="52149"/>
                </a:cubicBezTo>
                <a:cubicBezTo>
                  <a:pt x="313139" y="45453"/>
                  <a:pt x="315304" y="38786"/>
                  <a:pt x="317584" y="32148"/>
                </a:cubicBezTo>
                <a:cubicBezTo>
                  <a:pt x="342173" y="34775"/>
                  <a:pt x="367571" y="43866"/>
                  <a:pt x="391900" y="34169"/>
                </a:cubicBezTo>
                <a:cubicBezTo>
                  <a:pt x="429650" y="21903"/>
                  <a:pt x="469016" y="16939"/>
                  <a:pt x="508642" y="17487"/>
                </a:cubicBezTo>
                <a:moveTo>
                  <a:pt x="456577" y="619638"/>
                </a:moveTo>
                <a:cubicBezTo>
                  <a:pt x="451757" y="622149"/>
                  <a:pt x="449737" y="627690"/>
                  <a:pt x="447168" y="632163"/>
                </a:cubicBezTo>
                <a:cubicBezTo>
                  <a:pt x="429765" y="670519"/>
                  <a:pt x="419953" y="711704"/>
                  <a:pt x="411554" y="752772"/>
                </a:cubicBezTo>
                <a:cubicBezTo>
                  <a:pt x="429794" y="741199"/>
                  <a:pt x="445899" y="726538"/>
                  <a:pt x="464716" y="715802"/>
                </a:cubicBezTo>
                <a:cubicBezTo>
                  <a:pt x="484428" y="701776"/>
                  <a:pt x="507401" y="687894"/>
                  <a:pt x="516694" y="664343"/>
                </a:cubicBezTo>
                <a:cubicBezTo>
                  <a:pt x="522957" y="639494"/>
                  <a:pt x="522899" y="613491"/>
                  <a:pt x="523043" y="588035"/>
                </a:cubicBezTo>
                <a:cubicBezTo>
                  <a:pt x="500243" y="597213"/>
                  <a:pt x="479031" y="609710"/>
                  <a:pt x="456577" y="619638"/>
                </a:cubicBezTo>
                <a:close/>
              </a:path>
            </a:pathLst>
          </a:custGeom>
          <a:blipFill dpi="0" rotWithShape="1">
            <a:blip r:embed="rId39"/>
            <a:srcRect/>
            <a:tile tx="0" ty="0" sx="100000" sy="100000" flip="none" algn="ctr"/>
          </a:blipFill>
          <a:ln w="28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PA-任意多边形 15">
            <a:extLst>
              <a:ext uri="{FF2B5EF4-FFF2-40B4-BE49-F238E27FC236}">
                <a16:creationId xmlns:a16="http://schemas.microsoft.com/office/drawing/2014/main" id="{D1C0619D-5D12-52D6-7753-15E70419B34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778065" y="1773816"/>
            <a:ext cx="1501408" cy="1349642"/>
          </a:xfrm>
          <a:custGeom>
            <a:avLst/>
            <a:gdLst>
              <a:gd name="connsiteX0" fmla="*/ 768945 w 1157298"/>
              <a:gd name="connsiteY0" fmla="*/ -185 h 1040314"/>
              <a:gd name="connsiteX1" fmla="*/ 795353 w 1157298"/>
              <a:gd name="connsiteY1" fmla="*/ 38893 h 1040314"/>
              <a:gd name="connsiteX2" fmla="*/ 833766 w 1157298"/>
              <a:gd name="connsiteY2" fmla="*/ 61318 h 1040314"/>
              <a:gd name="connsiteX3" fmla="*/ 882541 w 1157298"/>
              <a:gd name="connsiteY3" fmla="*/ 107755 h 1040314"/>
              <a:gd name="connsiteX4" fmla="*/ 905658 w 1157298"/>
              <a:gd name="connsiteY4" fmla="*/ 174740 h 1040314"/>
              <a:gd name="connsiteX5" fmla="*/ 871545 w 1157298"/>
              <a:gd name="connsiteY5" fmla="*/ 191739 h 1040314"/>
              <a:gd name="connsiteX6" fmla="*/ 779681 w 1157298"/>
              <a:gd name="connsiteY6" fmla="*/ 188161 h 1040314"/>
              <a:gd name="connsiteX7" fmla="*/ 767415 w 1157298"/>
              <a:gd name="connsiteY7" fmla="*/ 212202 h 1040314"/>
              <a:gd name="connsiteX8" fmla="*/ 727097 w 1157298"/>
              <a:gd name="connsiteY8" fmla="*/ 230038 h 1040314"/>
              <a:gd name="connsiteX9" fmla="*/ 706606 w 1157298"/>
              <a:gd name="connsiteY9" fmla="*/ 257744 h 1040314"/>
              <a:gd name="connsiteX10" fmla="*/ 624035 w 1157298"/>
              <a:gd name="connsiteY10" fmla="*/ 360286 h 1040314"/>
              <a:gd name="connsiteX11" fmla="*/ 596560 w 1157298"/>
              <a:gd name="connsiteY11" fmla="*/ 379854 h 1040314"/>
              <a:gd name="connsiteX12" fmla="*/ 589431 w 1157298"/>
              <a:gd name="connsiteY12" fmla="*/ 406550 h 1040314"/>
              <a:gd name="connsiteX13" fmla="*/ 557800 w 1157298"/>
              <a:gd name="connsiteY13" fmla="*/ 446262 h 1040314"/>
              <a:gd name="connsiteX14" fmla="*/ 609287 w 1157298"/>
              <a:gd name="connsiteY14" fmla="*/ 443174 h 1040314"/>
              <a:gd name="connsiteX15" fmla="*/ 660313 w 1157298"/>
              <a:gd name="connsiteY15" fmla="*/ 454834 h 1040314"/>
              <a:gd name="connsiteX16" fmla="*/ 779537 w 1157298"/>
              <a:gd name="connsiteY16" fmla="*/ 442597 h 1040314"/>
              <a:gd name="connsiteX17" fmla="*/ 813650 w 1157298"/>
              <a:gd name="connsiteY17" fmla="*/ 439971 h 1040314"/>
              <a:gd name="connsiteX18" fmla="*/ 822626 w 1157298"/>
              <a:gd name="connsiteY18" fmla="*/ 450159 h 1040314"/>
              <a:gd name="connsiteX19" fmla="*/ 838095 w 1157298"/>
              <a:gd name="connsiteY19" fmla="*/ 439740 h 1040314"/>
              <a:gd name="connsiteX20" fmla="*/ 864474 w 1157298"/>
              <a:gd name="connsiteY20" fmla="*/ 444415 h 1040314"/>
              <a:gd name="connsiteX21" fmla="*/ 911604 w 1157298"/>
              <a:gd name="connsiteY21" fmla="*/ 448514 h 1040314"/>
              <a:gd name="connsiteX22" fmla="*/ 977666 w 1157298"/>
              <a:gd name="connsiteY22" fmla="*/ 439855 h 1040314"/>
              <a:gd name="connsiteX23" fmla="*/ 1015733 w 1157298"/>
              <a:gd name="connsiteY23" fmla="*/ 462886 h 1040314"/>
              <a:gd name="connsiteX24" fmla="*/ 1061622 w 1157298"/>
              <a:gd name="connsiteY24" fmla="*/ 462511 h 1040314"/>
              <a:gd name="connsiteX25" fmla="*/ 1092012 w 1157298"/>
              <a:gd name="connsiteY25" fmla="*/ 495585 h 1040314"/>
              <a:gd name="connsiteX26" fmla="*/ 1114957 w 1157298"/>
              <a:gd name="connsiteY26" fmla="*/ 510680 h 1040314"/>
              <a:gd name="connsiteX27" fmla="*/ 1138392 w 1157298"/>
              <a:gd name="connsiteY27" fmla="*/ 543610 h 1040314"/>
              <a:gd name="connsiteX28" fmla="*/ 1154438 w 1157298"/>
              <a:gd name="connsiteY28" fmla="*/ 569209 h 1040314"/>
              <a:gd name="connsiteX29" fmla="*/ 1146877 w 1157298"/>
              <a:gd name="connsiteY29" fmla="*/ 630856 h 1040314"/>
              <a:gd name="connsiteX30" fmla="*/ 1133485 w 1157298"/>
              <a:gd name="connsiteY30" fmla="*/ 630856 h 1040314"/>
              <a:gd name="connsiteX31" fmla="*/ 1142172 w 1157298"/>
              <a:gd name="connsiteY31" fmla="*/ 615069 h 1040314"/>
              <a:gd name="connsiteX32" fmla="*/ 1092820 w 1157298"/>
              <a:gd name="connsiteY32" fmla="*/ 656051 h 1040314"/>
              <a:gd name="connsiteX33" fmla="*/ 1055475 w 1157298"/>
              <a:gd name="connsiteY33" fmla="*/ 713802 h 1040314"/>
              <a:gd name="connsiteX34" fmla="*/ 991404 w 1157298"/>
              <a:gd name="connsiteY34" fmla="*/ 761278 h 1040314"/>
              <a:gd name="connsiteX35" fmla="*/ 912065 w 1157298"/>
              <a:gd name="connsiteY35" fmla="*/ 818739 h 1040314"/>
              <a:gd name="connsiteX36" fmla="*/ 910016 w 1157298"/>
              <a:gd name="connsiteY36" fmla="*/ 841770 h 1040314"/>
              <a:gd name="connsiteX37" fmla="*/ 943062 w 1157298"/>
              <a:gd name="connsiteY37" fmla="*/ 881454 h 1040314"/>
              <a:gd name="connsiteX38" fmla="*/ 932441 w 1157298"/>
              <a:gd name="connsiteY38" fmla="*/ 933634 h 1040314"/>
              <a:gd name="connsiteX39" fmla="*/ 879915 w 1157298"/>
              <a:gd name="connsiteY39" fmla="*/ 991702 h 1040314"/>
              <a:gd name="connsiteX40" fmla="*/ 827648 w 1157298"/>
              <a:gd name="connsiteY40" fmla="*/ 1000129 h 1040314"/>
              <a:gd name="connsiteX41" fmla="*/ 673214 w 1157298"/>
              <a:gd name="connsiteY41" fmla="*/ 986911 h 1040314"/>
              <a:gd name="connsiteX42" fmla="*/ 625449 w 1157298"/>
              <a:gd name="connsiteY42" fmla="*/ 942032 h 1040314"/>
              <a:gd name="connsiteX43" fmla="*/ 603198 w 1157298"/>
              <a:gd name="connsiteY43" fmla="*/ 914124 h 1040314"/>
              <a:gd name="connsiteX44" fmla="*/ 611106 w 1157298"/>
              <a:gd name="connsiteY44" fmla="*/ 953836 h 1040314"/>
              <a:gd name="connsiteX45" fmla="*/ 596589 w 1157298"/>
              <a:gd name="connsiteY45" fmla="*/ 958829 h 1040314"/>
              <a:gd name="connsiteX46" fmla="*/ 600341 w 1157298"/>
              <a:gd name="connsiteY46" fmla="*/ 968180 h 1040314"/>
              <a:gd name="connsiteX47" fmla="*/ 617166 w 1157298"/>
              <a:gd name="connsiteY47" fmla="*/ 963101 h 1040314"/>
              <a:gd name="connsiteX48" fmla="*/ 620601 w 1157298"/>
              <a:gd name="connsiteY48" fmla="*/ 979955 h 1040314"/>
              <a:gd name="connsiteX49" fmla="*/ 578753 w 1157298"/>
              <a:gd name="connsiteY49" fmla="*/ 998715 h 1040314"/>
              <a:gd name="connsiteX50" fmla="*/ 545476 w 1157298"/>
              <a:gd name="connsiteY50" fmla="*/ 1040130 h 1040314"/>
              <a:gd name="connsiteX51" fmla="*/ 542648 w 1157298"/>
              <a:gd name="connsiteY51" fmla="*/ 1014242 h 1040314"/>
              <a:gd name="connsiteX52" fmla="*/ 559849 w 1157298"/>
              <a:gd name="connsiteY52" fmla="*/ 1010057 h 1040314"/>
              <a:gd name="connsiteX53" fmla="*/ 553615 w 1157298"/>
              <a:gd name="connsiteY53" fmla="*/ 984227 h 1040314"/>
              <a:gd name="connsiteX54" fmla="*/ 510324 w 1157298"/>
              <a:gd name="connsiteY54" fmla="*/ 1011125 h 1040314"/>
              <a:gd name="connsiteX55" fmla="*/ 487495 w 1157298"/>
              <a:gd name="connsiteY55" fmla="*/ 994703 h 1040314"/>
              <a:gd name="connsiteX56" fmla="*/ 457595 w 1157298"/>
              <a:gd name="connsiteY56" fmla="*/ 936087 h 1040314"/>
              <a:gd name="connsiteX57" fmla="*/ 435430 w 1157298"/>
              <a:gd name="connsiteY57" fmla="*/ 912219 h 1040314"/>
              <a:gd name="connsiteX58" fmla="*/ 436844 w 1157298"/>
              <a:gd name="connsiteY58" fmla="*/ 861569 h 1040314"/>
              <a:gd name="connsiteX59" fmla="*/ 421231 w 1157298"/>
              <a:gd name="connsiteY59" fmla="*/ 826330 h 1040314"/>
              <a:gd name="connsiteX60" fmla="*/ 425935 w 1157298"/>
              <a:gd name="connsiteY60" fmla="*/ 762259 h 1040314"/>
              <a:gd name="connsiteX61" fmla="*/ 422327 w 1157298"/>
              <a:gd name="connsiteY61" fmla="*/ 738449 h 1040314"/>
              <a:gd name="connsiteX62" fmla="*/ 411389 w 1157298"/>
              <a:gd name="connsiteY62" fmla="*/ 623871 h 1040314"/>
              <a:gd name="connsiteX63" fmla="*/ 365443 w 1157298"/>
              <a:gd name="connsiteY63" fmla="*/ 672704 h 1040314"/>
              <a:gd name="connsiteX64" fmla="*/ 333321 w 1157298"/>
              <a:gd name="connsiteY64" fmla="*/ 724797 h 1040314"/>
              <a:gd name="connsiteX65" fmla="*/ 306307 w 1157298"/>
              <a:gd name="connsiteY65" fmla="*/ 789128 h 1040314"/>
              <a:gd name="connsiteX66" fmla="*/ 293926 w 1157298"/>
              <a:gd name="connsiteY66" fmla="*/ 780961 h 1040314"/>
              <a:gd name="connsiteX67" fmla="*/ 200561 w 1157298"/>
              <a:gd name="connsiteY67" fmla="*/ 900877 h 1040314"/>
              <a:gd name="connsiteX68" fmla="*/ 161571 w 1157298"/>
              <a:gd name="connsiteY68" fmla="*/ 937299 h 1040314"/>
              <a:gd name="connsiteX69" fmla="*/ 138309 w 1157298"/>
              <a:gd name="connsiteY69" fmla="*/ 953981 h 1040314"/>
              <a:gd name="connsiteX70" fmla="*/ 65724 w 1157298"/>
              <a:gd name="connsiteY70" fmla="*/ 997965 h 1040314"/>
              <a:gd name="connsiteX71" fmla="*/ 38537 w 1157298"/>
              <a:gd name="connsiteY71" fmla="*/ 987084 h 1040314"/>
              <a:gd name="connsiteX72" fmla="*/ 6906 w 1157298"/>
              <a:gd name="connsiteY72" fmla="*/ 994905 h 1040314"/>
              <a:gd name="connsiteX73" fmla="*/ 5578 w 1157298"/>
              <a:gd name="connsiteY73" fmla="*/ 927804 h 1040314"/>
              <a:gd name="connsiteX74" fmla="*/ 29331 w 1157298"/>
              <a:gd name="connsiteY74" fmla="*/ 908843 h 1040314"/>
              <a:gd name="connsiteX75" fmla="*/ 39951 w 1157298"/>
              <a:gd name="connsiteY75" fmla="*/ 869938 h 1040314"/>
              <a:gd name="connsiteX76" fmla="*/ 64108 w 1157298"/>
              <a:gd name="connsiteY76" fmla="*/ 827975 h 1040314"/>
              <a:gd name="connsiteX77" fmla="*/ 85926 w 1157298"/>
              <a:gd name="connsiteY77" fmla="*/ 806618 h 1040314"/>
              <a:gd name="connsiteX78" fmla="*/ 96230 w 1157298"/>
              <a:gd name="connsiteY78" fmla="*/ 773399 h 1040314"/>
              <a:gd name="connsiteX79" fmla="*/ 182899 w 1157298"/>
              <a:gd name="connsiteY79" fmla="*/ 698477 h 1040314"/>
              <a:gd name="connsiteX80" fmla="*/ 227546 w 1157298"/>
              <a:gd name="connsiteY80" fmla="*/ 650683 h 1040314"/>
              <a:gd name="connsiteX81" fmla="*/ 344779 w 1157298"/>
              <a:gd name="connsiteY81" fmla="*/ 519540 h 1040314"/>
              <a:gd name="connsiteX82" fmla="*/ 393553 w 1157298"/>
              <a:gd name="connsiteY82" fmla="*/ 449783 h 1040314"/>
              <a:gd name="connsiteX83" fmla="*/ 421606 w 1157298"/>
              <a:gd name="connsiteY83" fmla="*/ 432929 h 1040314"/>
              <a:gd name="connsiteX84" fmla="*/ 430870 w 1157298"/>
              <a:gd name="connsiteY84" fmla="*/ 410071 h 1040314"/>
              <a:gd name="connsiteX85" fmla="*/ 453555 w 1157298"/>
              <a:gd name="connsiteY85" fmla="*/ 400662 h 1040314"/>
              <a:gd name="connsiteX86" fmla="*/ 486023 w 1157298"/>
              <a:gd name="connsiteY86" fmla="*/ 343807 h 1040314"/>
              <a:gd name="connsiteX87" fmla="*/ 516500 w 1157298"/>
              <a:gd name="connsiteY87" fmla="*/ 316274 h 1040314"/>
              <a:gd name="connsiteX88" fmla="*/ 567410 w 1157298"/>
              <a:gd name="connsiteY88" fmla="*/ 242361 h 1040314"/>
              <a:gd name="connsiteX89" fmla="*/ 615666 w 1157298"/>
              <a:gd name="connsiteY89" fmla="*/ 173211 h 1040314"/>
              <a:gd name="connsiteX90" fmla="*/ 570123 w 1157298"/>
              <a:gd name="connsiteY90" fmla="*/ 179156 h 1040314"/>
              <a:gd name="connsiteX91" fmla="*/ 537078 w 1157298"/>
              <a:gd name="connsiteY91" fmla="*/ 177453 h 1040314"/>
              <a:gd name="connsiteX92" fmla="*/ 433381 w 1157298"/>
              <a:gd name="connsiteY92" fmla="*/ 166890 h 1040314"/>
              <a:gd name="connsiteX93" fmla="*/ 355544 w 1157298"/>
              <a:gd name="connsiteY93" fmla="*/ 74478 h 1040314"/>
              <a:gd name="connsiteX94" fmla="*/ 335630 w 1157298"/>
              <a:gd name="connsiteY94" fmla="*/ 60134 h 1040314"/>
              <a:gd name="connsiteX95" fmla="*/ 347578 w 1157298"/>
              <a:gd name="connsiteY95" fmla="*/ 37969 h 1040314"/>
              <a:gd name="connsiteX96" fmla="*/ 375890 w 1157298"/>
              <a:gd name="connsiteY96" fmla="*/ 29802 h 1040314"/>
              <a:gd name="connsiteX97" fmla="*/ 402298 w 1157298"/>
              <a:gd name="connsiteY97" fmla="*/ 30725 h 1040314"/>
              <a:gd name="connsiteX98" fmla="*/ 411360 w 1157298"/>
              <a:gd name="connsiteY98" fmla="*/ 43713 h 1040314"/>
              <a:gd name="connsiteX99" fmla="*/ 460481 w 1157298"/>
              <a:gd name="connsiteY99" fmla="*/ 40480 h 1040314"/>
              <a:gd name="connsiteX100" fmla="*/ 517770 w 1157298"/>
              <a:gd name="connsiteY100" fmla="*/ 40884 h 1040314"/>
              <a:gd name="connsiteX101" fmla="*/ 551364 w 1157298"/>
              <a:gd name="connsiteY101" fmla="*/ 44290 h 1040314"/>
              <a:gd name="connsiteX102" fmla="*/ 729290 w 1157298"/>
              <a:gd name="connsiteY102" fmla="*/ 35718 h 1040314"/>
              <a:gd name="connsiteX103" fmla="*/ 747271 w 1157298"/>
              <a:gd name="connsiteY103" fmla="*/ 7319 h 1040314"/>
              <a:gd name="connsiteX104" fmla="*/ 763086 w 1157298"/>
              <a:gd name="connsiteY104" fmla="*/ 14477 h 1040314"/>
              <a:gd name="connsiteX105" fmla="*/ 768945 w 1157298"/>
              <a:gd name="connsiteY105" fmla="*/ -185 h 1040314"/>
              <a:gd name="connsiteX106" fmla="*/ 777257 w 1157298"/>
              <a:gd name="connsiteY106" fmla="*/ 609874 h 1040314"/>
              <a:gd name="connsiteX107" fmla="*/ 712436 w 1157298"/>
              <a:gd name="connsiteY107" fmla="*/ 638533 h 1040314"/>
              <a:gd name="connsiteX108" fmla="*/ 624093 w 1157298"/>
              <a:gd name="connsiteY108" fmla="*/ 647104 h 1040314"/>
              <a:gd name="connsiteX109" fmla="*/ 571220 w 1157298"/>
              <a:gd name="connsiteY109" fmla="*/ 646556 h 1040314"/>
              <a:gd name="connsiteX110" fmla="*/ 568825 w 1157298"/>
              <a:gd name="connsiteY110" fmla="*/ 697986 h 1040314"/>
              <a:gd name="connsiteX111" fmla="*/ 576473 w 1157298"/>
              <a:gd name="connsiteY111" fmla="*/ 751234 h 1040314"/>
              <a:gd name="connsiteX112" fmla="*/ 596791 w 1157298"/>
              <a:gd name="connsiteY112" fmla="*/ 855883 h 1040314"/>
              <a:gd name="connsiteX113" fmla="*/ 635204 w 1157298"/>
              <a:gd name="connsiteY113" fmla="*/ 821741 h 1040314"/>
              <a:gd name="connsiteX114" fmla="*/ 647961 w 1157298"/>
              <a:gd name="connsiteY114" fmla="*/ 803530 h 1040314"/>
              <a:gd name="connsiteX115" fmla="*/ 638812 w 1157298"/>
              <a:gd name="connsiteY115" fmla="*/ 748752 h 1040314"/>
              <a:gd name="connsiteX116" fmla="*/ 653877 w 1157298"/>
              <a:gd name="connsiteY116" fmla="*/ 742634 h 1040314"/>
              <a:gd name="connsiteX117" fmla="*/ 646027 w 1157298"/>
              <a:gd name="connsiteY117" fmla="*/ 735967 h 1040314"/>
              <a:gd name="connsiteX118" fmla="*/ 662622 w 1157298"/>
              <a:gd name="connsiteY118" fmla="*/ 719256 h 1040314"/>
              <a:gd name="connsiteX119" fmla="*/ 674137 w 1157298"/>
              <a:gd name="connsiteY119" fmla="*/ 728174 h 1040314"/>
              <a:gd name="connsiteX120" fmla="*/ 676331 w 1157298"/>
              <a:gd name="connsiteY120" fmla="*/ 710281 h 1040314"/>
              <a:gd name="connsiteX121" fmla="*/ 774284 w 1157298"/>
              <a:gd name="connsiteY121" fmla="*/ 655099 h 1040314"/>
              <a:gd name="connsiteX122" fmla="*/ 824675 w 1157298"/>
              <a:gd name="connsiteY122" fmla="*/ 594029 h 1040314"/>
              <a:gd name="connsiteX123" fmla="*/ 777257 w 1157298"/>
              <a:gd name="connsiteY123" fmla="*/ 609874 h 1040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1157298" h="1040314">
                <a:moveTo>
                  <a:pt x="768945" y="-185"/>
                </a:moveTo>
                <a:cubicBezTo>
                  <a:pt x="778815" y="12139"/>
                  <a:pt x="784559" y="27291"/>
                  <a:pt x="795353" y="38893"/>
                </a:cubicBezTo>
                <a:cubicBezTo>
                  <a:pt x="807214" y="47897"/>
                  <a:pt x="822655" y="51130"/>
                  <a:pt x="833766" y="61318"/>
                </a:cubicBezTo>
                <a:cubicBezTo>
                  <a:pt x="850996" y="75806"/>
                  <a:pt x="863435" y="95402"/>
                  <a:pt x="882541" y="107755"/>
                </a:cubicBezTo>
                <a:cubicBezTo>
                  <a:pt x="906928" y="120251"/>
                  <a:pt x="901272" y="152200"/>
                  <a:pt x="905658" y="174740"/>
                </a:cubicBezTo>
                <a:cubicBezTo>
                  <a:pt x="893479" y="178810"/>
                  <a:pt x="883176" y="186660"/>
                  <a:pt x="871545" y="191739"/>
                </a:cubicBezTo>
                <a:cubicBezTo>
                  <a:pt x="841270" y="197512"/>
                  <a:pt x="808888" y="199734"/>
                  <a:pt x="779681" y="188161"/>
                </a:cubicBezTo>
                <a:cubicBezTo>
                  <a:pt x="776045" y="196328"/>
                  <a:pt x="774053" y="205823"/>
                  <a:pt x="767415" y="212202"/>
                </a:cubicBezTo>
                <a:cubicBezTo>
                  <a:pt x="754832" y="219879"/>
                  <a:pt x="739796" y="222563"/>
                  <a:pt x="727097" y="230038"/>
                </a:cubicBezTo>
                <a:cubicBezTo>
                  <a:pt x="717486" y="236964"/>
                  <a:pt x="714745" y="249576"/>
                  <a:pt x="706606" y="257744"/>
                </a:cubicBezTo>
                <a:cubicBezTo>
                  <a:pt x="667211" y="280429"/>
                  <a:pt x="651655" y="326433"/>
                  <a:pt x="624035" y="360286"/>
                </a:cubicBezTo>
                <a:cubicBezTo>
                  <a:pt x="617715" y="370157"/>
                  <a:pt x="607209" y="375842"/>
                  <a:pt x="596560" y="379854"/>
                </a:cubicBezTo>
                <a:cubicBezTo>
                  <a:pt x="595578" y="388974"/>
                  <a:pt x="596098" y="399393"/>
                  <a:pt x="589431" y="406550"/>
                </a:cubicBezTo>
                <a:cubicBezTo>
                  <a:pt x="577656" y="418787"/>
                  <a:pt x="566949" y="431976"/>
                  <a:pt x="557800" y="446262"/>
                </a:cubicBezTo>
                <a:cubicBezTo>
                  <a:pt x="575087" y="446638"/>
                  <a:pt x="592058" y="441356"/>
                  <a:pt x="609287" y="443174"/>
                </a:cubicBezTo>
                <a:cubicBezTo>
                  <a:pt x="625969" y="448225"/>
                  <a:pt x="642564" y="455152"/>
                  <a:pt x="660313" y="454834"/>
                </a:cubicBezTo>
                <a:cubicBezTo>
                  <a:pt x="700891" y="461068"/>
                  <a:pt x="738699" y="433939"/>
                  <a:pt x="779537" y="442597"/>
                </a:cubicBezTo>
                <a:cubicBezTo>
                  <a:pt x="791081" y="446522"/>
                  <a:pt x="802856" y="444733"/>
                  <a:pt x="813650" y="439971"/>
                </a:cubicBezTo>
                <a:cubicBezTo>
                  <a:pt x="816681" y="443347"/>
                  <a:pt x="819653" y="446753"/>
                  <a:pt x="822626" y="450159"/>
                </a:cubicBezTo>
                <a:cubicBezTo>
                  <a:pt x="827763" y="446666"/>
                  <a:pt x="832843" y="443088"/>
                  <a:pt x="838095" y="439740"/>
                </a:cubicBezTo>
                <a:cubicBezTo>
                  <a:pt x="846234" y="443982"/>
                  <a:pt x="855239" y="447936"/>
                  <a:pt x="864474" y="444415"/>
                </a:cubicBezTo>
                <a:cubicBezTo>
                  <a:pt x="880492" y="438903"/>
                  <a:pt x="895759" y="454661"/>
                  <a:pt x="911604" y="448514"/>
                </a:cubicBezTo>
                <a:cubicBezTo>
                  <a:pt x="932701" y="440981"/>
                  <a:pt x="955270" y="436969"/>
                  <a:pt x="977666" y="439855"/>
                </a:cubicBezTo>
                <a:cubicBezTo>
                  <a:pt x="992731" y="443145"/>
                  <a:pt x="998619" y="467302"/>
                  <a:pt x="1015733" y="462886"/>
                </a:cubicBezTo>
                <a:cubicBezTo>
                  <a:pt x="1030770" y="460433"/>
                  <a:pt x="1047567" y="453824"/>
                  <a:pt x="1061622" y="462511"/>
                </a:cubicBezTo>
                <a:cubicBezTo>
                  <a:pt x="1076976" y="468081"/>
                  <a:pt x="1080814" y="485398"/>
                  <a:pt x="1092012" y="495585"/>
                </a:cubicBezTo>
                <a:cubicBezTo>
                  <a:pt x="1099170" y="501300"/>
                  <a:pt x="1107482" y="505340"/>
                  <a:pt x="1114957" y="510680"/>
                </a:cubicBezTo>
                <a:cubicBezTo>
                  <a:pt x="1124914" y="519742"/>
                  <a:pt x="1126155" y="536654"/>
                  <a:pt x="1138392" y="543610"/>
                </a:cubicBezTo>
                <a:cubicBezTo>
                  <a:pt x="1146617" y="548776"/>
                  <a:pt x="1164106" y="554663"/>
                  <a:pt x="1154438" y="569209"/>
                </a:cubicBezTo>
                <a:cubicBezTo>
                  <a:pt x="1151090" y="589643"/>
                  <a:pt x="1148493" y="610191"/>
                  <a:pt x="1146877" y="630856"/>
                </a:cubicBezTo>
                <a:cubicBezTo>
                  <a:pt x="1142403" y="630913"/>
                  <a:pt x="1137930" y="630913"/>
                  <a:pt x="1133485" y="630856"/>
                </a:cubicBezTo>
                <a:cubicBezTo>
                  <a:pt x="1136400" y="625603"/>
                  <a:pt x="1139373" y="620379"/>
                  <a:pt x="1142172" y="615069"/>
                </a:cubicBezTo>
                <a:cubicBezTo>
                  <a:pt x="1125318" y="628201"/>
                  <a:pt x="1108001" y="640957"/>
                  <a:pt x="1092820" y="656051"/>
                </a:cubicBezTo>
                <a:cubicBezTo>
                  <a:pt x="1075764" y="672271"/>
                  <a:pt x="1074927" y="699689"/>
                  <a:pt x="1055475" y="713802"/>
                </a:cubicBezTo>
                <a:cubicBezTo>
                  <a:pt x="1034926" y="730627"/>
                  <a:pt x="1013713" y="746905"/>
                  <a:pt x="991404" y="761278"/>
                </a:cubicBezTo>
                <a:cubicBezTo>
                  <a:pt x="959686" y="771639"/>
                  <a:pt x="936886" y="797786"/>
                  <a:pt x="912065" y="818739"/>
                </a:cubicBezTo>
                <a:cubicBezTo>
                  <a:pt x="904879" y="823732"/>
                  <a:pt x="902109" y="836287"/>
                  <a:pt x="910016" y="841770"/>
                </a:cubicBezTo>
                <a:cubicBezTo>
                  <a:pt x="923696" y="852535"/>
                  <a:pt x="948315" y="858769"/>
                  <a:pt x="943062" y="881454"/>
                </a:cubicBezTo>
                <a:cubicBezTo>
                  <a:pt x="944274" y="899607"/>
                  <a:pt x="936943" y="916491"/>
                  <a:pt x="932441" y="933634"/>
                </a:cubicBezTo>
                <a:cubicBezTo>
                  <a:pt x="928689" y="962119"/>
                  <a:pt x="900608" y="976290"/>
                  <a:pt x="879915" y="991702"/>
                </a:cubicBezTo>
                <a:cubicBezTo>
                  <a:pt x="864936" y="1002467"/>
                  <a:pt x="844820" y="998311"/>
                  <a:pt x="827648" y="1000129"/>
                </a:cubicBezTo>
                <a:cubicBezTo>
                  <a:pt x="776016" y="1000158"/>
                  <a:pt x="723172" y="1002351"/>
                  <a:pt x="673214" y="986911"/>
                </a:cubicBezTo>
                <a:cubicBezTo>
                  <a:pt x="650876" y="981745"/>
                  <a:pt x="629461" y="965814"/>
                  <a:pt x="625449" y="942032"/>
                </a:cubicBezTo>
                <a:cubicBezTo>
                  <a:pt x="624179" y="928583"/>
                  <a:pt x="613963" y="920127"/>
                  <a:pt x="603198" y="914124"/>
                </a:cubicBezTo>
                <a:cubicBezTo>
                  <a:pt x="605882" y="927342"/>
                  <a:pt x="608970" y="940474"/>
                  <a:pt x="611106" y="953836"/>
                </a:cubicBezTo>
                <a:cubicBezTo>
                  <a:pt x="606228" y="955395"/>
                  <a:pt x="601408" y="957069"/>
                  <a:pt x="596589" y="958829"/>
                </a:cubicBezTo>
                <a:cubicBezTo>
                  <a:pt x="597830" y="961946"/>
                  <a:pt x="599071" y="965034"/>
                  <a:pt x="600341" y="968180"/>
                </a:cubicBezTo>
                <a:cubicBezTo>
                  <a:pt x="605968" y="966535"/>
                  <a:pt x="611567" y="964832"/>
                  <a:pt x="617166" y="963101"/>
                </a:cubicBezTo>
                <a:cubicBezTo>
                  <a:pt x="618321" y="968729"/>
                  <a:pt x="619475" y="974328"/>
                  <a:pt x="620601" y="979955"/>
                </a:cubicBezTo>
                <a:cubicBezTo>
                  <a:pt x="607036" y="986853"/>
                  <a:pt x="591105" y="989739"/>
                  <a:pt x="578753" y="998715"/>
                </a:cubicBezTo>
                <a:cubicBezTo>
                  <a:pt x="570181" y="1014271"/>
                  <a:pt x="560195" y="1029654"/>
                  <a:pt x="545476" y="1040130"/>
                </a:cubicBezTo>
                <a:cubicBezTo>
                  <a:pt x="544033" y="1031558"/>
                  <a:pt x="543225" y="1022900"/>
                  <a:pt x="542648" y="1014242"/>
                </a:cubicBezTo>
                <a:cubicBezTo>
                  <a:pt x="546948" y="1013203"/>
                  <a:pt x="555549" y="1011096"/>
                  <a:pt x="559849" y="1010057"/>
                </a:cubicBezTo>
                <a:cubicBezTo>
                  <a:pt x="557915" y="1001399"/>
                  <a:pt x="555866" y="992770"/>
                  <a:pt x="553615" y="984227"/>
                </a:cubicBezTo>
                <a:cubicBezTo>
                  <a:pt x="538867" y="992539"/>
                  <a:pt x="521868" y="998224"/>
                  <a:pt x="510324" y="1011125"/>
                </a:cubicBezTo>
                <a:cubicBezTo>
                  <a:pt x="503051" y="1005237"/>
                  <a:pt x="494537" y="1000764"/>
                  <a:pt x="487495" y="994703"/>
                </a:cubicBezTo>
                <a:cubicBezTo>
                  <a:pt x="475633" y="976232"/>
                  <a:pt x="464175" y="957184"/>
                  <a:pt x="457595" y="936087"/>
                </a:cubicBezTo>
                <a:cubicBezTo>
                  <a:pt x="454507" y="924918"/>
                  <a:pt x="443655" y="919232"/>
                  <a:pt x="435430" y="912219"/>
                </a:cubicBezTo>
                <a:cubicBezTo>
                  <a:pt x="436036" y="895365"/>
                  <a:pt x="437248" y="878452"/>
                  <a:pt x="436844" y="861569"/>
                </a:cubicBezTo>
                <a:cubicBezTo>
                  <a:pt x="434045" y="848783"/>
                  <a:pt x="422039" y="840010"/>
                  <a:pt x="421231" y="826330"/>
                </a:cubicBezTo>
                <a:cubicBezTo>
                  <a:pt x="421288" y="804828"/>
                  <a:pt x="432082" y="783673"/>
                  <a:pt x="425935" y="762259"/>
                </a:cubicBezTo>
                <a:cubicBezTo>
                  <a:pt x="423799" y="754495"/>
                  <a:pt x="419153" y="746674"/>
                  <a:pt x="422327" y="738449"/>
                </a:cubicBezTo>
                <a:cubicBezTo>
                  <a:pt x="432429" y="700208"/>
                  <a:pt x="421837" y="660842"/>
                  <a:pt x="411389" y="623871"/>
                </a:cubicBezTo>
                <a:cubicBezTo>
                  <a:pt x="397161" y="641101"/>
                  <a:pt x="382904" y="658533"/>
                  <a:pt x="365443" y="672704"/>
                </a:cubicBezTo>
                <a:cubicBezTo>
                  <a:pt x="346395" y="684017"/>
                  <a:pt x="347722" y="709472"/>
                  <a:pt x="333321" y="724797"/>
                </a:cubicBezTo>
                <a:cubicBezTo>
                  <a:pt x="318573" y="743326"/>
                  <a:pt x="310232" y="765895"/>
                  <a:pt x="306307" y="789128"/>
                </a:cubicBezTo>
                <a:cubicBezTo>
                  <a:pt x="302180" y="786415"/>
                  <a:pt x="298053" y="783645"/>
                  <a:pt x="293926" y="780961"/>
                </a:cubicBezTo>
                <a:cubicBezTo>
                  <a:pt x="268096" y="824800"/>
                  <a:pt x="232222" y="861395"/>
                  <a:pt x="200561" y="900877"/>
                </a:cubicBezTo>
                <a:cubicBezTo>
                  <a:pt x="189825" y="915509"/>
                  <a:pt x="171729" y="922234"/>
                  <a:pt x="161571" y="937299"/>
                </a:cubicBezTo>
                <a:cubicBezTo>
                  <a:pt x="156087" y="945553"/>
                  <a:pt x="147082" y="950056"/>
                  <a:pt x="138309" y="953981"/>
                </a:cubicBezTo>
                <a:cubicBezTo>
                  <a:pt x="111064" y="963389"/>
                  <a:pt x="94989" y="993174"/>
                  <a:pt x="65724" y="997965"/>
                </a:cubicBezTo>
                <a:cubicBezTo>
                  <a:pt x="55854" y="997272"/>
                  <a:pt x="43155" y="998859"/>
                  <a:pt x="38537" y="987084"/>
                </a:cubicBezTo>
                <a:cubicBezTo>
                  <a:pt x="28003" y="989739"/>
                  <a:pt x="17469" y="992308"/>
                  <a:pt x="6906" y="994905"/>
                </a:cubicBezTo>
                <a:cubicBezTo>
                  <a:pt x="-3946" y="974212"/>
                  <a:pt x="-194" y="949450"/>
                  <a:pt x="5578" y="927804"/>
                </a:cubicBezTo>
                <a:cubicBezTo>
                  <a:pt x="8839" y="917097"/>
                  <a:pt x="22202" y="916202"/>
                  <a:pt x="29331" y="908843"/>
                </a:cubicBezTo>
                <a:cubicBezTo>
                  <a:pt x="34064" y="896173"/>
                  <a:pt x="32852" y="881742"/>
                  <a:pt x="39951" y="869938"/>
                </a:cubicBezTo>
                <a:cubicBezTo>
                  <a:pt x="48205" y="856027"/>
                  <a:pt x="52333" y="839634"/>
                  <a:pt x="64108" y="827975"/>
                </a:cubicBezTo>
                <a:cubicBezTo>
                  <a:pt x="70977" y="820471"/>
                  <a:pt x="79577" y="814612"/>
                  <a:pt x="85926" y="806618"/>
                </a:cubicBezTo>
                <a:cubicBezTo>
                  <a:pt x="91958" y="796516"/>
                  <a:pt x="89303" y="783010"/>
                  <a:pt x="96230" y="773399"/>
                </a:cubicBezTo>
                <a:cubicBezTo>
                  <a:pt x="123994" y="747165"/>
                  <a:pt x="152393" y="721479"/>
                  <a:pt x="182899" y="698477"/>
                </a:cubicBezTo>
                <a:cubicBezTo>
                  <a:pt x="197618" y="682343"/>
                  <a:pt x="213837" y="667740"/>
                  <a:pt x="227546" y="650683"/>
                </a:cubicBezTo>
                <a:cubicBezTo>
                  <a:pt x="271674" y="611952"/>
                  <a:pt x="311589" y="567997"/>
                  <a:pt x="344779" y="519540"/>
                </a:cubicBezTo>
                <a:cubicBezTo>
                  <a:pt x="363047" y="497779"/>
                  <a:pt x="379498" y="474488"/>
                  <a:pt x="393553" y="449783"/>
                </a:cubicBezTo>
                <a:cubicBezTo>
                  <a:pt x="398864" y="439134"/>
                  <a:pt x="413785" y="440952"/>
                  <a:pt x="421606" y="432929"/>
                </a:cubicBezTo>
                <a:cubicBezTo>
                  <a:pt x="425415" y="425598"/>
                  <a:pt x="426166" y="416911"/>
                  <a:pt x="430870" y="410071"/>
                </a:cubicBezTo>
                <a:cubicBezTo>
                  <a:pt x="438085" y="406146"/>
                  <a:pt x="446484" y="404905"/>
                  <a:pt x="453555" y="400662"/>
                </a:cubicBezTo>
                <a:cubicBezTo>
                  <a:pt x="464349" y="381730"/>
                  <a:pt x="474334" y="362249"/>
                  <a:pt x="486023" y="343807"/>
                </a:cubicBezTo>
                <a:cubicBezTo>
                  <a:pt x="492892" y="331108"/>
                  <a:pt x="510728" y="330387"/>
                  <a:pt x="516500" y="316274"/>
                </a:cubicBezTo>
                <a:cubicBezTo>
                  <a:pt x="532980" y="291309"/>
                  <a:pt x="553153" y="268740"/>
                  <a:pt x="567410" y="242361"/>
                </a:cubicBezTo>
                <a:cubicBezTo>
                  <a:pt x="583717" y="219475"/>
                  <a:pt x="600860" y="197108"/>
                  <a:pt x="615666" y="173211"/>
                </a:cubicBezTo>
                <a:cubicBezTo>
                  <a:pt x="600081" y="171883"/>
                  <a:pt x="585102" y="175722"/>
                  <a:pt x="570123" y="179156"/>
                </a:cubicBezTo>
                <a:cubicBezTo>
                  <a:pt x="559070" y="182042"/>
                  <a:pt x="548218" y="176155"/>
                  <a:pt x="537078" y="177453"/>
                </a:cubicBezTo>
                <a:cubicBezTo>
                  <a:pt x="502416" y="180282"/>
                  <a:pt x="465878" y="181119"/>
                  <a:pt x="433381" y="166890"/>
                </a:cubicBezTo>
                <a:cubicBezTo>
                  <a:pt x="402240" y="141089"/>
                  <a:pt x="376641" y="108851"/>
                  <a:pt x="355544" y="74478"/>
                </a:cubicBezTo>
                <a:cubicBezTo>
                  <a:pt x="350695" y="67638"/>
                  <a:pt x="342354" y="64666"/>
                  <a:pt x="335630" y="60134"/>
                </a:cubicBezTo>
                <a:cubicBezTo>
                  <a:pt x="338429" y="52371"/>
                  <a:pt x="339151" y="41981"/>
                  <a:pt x="347578" y="37969"/>
                </a:cubicBezTo>
                <a:cubicBezTo>
                  <a:pt x="356323" y="33727"/>
                  <a:pt x="365703" y="27551"/>
                  <a:pt x="375890" y="29802"/>
                </a:cubicBezTo>
                <a:cubicBezTo>
                  <a:pt x="384578" y="31562"/>
                  <a:pt x="393524" y="33005"/>
                  <a:pt x="402298" y="30725"/>
                </a:cubicBezTo>
                <a:cubicBezTo>
                  <a:pt x="405271" y="35083"/>
                  <a:pt x="408272" y="39412"/>
                  <a:pt x="411360" y="43713"/>
                </a:cubicBezTo>
                <a:cubicBezTo>
                  <a:pt x="427320" y="37075"/>
                  <a:pt x="444002" y="37681"/>
                  <a:pt x="460481" y="40480"/>
                </a:cubicBezTo>
                <a:cubicBezTo>
                  <a:pt x="479587" y="36728"/>
                  <a:pt x="498606" y="43222"/>
                  <a:pt x="517770" y="40884"/>
                </a:cubicBezTo>
                <a:cubicBezTo>
                  <a:pt x="529343" y="37998"/>
                  <a:pt x="540022" y="44665"/>
                  <a:pt x="551364" y="44290"/>
                </a:cubicBezTo>
                <a:cubicBezTo>
                  <a:pt x="609201" y="28330"/>
                  <a:pt x="670097" y="38431"/>
                  <a:pt x="729290" y="35718"/>
                </a:cubicBezTo>
                <a:cubicBezTo>
                  <a:pt x="735265" y="26252"/>
                  <a:pt x="740575" y="16324"/>
                  <a:pt x="747271" y="7319"/>
                </a:cubicBezTo>
                <a:cubicBezTo>
                  <a:pt x="752812" y="9022"/>
                  <a:pt x="757920" y="11822"/>
                  <a:pt x="763086" y="14477"/>
                </a:cubicBezTo>
                <a:cubicBezTo>
                  <a:pt x="764991" y="9570"/>
                  <a:pt x="766954" y="4664"/>
                  <a:pt x="768945" y="-185"/>
                </a:cubicBezTo>
                <a:moveTo>
                  <a:pt x="777257" y="609874"/>
                </a:moveTo>
                <a:cubicBezTo>
                  <a:pt x="754313" y="616252"/>
                  <a:pt x="734832" y="630856"/>
                  <a:pt x="712436" y="638533"/>
                </a:cubicBezTo>
                <a:cubicBezTo>
                  <a:pt x="683142" y="642891"/>
                  <a:pt x="653127" y="640755"/>
                  <a:pt x="624093" y="647104"/>
                </a:cubicBezTo>
                <a:cubicBezTo>
                  <a:pt x="606719" y="651058"/>
                  <a:pt x="588652" y="649067"/>
                  <a:pt x="571220" y="646556"/>
                </a:cubicBezTo>
                <a:cubicBezTo>
                  <a:pt x="570614" y="663555"/>
                  <a:pt x="561898" y="681420"/>
                  <a:pt x="568825" y="697986"/>
                </a:cubicBezTo>
                <a:cubicBezTo>
                  <a:pt x="575001" y="715043"/>
                  <a:pt x="572432" y="733687"/>
                  <a:pt x="576473" y="751234"/>
                </a:cubicBezTo>
                <a:cubicBezTo>
                  <a:pt x="584207" y="785896"/>
                  <a:pt x="584352" y="822289"/>
                  <a:pt x="596791" y="855883"/>
                </a:cubicBezTo>
                <a:cubicBezTo>
                  <a:pt x="609836" y="844801"/>
                  <a:pt x="623025" y="833805"/>
                  <a:pt x="635204" y="821741"/>
                </a:cubicBezTo>
                <a:cubicBezTo>
                  <a:pt x="639216" y="815824"/>
                  <a:pt x="648653" y="811668"/>
                  <a:pt x="647961" y="803530"/>
                </a:cubicBezTo>
                <a:cubicBezTo>
                  <a:pt x="646806" y="785001"/>
                  <a:pt x="637860" y="767425"/>
                  <a:pt x="638812" y="748752"/>
                </a:cubicBezTo>
                <a:cubicBezTo>
                  <a:pt x="642593" y="747222"/>
                  <a:pt x="650096" y="744163"/>
                  <a:pt x="653877" y="742634"/>
                </a:cubicBezTo>
                <a:cubicBezTo>
                  <a:pt x="651251" y="740382"/>
                  <a:pt x="648625" y="738160"/>
                  <a:pt x="646027" y="735967"/>
                </a:cubicBezTo>
                <a:cubicBezTo>
                  <a:pt x="651482" y="730310"/>
                  <a:pt x="656994" y="724740"/>
                  <a:pt x="662622" y="719256"/>
                </a:cubicBezTo>
                <a:cubicBezTo>
                  <a:pt x="666461" y="722200"/>
                  <a:pt x="670299" y="725173"/>
                  <a:pt x="674137" y="728174"/>
                </a:cubicBezTo>
                <a:cubicBezTo>
                  <a:pt x="674686" y="723701"/>
                  <a:pt x="675782" y="714754"/>
                  <a:pt x="676331" y="710281"/>
                </a:cubicBezTo>
                <a:cubicBezTo>
                  <a:pt x="717429" y="714841"/>
                  <a:pt x="745972" y="678707"/>
                  <a:pt x="774284" y="655099"/>
                </a:cubicBezTo>
                <a:cubicBezTo>
                  <a:pt x="792409" y="636801"/>
                  <a:pt x="821010" y="621620"/>
                  <a:pt x="824675" y="594029"/>
                </a:cubicBezTo>
                <a:cubicBezTo>
                  <a:pt x="808571" y="598474"/>
                  <a:pt x="793534" y="605978"/>
                  <a:pt x="777257" y="609874"/>
                </a:cubicBezTo>
                <a:close/>
              </a:path>
            </a:pathLst>
          </a:custGeom>
          <a:blipFill dpi="0" rotWithShape="1">
            <a:blip r:embed="rId39"/>
            <a:srcRect/>
            <a:tile tx="0" ty="0" sx="100000" sy="100000" flip="none" algn="ctr"/>
          </a:blipFill>
          <a:ln w="288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7" name="PA-图形 7">
            <a:extLst>
              <a:ext uri="{FF2B5EF4-FFF2-40B4-BE49-F238E27FC236}">
                <a16:creationId xmlns:a16="http://schemas.microsoft.com/office/drawing/2014/main" id="{56A66B6C-6CD3-52ED-13BC-FDA6DB046EC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817290" y="2564059"/>
            <a:ext cx="960775" cy="1239858"/>
            <a:chOff x="4929193" y="2906685"/>
            <a:chExt cx="814190" cy="1050694"/>
          </a:xfrm>
          <a:blipFill dpi="0" rotWithShape="1">
            <a:blip r:embed="rId39"/>
            <a:srcRect/>
            <a:tile tx="0" ty="0" sx="100000" sy="100000" flip="none" algn="ctr"/>
          </a:blipFill>
        </p:grpSpPr>
        <p:sp>
          <p:nvSpPr>
            <p:cNvPr id="18" name="PA-任意多边形 17">
              <a:extLst>
                <a:ext uri="{FF2B5EF4-FFF2-40B4-BE49-F238E27FC236}">
                  <a16:creationId xmlns:a16="http://schemas.microsoft.com/office/drawing/2014/main" id="{5991AD39-D8BD-5D10-52F3-4095B774BD5D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074968" y="2906685"/>
              <a:ext cx="300959" cy="298468"/>
            </a:xfrm>
            <a:custGeom>
              <a:avLst/>
              <a:gdLst>
                <a:gd name="connsiteX0" fmla="*/ 16295 w 300959"/>
                <a:gd name="connsiteY0" fmla="*/ 689 h 298468"/>
                <a:gd name="connsiteX1" fmla="*/ 85359 w 300959"/>
                <a:gd name="connsiteY1" fmla="*/ 5883 h 298468"/>
                <a:gd name="connsiteX2" fmla="*/ 119270 w 300959"/>
                <a:gd name="connsiteY2" fmla="*/ 8135 h 298468"/>
                <a:gd name="connsiteX3" fmla="*/ 176934 w 300959"/>
                <a:gd name="connsiteY3" fmla="*/ 31108 h 298468"/>
                <a:gd name="connsiteX4" fmla="*/ 213126 w 300959"/>
                <a:gd name="connsiteY4" fmla="*/ 48136 h 298468"/>
                <a:gd name="connsiteX5" fmla="*/ 293358 w 300959"/>
                <a:gd name="connsiteY5" fmla="*/ 138845 h 298468"/>
                <a:gd name="connsiteX6" fmla="*/ 301122 w 300959"/>
                <a:gd name="connsiteY6" fmla="*/ 185484 h 298468"/>
                <a:gd name="connsiteX7" fmla="*/ 240486 w 300959"/>
                <a:gd name="connsiteY7" fmla="*/ 216451 h 298468"/>
                <a:gd name="connsiteX8" fmla="*/ 177252 w 300959"/>
                <a:gd name="connsiteY8" fmla="*/ 212757 h 298468"/>
                <a:gd name="connsiteX9" fmla="*/ 105735 w 300959"/>
                <a:gd name="connsiteY9" fmla="*/ 259108 h 298468"/>
                <a:gd name="connsiteX10" fmla="*/ 65445 w 300959"/>
                <a:gd name="connsiteY10" fmla="*/ 274490 h 298468"/>
                <a:gd name="connsiteX11" fmla="*/ 37710 w 300959"/>
                <a:gd name="connsiteY11" fmla="*/ 297262 h 298468"/>
                <a:gd name="connsiteX12" fmla="*/ 162 w 300959"/>
                <a:gd name="connsiteY12" fmla="*/ 295501 h 298468"/>
                <a:gd name="connsiteX13" fmla="*/ 32024 w 300959"/>
                <a:gd name="connsiteY13" fmla="*/ 228833 h 298468"/>
                <a:gd name="connsiteX14" fmla="*/ 63742 w 300959"/>
                <a:gd name="connsiteY14" fmla="*/ 188601 h 298468"/>
                <a:gd name="connsiteX15" fmla="*/ 92488 w 300959"/>
                <a:gd name="connsiteY15" fmla="*/ 154141 h 298468"/>
                <a:gd name="connsiteX16" fmla="*/ 64406 w 300959"/>
                <a:gd name="connsiteY16" fmla="*/ 121096 h 298468"/>
                <a:gd name="connsiteX17" fmla="*/ 29398 w 300959"/>
                <a:gd name="connsiteY17" fmla="*/ 76073 h 298468"/>
                <a:gd name="connsiteX18" fmla="*/ 3625 w 300959"/>
                <a:gd name="connsiteY18" fmla="*/ 24354 h 298468"/>
                <a:gd name="connsiteX19" fmla="*/ 16295 w 300959"/>
                <a:gd name="connsiteY19" fmla="*/ 689 h 29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0959" h="298468">
                  <a:moveTo>
                    <a:pt x="16295" y="689"/>
                  </a:moveTo>
                  <a:cubicBezTo>
                    <a:pt x="39355" y="-639"/>
                    <a:pt x="62992" y="-1043"/>
                    <a:pt x="85359" y="5883"/>
                  </a:cubicBezTo>
                  <a:cubicBezTo>
                    <a:pt x="96442" y="9058"/>
                    <a:pt x="107957" y="7471"/>
                    <a:pt x="119270" y="8135"/>
                  </a:cubicBezTo>
                  <a:cubicBezTo>
                    <a:pt x="139733" y="12262"/>
                    <a:pt x="156963" y="25480"/>
                    <a:pt x="176934" y="31108"/>
                  </a:cubicBezTo>
                  <a:cubicBezTo>
                    <a:pt x="189373" y="35033"/>
                    <a:pt x="205160" y="36130"/>
                    <a:pt x="213126" y="48136"/>
                  </a:cubicBezTo>
                  <a:cubicBezTo>
                    <a:pt x="237513" y="80286"/>
                    <a:pt x="279361" y="99190"/>
                    <a:pt x="293358" y="138845"/>
                  </a:cubicBezTo>
                  <a:cubicBezTo>
                    <a:pt x="294484" y="154661"/>
                    <a:pt x="294195" y="170794"/>
                    <a:pt x="301122" y="185484"/>
                  </a:cubicBezTo>
                  <a:cubicBezTo>
                    <a:pt x="281814" y="197230"/>
                    <a:pt x="262766" y="211026"/>
                    <a:pt x="240486" y="216451"/>
                  </a:cubicBezTo>
                  <a:cubicBezTo>
                    <a:pt x="219417" y="214402"/>
                    <a:pt x="198002" y="201357"/>
                    <a:pt x="177252" y="212757"/>
                  </a:cubicBezTo>
                  <a:cubicBezTo>
                    <a:pt x="151421" y="224735"/>
                    <a:pt x="127784" y="241185"/>
                    <a:pt x="105735" y="259108"/>
                  </a:cubicBezTo>
                  <a:cubicBezTo>
                    <a:pt x="93555" y="267044"/>
                    <a:pt x="78923" y="269555"/>
                    <a:pt x="65445" y="274490"/>
                  </a:cubicBezTo>
                  <a:cubicBezTo>
                    <a:pt x="54795" y="280234"/>
                    <a:pt x="47580" y="290450"/>
                    <a:pt x="37710" y="297262"/>
                  </a:cubicBezTo>
                  <a:cubicBezTo>
                    <a:pt x="25386" y="300061"/>
                    <a:pt x="12543" y="296858"/>
                    <a:pt x="162" y="295501"/>
                  </a:cubicBezTo>
                  <a:cubicBezTo>
                    <a:pt x="7839" y="272037"/>
                    <a:pt x="19816" y="250161"/>
                    <a:pt x="32024" y="228833"/>
                  </a:cubicBezTo>
                  <a:cubicBezTo>
                    <a:pt x="44867" y="217202"/>
                    <a:pt x="51621" y="200838"/>
                    <a:pt x="63742" y="188601"/>
                  </a:cubicBezTo>
                  <a:cubicBezTo>
                    <a:pt x="73872" y="177576"/>
                    <a:pt x="83772" y="166320"/>
                    <a:pt x="92488" y="154141"/>
                  </a:cubicBezTo>
                  <a:cubicBezTo>
                    <a:pt x="81376" y="144761"/>
                    <a:pt x="72141" y="133390"/>
                    <a:pt x="64406" y="121096"/>
                  </a:cubicBezTo>
                  <a:cubicBezTo>
                    <a:pt x="51909" y="106809"/>
                    <a:pt x="35343" y="95034"/>
                    <a:pt x="29398" y="76073"/>
                  </a:cubicBezTo>
                  <a:cubicBezTo>
                    <a:pt x="22183" y="58179"/>
                    <a:pt x="9542" y="42710"/>
                    <a:pt x="3625" y="24354"/>
                  </a:cubicBezTo>
                  <a:cubicBezTo>
                    <a:pt x="-4196" y="13964"/>
                    <a:pt x="5674" y="1150"/>
                    <a:pt x="16295" y="689"/>
                  </a:cubicBezTo>
                  <a:close/>
                </a:path>
              </a:pathLst>
            </a:custGeom>
            <a:blipFill dpi="0" rotWithShape="1">
              <a:blip r:embed="rId40"/>
              <a:srcRect/>
              <a:tile tx="0" ty="0" sx="100000" sy="100000" flip="none" algn="ctr"/>
            </a:blip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PA-任意多边形 18">
              <a:extLst>
                <a:ext uri="{FF2B5EF4-FFF2-40B4-BE49-F238E27FC236}">
                  <a16:creationId xmlns:a16="http://schemas.microsoft.com/office/drawing/2014/main" id="{607DAE8C-0450-6B66-5F88-4F2AA77BF693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929193" y="3236436"/>
              <a:ext cx="814190" cy="720942"/>
            </a:xfrm>
            <a:custGeom>
              <a:avLst/>
              <a:gdLst>
                <a:gd name="connsiteX0" fmla="*/ 400116 w 814190"/>
                <a:gd name="connsiteY0" fmla="*/ 3657 h 720942"/>
                <a:gd name="connsiteX1" fmla="*/ 508691 w 814190"/>
                <a:gd name="connsiteY1" fmla="*/ 6255 h 720942"/>
                <a:gd name="connsiteX2" fmla="*/ 582545 w 814190"/>
                <a:gd name="connsiteY2" fmla="*/ 8650 h 720942"/>
                <a:gd name="connsiteX3" fmla="*/ 656717 w 814190"/>
                <a:gd name="connsiteY3" fmla="*/ 58406 h 720942"/>
                <a:gd name="connsiteX4" fmla="*/ 684770 w 814190"/>
                <a:gd name="connsiteY4" fmla="*/ 96964 h 720942"/>
                <a:gd name="connsiteX5" fmla="*/ 689878 w 814190"/>
                <a:gd name="connsiteY5" fmla="*/ 144152 h 720942"/>
                <a:gd name="connsiteX6" fmla="*/ 659315 w 814190"/>
                <a:gd name="connsiteY6" fmla="*/ 216794 h 720942"/>
                <a:gd name="connsiteX7" fmla="*/ 590395 w 814190"/>
                <a:gd name="connsiteY7" fmla="*/ 305945 h 720942"/>
                <a:gd name="connsiteX8" fmla="*/ 536830 w 814190"/>
                <a:gd name="connsiteY8" fmla="*/ 358991 h 720942"/>
                <a:gd name="connsiteX9" fmla="*/ 476886 w 814190"/>
                <a:gd name="connsiteY9" fmla="*/ 406207 h 720942"/>
                <a:gd name="connsiteX10" fmla="*/ 421964 w 814190"/>
                <a:gd name="connsiteY10" fmla="*/ 434404 h 720942"/>
                <a:gd name="connsiteX11" fmla="*/ 378413 w 814190"/>
                <a:gd name="connsiteY11" fmla="*/ 497292 h 720942"/>
                <a:gd name="connsiteX12" fmla="*/ 408919 w 814190"/>
                <a:gd name="connsiteY12" fmla="*/ 518389 h 720942"/>
                <a:gd name="connsiteX13" fmla="*/ 459108 w 814190"/>
                <a:gd name="connsiteY13" fmla="*/ 521246 h 720942"/>
                <a:gd name="connsiteX14" fmla="*/ 559543 w 814190"/>
                <a:gd name="connsiteY14" fmla="*/ 537697 h 720942"/>
                <a:gd name="connsiteX15" fmla="*/ 643903 w 814190"/>
                <a:gd name="connsiteY15" fmla="*/ 561593 h 720942"/>
                <a:gd name="connsiteX16" fmla="*/ 693573 w 814190"/>
                <a:gd name="connsiteY16" fmla="*/ 574206 h 720942"/>
                <a:gd name="connsiteX17" fmla="*/ 758942 w 814190"/>
                <a:gd name="connsiteY17" fmla="*/ 598420 h 720942"/>
                <a:gd name="connsiteX18" fmla="*/ 805119 w 814190"/>
                <a:gd name="connsiteY18" fmla="*/ 634092 h 720942"/>
                <a:gd name="connsiteX19" fmla="*/ 814326 w 814190"/>
                <a:gd name="connsiteY19" fmla="*/ 691727 h 720942"/>
                <a:gd name="connsiteX20" fmla="*/ 771612 w 814190"/>
                <a:gd name="connsiteY20" fmla="*/ 718452 h 720942"/>
                <a:gd name="connsiteX21" fmla="*/ 661479 w 814190"/>
                <a:gd name="connsiteY21" fmla="*/ 717268 h 720942"/>
                <a:gd name="connsiteX22" fmla="*/ 577610 w 814190"/>
                <a:gd name="connsiteY22" fmla="*/ 687600 h 720942"/>
                <a:gd name="connsiteX23" fmla="*/ 524362 w 814190"/>
                <a:gd name="connsiteY23" fmla="*/ 670110 h 720942"/>
                <a:gd name="connsiteX24" fmla="*/ 486064 w 814190"/>
                <a:gd name="connsiteY24" fmla="*/ 661740 h 720942"/>
                <a:gd name="connsiteX25" fmla="*/ 383117 w 814190"/>
                <a:gd name="connsiteY25" fmla="*/ 654900 h 720942"/>
                <a:gd name="connsiteX26" fmla="*/ 319682 w 814190"/>
                <a:gd name="connsiteY26" fmla="*/ 648320 h 720942"/>
                <a:gd name="connsiteX27" fmla="*/ 171626 w 814190"/>
                <a:gd name="connsiteY27" fmla="*/ 632880 h 720942"/>
                <a:gd name="connsiteX28" fmla="*/ 150240 w 814190"/>
                <a:gd name="connsiteY28" fmla="*/ 610974 h 720942"/>
                <a:gd name="connsiteX29" fmla="*/ 110787 w 814190"/>
                <a:gd name="connsiteY29" fmla="*/ 552762 h 720942"/>
                <a:gd name="connsiteX30" fmla="*/ 119128 w 814190"/>
                <a:gd name="connsiteY30" fmla="*/ 498417 h 720942"/>
                <a:gd name="connsiteX31" fmla="*/ 180169 w 814190"/>
                <a:gd name="connsiteY31" fmla="*/ 452817 h 720942"/>
                <a:gd name="connsiteX32" fmla="*/ 248540 w 814190"/>
                <a:gd name="connsiteY32" fmla="*/ 399973 h 720942"/>
                <a:gd name="connsiteX33" fmla="*/ 254139 w 814190"/>
                <a:gd name="connsiteY33" fmla="*/ 367072 h 720942"/>
                <a:gd name="connsiteX34" fmla="*/ 296910 w 814190"/>
                <a:gd name="connsiteY34" fmla="*/ 364821 h 720942"/>
                <a:gd name="connsiteX35" fmla="*/ 328975 w 814190"/>
                <a:gd name="connsiteY35" fmla="*/ 342598 h 720942"/>
                <a:gd name="connsiteX36" fmla="*/ 318873 w 814190"/>
                <a:gd name="connsiteY36" fmla="*/ 334633 h 720942"/>
                <a:gd name="connsiteX37" fmla="*/ 383608 w 814190"/>
                <a:gd name="connsiteY37" fmla="*/ 291803 h 720942"/>
                <a:gd name="connsiteX38" fmla="*/ 433162 w 814190"/>
                <a:gd name="connsiteY38" fmla="*/ 260836 h 720942"/>
                <a:gd name="connsiteX39" fmla="*/ 453942 w 814190"/>
                <a:gd name="connsiteY39" fmla="*/ 234948 h 720942"/>
                <a:gd name="connsiteX40" fmla="*/ 506093 w 814190"/>
                <a:gd name="connsiteY40" fmla="*/ 160342 h 720942"/>
                <a:gd name="connsiteX41" fmla="*/ 536599 w 814190"/>
                <a:gd name="connsiteY41" fmla="*/ 139072 h 720942"/>
                <a:gd name="connsiteX42" fmla="*/ 578303 w 814190"/>
                <a:gd name="connsiteY42" fmla="*/ 91481 h 720942"/>
                <a:gd name="connsiteX43" fmla="*/ 554752 w 814190"/>
                <a:gd name="connsiteY43" fmla="*/ 67007 h 720942"/>
                <a:gd name="connsiteX44" fmla="*/ 520321 w 814190"/>
                <a:gd name="connsiteY44" fmla="*/ 68594 h 720942"/>
                <a:gd name="connsiteX45" fmla="*/ 431315 w 814190"/>
                <a:gd name="connsiteY45" fmla="*/ 94453 h 720942"/>
                <a:gd name="connsiteX46" fmla="*/ 335353 w 814190"/>
                <a:gd name="connsiteY46" fmla="*/ 131972 h 720942"/>
                <a:gd name="connsiteX47" fmla="*/ 289176 w 814190"/>
                <a:gd name="connsiteY47" fmla="*/ 187096 h 720942"/>
                <a:gd name="connsiteX48" fmla="*/ 267761 w 814190"/>
                <a:gd name="connsiteY48" fmla="*/ 191281 h 720942"/>
                <a:gd name="connsiteX49" fmla="*/ 227356 w 814190"/>
                <a:gd name="connsiteY49" fmla="*/ 222884 h 720942"/>
                <a:gd name="connsiteX50" fmla="*/ 172117 w 814190"/>
                <a:gd name="connsiteY50" fmla="*/ 254659 h 720942"/>
                <a:gd name="connsiteX51" fmla="*/ 117858 w 814190"/>
                <a:gd name="connsiteY51" fmla="*/ 258988 h 720942"/>
                <a:gd name="connsiteX52" fmla="*/ 71162 w 814190"/>
                <a:gd name="connsiteY52" fmla="*/ 237862 h 720942"/>
                <a:gd name="connsiteX53" fmla="*/ 49718 w 814190"/>
                <a:gd name="connsiteY53" fmla="*/ 224933 h 720942"/>
                <a:gd name="connsiteX54" fmla="*/ 6109 w 814190"/>
                <a:gd name="connsiteY54" fmla="*/ 167500 h 720942"/>
                <a:gd name="connsiteX55" fmla="*/ 135 w 814190"/>
                <a:gd name="connsiteY55" fmla="*/ 117744 h 720942"/>
                <a:gd name="connsiteX56" fmla="*/ 52604 w 814190"/>
                <a:gd name="connsiteY56" fmla="*/ 76415 h 720942"/>
                <a:gd name="connsiteX57" fmla="*/ 69661 w 814190"/>
                <a:gd name="connsiteY57" fmla="*/ 91712 h 720942"/>
                <a:gd name="connsiteX58" fmla="*/ 80426 w 814190"/>
                <a:gd name="connsiteY58" fmla="*/ 81784 h 720942"/>
                <a:gd name="connsiteX59" fmla="*/ 74971 w 814190"/>
                <a:gd name="connsiteY59" fmla="*/ 99331 h 720942"/>
                <a:gd name="connsiteX60" fmla="*/ 88940 w 814190"/>
                <a:gd name="connsiteY60" fmla="*/ 110529 h 720942"/>
                <a:gd name="connsiteX61" fmla="*/ 202795 w 814190"/>
                <a:gd name="connsiteY61" fmla="*/ 67267 h 720942"/>
                <a:gd name="connsiteX62" fmla="*/ 276477 w 814190"/>
                <a:gd name="connsiteY62" fmla="*/ 43456 h 720942"/>
                <a:gd name="connsiteX63" fmla="*/ 400116 w 814190"/>
                <a:gd name="connsiteY63" fmla="*/ 3657 h 720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814190" h="720942">
                  <a:moveTo>
                    <a:pt x="400116" y="3657"/>
                  </a:moveTo>
                  <a:cubicBezTo>
                    <a:pt x="436019" y="-9359"/>
                    <a:pt x="472413" y="15288"/>
                    <a:pt x="508691" y="6255"/>
                  </a:cubicBezTo>
                  <a:cubicBezTo>
                    <a:pt x="533222" y="512"/>
                    <a:pt x="558187" y="4668"/>
                    <a:pt x="582545" y="8650"/>
                  </a:cubicBezTo>
                  <a:cubicBezTo>
                    <a:pt x="613109" y="13759"/>
                    <a:pt x="634668" y="38954"/>
                    <a:pt x="656717" y="58406"/>
                  </a:cubicBezTo>
                  <a:cubicBezTo>
                    <a:pt x="666934" y="70181"/>
                    <a:pt x="683183" y="80081"/>
                    <a:pt x="684770" y="96964"/>
                  </a:cubicBezTo>
                  <a:cubicBezTo>
                    <a:pt x="688637" y="112376"/>
                    <a:pt x="695622" y="128105"/>
                    <a:pt x="689878" y="144152"/>
                  </a:cubicBezTo>
                  <a:cubicBezTo>
                    <a:pt x="689272" y="171743"/>
                    <a:pt x="671494" y="193446"/>
                    <a:pt x="659315" y="216794"/>
                  </a:cubicBezTo>
                  <a:cubicBezTo>
                    <a:pt x="637583" y="247473"/>
                    <a:pt x="621363" y="283030"/>
                    <a:pt x="590395" y="305945"/>
                  </a:cubicBezTo>
                  <a:cubicBezTo>
                    <a:pt x="568692" y="319827"/>
                    <a:pt x="557812" y="344503"/>
                    <a:pt x="536830" y="358991"/>
                  </a:cubicBezTo>
                  <a:cubicBezTo>
                    <a:pt x="516252" y="373999"/>
                    <a:pt x="498012" y="391921"/>
                    <a:pt x="476886" y="406207"/>
                  </a:cubicBezTo>
                  <a:cubicBezTo>
                    <a:pt x="461272" y="421330"/>
                    <a:pt x="434576" y="414519"/>
                    <a:pt x="421964" y="434404"/>
                  </a:cubicBezTo>
                  <a:cubicBezTo>
                    <a:pt x="410362" y="457291"/>
                    <a:pt x="399857" y="481620"/>
                    <a:pt x="378413" y="497292"/>
                  </a:cubicBezTo>
                  <a:cubicBezTo>
                    <a:pt x="388486" y="504305"/>
                    <a:pt x="397288" y="513887"/>
                    <a:pt x="408919" y="518389"/>
                  </a:cubicBezTo>
                  <a:cubicBezTo>
                    <a:pt x="425572" y="519976"/>
                    <a:pt x="442975" y="515359"/>
                    <a:pt x="459108" y="521246"/>
                  </a:cubicBezTo>
                  <a:cubicBezTo>
                    <a:pt x="491634" y="531521"/>
                    <a:pt x="525516" y="536485"/>
                    <a:pt x="559543" y="537697"/>
                  </a:cubicBezTo>
                  <a:cubicBezTo>
                    <a:pt x="587394" y="546413"/>
                    <a:pt x="615245" y="555591"/>
                    <a:pt x="643903" y="561593"/>
                  </a:cubicBezTo>
                  <a:cubicBezTo>
                    <a:pt x="660383" y="565749"/>
                    <a:pt x="677872" y="567192"/>
                    <a:pt x="693573" y="574206"/>
                  </a:cubicBezTo>
                  <a:cubicBezTo>
                    <a:pt x="715449" y="582200"/>
                    <a:pt x="735334" y="595505"/>
                    <a:pt x="758942" y="598420"/>
                  </a:cubicBezTo>
                  <a:cubicBezTo>
                    <a:pt x="765118" y="620267"/>
                    <a:pt x="791064" y="620152"/>
                    <a:pt x="805119" y="634092"/>
                  </a:cubicBezTo>
                  <a:cubicBezTo>
                    <a:pt x="808842" y="653140"/>
                    <a:pt x="809016" y="672909"/>
                    <a:pt x="814326" y="691727"/>
                  </a:cubicBezTo>
                  <a:cubicBezTo>
                    <a:pt x="801108" y="702088"/>
                    <a:pt x="790314" y="718625"/>
                    <a:pt x="771612" y="718452"/>
                  </a:cubicBezTo>
                  <a:cubicBezTo>
                    <a:pt x="735017" y="722059"/>
                    <a:pt x="698017" y="721136"/>
                    <a:pt x="661479" y="717268"/>
                  </a:cubicBezTo>
                  <a:cubicBezTo>
                    <a:pt x="629877" y="718423"/>
                    <a:pt x="608635" y="689360"/>
                    <a:pt x="577610" y="687600"/>
                  </a:cubicBezTo>
                  <a:cubicBezTo>
                    <a:pt x="558158" y="687571"/>
                    <a:pt x="542602" y="674641"/>
                    <a:pt x="524362" y="670110"/>
                  </a:cubicBezTo>
                  <a:cubicBezTo>
                    <a:pt x="511779" y="666618"/>
                    <a:pt x="499599" y="658277"/>
                    <a:pt x="486064" y="661740"/>
                  </a:cubicBezTo>
                  <a:cubicBezTo>
                    <a:pt x="451402" y="670023"/>
                    <a:pt x="417491" y="657527"/>
                    <a:pt x="383117" y="654900"/>
                  </a:cubicBezTo>
                  <a:cubicBezTo>
                    <a:pt x="361963" y="652851"/>
                    <a:pt x="341010" y="648118"/>
                    <a:pt x="319682" y="648320"/>
                  </a:cubicBezTo>
                  <a:cubicBezTo>
                    <a:pt x="269983" y="648464"/>
                    <a:pt x="219419" y="648233"/>
                    <a:pt x="171626" y="632880"/>
                  </a:cubicBezTo>
                  <a:cubicBezTo>
                    <a:pt x="161958" y="628608"/>
                    <a:pt x="157051" y="618363"/>
                    <a:pt x="150240" y="610974"/>
                  </a:cubicBezTo>
                  <a:cubicBezTo>
                    <a:pt x="136185" y="592301"/>
                    <a:pt x="120975" y="573946"/>
                    <a:pt x="110787" y="552762"/>
                  </a:cubicBezTo>
                  <a:cubicBezTo>
                    <a:pt x="106054" y="534897"/>
                    <a:pt x="105477" y="512905"/>
                    <a:pt x="119128" y="498417"/>
                  </a:cubicBezTo>
                  <a:cubicBezTo>
                    <a:pt x="134222" y="477118"/>
                    <a:pt x="161669" y="470451"/>
                    <a:pt x="180169" y="452817"/>
                  </a:cubicBezTo>
                  <a:cubicBezTo>
                    <a:pt x="200342" y="431893"/>
                    <a:pt x="229088" y="421705"/>
                    <a:pt x="248540" y="399973"/>
                  </a:cubicBezTo>
                  <a:cubicBezTo>
                    <a:pt x="255033" y="390363"/>
                    <a:pt x="255553" y="378212"/>
                    <a:pt x="254139" y="367072"/>
                  </a:cubicBezTo>
                  <a:cubicBezTo>
                    <a:pt x="268281" y="368255"/>
                    <a:pt x="284183" y="372988"/>
                    <a:pt x="296910" y="364821"/>
                  </a:cubicBezTo>
                  <a:cubicBezTo>
                    <a:pt x="308195" y="358298"/>
                    <a:pt x="319104" y="351112"/>
                    <a:pt x="328975" y="342598"/>
                  </a:cubicBezTo>
                  <a:cubicBezTo>
                    <a:pt x="325627" y="339914"/>
                    <a:pt x="322250" y="337259"/>
                    <a:pt x="318873" y="334633"/>
                  </a:cubicBezTo>
                  <a:cubicBezTo>
                    <a:pt x="341789" y="322309"/>
                    <a:pt x="360346" y="303521"/>
                    <a:pt x="383608" y="291803"/>
                  </a:cubicBezTo>
                  <a:cubicBezTo>
                    <a:pt x="400780" y="282510"/>
                    <a:pt x="415990" y="270158"/>
                    <a:pt x="433162" y="260836"/>
                  </a:cubicBezTo>
                  <a:cubicBezTo>
                    <a:pt x="443350" y="255381"/>
                    <a:pt x="447304" y="243692"/>
                    <a:pt x="453942" y="234948"/>
                  </a:cubicBezTo>
                  <a:cubicBezTo>
                    <a:pt x="471633" y="210272"/>
                    <a:pt x="487882" y="184614"/>
                    <a:pt x="506093" y="160342"/>
                  </a:cubicBezTo>
                  <a:cubicBezTo>
                    <a:pt x="514896" y="151482"/>
                    <a:pt x="526527" y="146230"/>
                    <a:pt x="536599" y="139072"/>
                  </a:cubicBezTo>
                  <a:cubicBezTo>
                    <a:pt x="554810" y="127557"/>
                    <a:pt x="565200" y="107902"/>
                    <a:pt x="578303" y="91481"/>
                  </a:cubicBezTo>
                  <a:cubicBezTo>
                    <a:pt x="571924" y="82563"/>
                    <a:pt x="568952" y="64813"/>
                    <a:pt x="554752" y="67007"/>
                  </a:cubicBezTo>
                  <a:cubicBezTo>
                    <a:pt x="543208" y="66632"/>
                    <a:pt x="531866" y="70730"/>
                    <a:pt x="520321" y="68594"/>
                  </a:cubicBezTo>
                  <a:cubicBezTo>
                    <a:pt x="488777" y="63919"/>
                    <a:pt x="455356" y="73385"/>
                    <a:pt x="431315" y="94453"/>
                  </a:cubicBezTo>
                  <a:cubicBezTo>
                    <a:pt x="402714" y="114887"/>
                    <a:pt x="365628" y="115262"/>
                    <a:pt x="335353" y="131972"/>
                  </a:cubicBezTo>
                  <a:cubicBezTo>
                    <a:pt x="314371" y="145277"/>
                    <a:pt x="303520" y="167817"/>
                    <a:pt x="289176" y="187096"/>
                  </a:cubicBezTo>
                  <a:cubicBezTo>
                    <a:pt x="281874" y="186894"/>
                    <a:pt x="273447" y="185018"/>
                    <a:pt x="267761" y="191281"/>
                  </a:cubicBezTo>
                  <a:cubicBezTo>
                    <a:pt x="254168" y="201671"/>
                    <a:pt x="239391" y="210618"/>
                    <a:pt x="227356" y="222884"/>
                  </a:cubicBezTo>
                  <a:cubicBezTo>
                    <a:pt x="213561" y="240402"/>
                    <a:pt x="190991" y="244933"/>
                    <a:pt x="172117" y="254659"/>
                  </a:cubicBezTo>
                  <a:cubicBezTo>
                    <a:pt x="155233" y="262914"/>
                    <a:pt x="135781" y="257488"/>
                    <a:pt x="117858" y="258988"/>
                  </a:cubicBezTo>
                  <a:cubicBezTo>
                    <a:pt x="99503" y="259191"/>
                    <a:pt x="87064" y="244241"/>
                    <a:pt x="71162" y="237862"/>
                  </a:cubicBezTo>
                  <a:cubicBezTo>
                    <a:pt x="64437" y="233793"/>
                    <a:pt x="53239" y="233447"/>
                    <a:pt x="49718" y="224933"/>
                  </a:cubicBezTo>
                  <a:cubicBezTo>
                    <a:pt x="39934" y="202421"/>
                    <a:pt x="20424" y="186779"/>
                    <a:pt x="6109" y="167500"/>
                  </a:cubicBezTo>
                  <a:cubicBezTo>
                    <a:pt x="626" y="151598"/>
                    <a:pt x="1896" y="134252"/>
                    <a:pt x="135" y="117744"/>
                  </a:cubicBezTo>
                  <a:cubicBezTo>
                    <a:pt x="18029" y="104468"/>
                    <a:pt x="35461" y="90615"/>
                    <a:pt x="52604" y="76415"/>
                  </a:cubicBezTo>
                  <a:cubicBezTo>
                    <a:pt x="58290" y="81495"/>
                    <a:pt x="63975" y="86603"/>
                    <a:pt x="69661" y="91712"/>
                  </a:cubicBezTo>
                  <a:cubicBezTo>
                    <a:pt x="73240" y="88393"/>
                    <a:pt x="76818" y="85045"/>
                    <a:pt x="80426" y="81784"/>
                  </a:cubicBezTo>
                  <a:cubicBezTo>
                    <a:pt x="78608" y="87613"/>
                    <a:pt x="76761" y="93472"/>
                    <a:pt x="74971" y="99331"/>
                  </a:cubicBezTo>
                  <a:cubicBezTo>
                    <a:pt x="78463" y="102130"/>
                    <a:pt x="85448" y="107729"/>
                    <a:pt x="88940" y="110529"/>
                  </a:cubicBezTo>
                  <a:cubicBezTo>
                    <a:pt x="124698" y="90817"/>
                    <a:pt x="163314" y="77223"/>
                    <a:pt x="202795" y="67267"/>
                  </a:cubicBezTo>
                  <a:cubicBezTo>
                    <a:pt x="228510" y="64409"/>
                    <a:pt x="254514" y="57540"/>
                    <a:pt x="276477" y="43456"/>
                  </a:cubicBezTo>
                  <a:cubicBezTo>
                    <a:pt x="311803" y="15577"/>
                    <a:pt x="359423" y="18261"/>
                    <a:pt x="400116" y="3657"/>
                  </a:cubicBezTo>
                  <a:close/>
                </a:path>
              </a:pathLst>
            </a:custGeom>
            <a:blipFill dpi="0" rotWithShape="1">
              <a:blip r:embed="rId40"/>
              <a:srcRect/>
              <a:tile tx="0" ty="0" sx="100000" sy="100000" flip="none" algn="ctr"/>
            </a:blip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PA-组合 41">
            <a:extLst>
              <a:ext uri="{FF2B5EF4-FFF2-40B4-BE49-F238E27FC236}">
                <a16:creationId xmlns:a16="http://schemas.microsoft.com/office/drawing/2014/main" id="{F2933A4C-B9BE-4636-FFA5-D7AD8A8C479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596086" y="3107470"/>
            <a:ext cx="2504423" cy="1875459"/>
            <a:chOff x="3427153" y="3691532"/>
            <a:chExt cx="1698747" cy="1272120"/>
          </a:xfrm>
          <a:blipFill dpi="0" rotWithShape="1">
            <a:blip r:embed="rId39"/>
            <a:srcRect/>
            <a:tile tx="0" ty="0" sx="100000" sy="100000" flip="none" algn="ctr"/>
          </a:blipFill>
        </p:grpSpPr>
        <p:sp>
          <p:nvSpPr>
            <p:cNvPr id="41" name="PA-任意多边形 40">
              <a:extLst>
                <a:ext uri="{FF2B5EF4-FFF2-40B4-BE49-F238E27FC236}">
                  <a16:creationId xmlns:a16="http://schemas.microsoft.com/office/drawing/2014/main" id="{D72DAEE5-62CD-B040-6F43-B7D0828B9A3A}"/>
                </a:ext>
              </a:extLst>
            </p:cNvPr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 rot="1010525">
              <a:off x="3427153" y="3691532"/>
              <a:ext cx="889986" cy="1272120"/>
            </a:xfrm>
            <a:custGeom>
              <a:avLst/>
              <a:gdLst>
                <a:gd name="connsiteX0" fmla="*/ 311154 w 889986"/>
                <a:gd name="connsiteY0" fmla="*/ 674731 h 1272120"/>
                <a:gd name="connsiteX1" fmla="*/ 293382 w 889986"/>
                <a:gd name="connsiteY1" fmla="*/ 697738 h 1272120"/>
                <a:gd name="connsiteX2" fmla="*/ 299038 w 889986"/>
                <a:gd name="connsiteY2" fmla="*/ 700766 h 1272120"/>
                <a:gd name="connsiteX3" fmla="*/ 317991 w 889986"/>
                <a:gd name="connsiteY3" fmla="*/ 677253 h 1272120"/>
                <a:gd name="connsiteX4" fmla="*/ 311154 w 889986"/>
                <a:gd name="connsiteY4" fmla="*/ 674731 h 1272120"/>
                <a:gd name="connsiteX5" fmla="*/ 284041 w 889986"/>
                <a:gd name="connsiteY5" fmla="*/ 349805 h 1272120"/>
                <a:gd name="connsiteX6" fmla="*/ 256652 w 889986"/>
                <a:gd name="connsiteY6" fmla="*/ 431566 h 1272120"/>
                <a:gd name="connsiteX7" fmla="*/ 263870 w 889986"/>
                <a:gd name="connsiteY7" fmla="*/ 494556 h 1272120"/>
                <a:gd name="connsiteX8" fmla="*/ 300648 w 889986"/>
                <a:gd name="connsiteY8" fmla="*/ 475128 h 1272120"/>
                <a:gd name="connsiteX9" fmla="*/ 324272 w 889986"/>
                <a:gd name="connsiteY9" fmla="*/ 451387 h 1272120"/>
                <a:gd name="connsiteX10" fmla="*/ 382005 w 889986"/>
                <a:gd name="connsiteY10" fmla="*/ 426800 h 1272120"/>
                <a:gd name="connsiteX11" fmla="*/ 445135 w 889986"/>
                <a:gd name="connsiteY11" fmla="*/ 388729 h 1272120"/>
                <a:gd name="connsiteX12" fmla="*/ 460701 w 889986"/>
                <a:gd name="connsiteY12" fmla="*/ 357947 h 1272120"/>
                <a:gd name="connsiteX13" fmla="*/ 432876 w 889986"/>
                <a:gd name="connsiteY13" fmla="*/ 352149 h 1272120"/>
                <a:gd name="connsiteX14" fmla="*/ 350517 w 889986"/>
                <a:gd name="connsiteY14" fmla="*/ 346271 h 1272120"/>
                <a:gd name="connsiteX15" fmla="*/ 284041 w 889986"/>
                <a:gd name="connsiteY15" fmla="*/ 349805 h 1272120"/>
                <a:gd name="connsiteX16" fmla="*/ 172950 w 889986"/>
                <a:gd name="connsiteY16" fmla="*/ 61115 h 1272120"/>
                <a:gd name="connsiteX17" fmla="*/ 153170 w 889986"/>
                <a:gd name="connsiteY17" fmla="*/ 101467 h 1272120"/>
                <a:gd name="connsiteX18" fmla="*/ 160970 w 889986"/>
                <a:gd name="connsiteY18" fmla="*/ 311221 h 1272120"/>
                <a:gd name="connsiteX19" fmla="*/ 196099 w 889986"/>
                <a:gd name="connsiteY19" fmla="*/ 196307 h 1272120"/>
                <a:gd name="connsiteX20" fmla="*/ 185078 w 889986"/>
                <a:gd name="connsiteY20" fmla="*/ 89437 h 1272120"/>
                <a:gd name="connsiteX21" fmla="*/ 200826 w 889986"/>
                <a:gd name="connsiteY21" fmla="*/ 536 h 1272120"/>
                <a:gd name="connsiteX22" fmla="*/ 246676 w 889986"/>
                <a:gd name="connsiteY22" fmla="*/ 3246 h 1272120"/>
                <a:gd name="connsiteX23" fmla="*/ 290520 w 889986"/>
                <a:gd name="connsiteY23" fmla="*/ 116768 h 1272120"/>
                <a:gd name="connsiteX24" fmla="*/ 291754 w 889986"/>
                <a:gd name="connsiteY24" fmla="*/ 175644 h 1272120"/>
                <a:gd name="connsiteX25" fmla="*/ 324062 w 889986"/>
                <a:gd name="connsiteY25" fmla="*/ 149274 h 1272120"/>
                <a:gd name="connsiteX26" fmla="*/ 355196 w 889986"/>
                <a:gd name="connsiteY26" fmla="*/ 87711 h 1272120"/>
                <a:gd name="connsiteX27" fmla="*/ 324541 w 889986"/>
                <a:gd name="connsiteY27" fmla="*/ 80399 h 1272120"/>
                <a:gd name="connsiteX28" fmla="*/ 343294 w 889986"/>
                <a:gd name="connsiteY28" fmla="*/ 64058 h 1272120"/>
                <a:gd name="connsiteX29" fmla="*/ 424012 w 889986"/>
                <a:gd name="connsiteY29" fmla="*/ 64509 h 1272120"/>
                <a:gd name="connsiteX30" fmla="*/ 446726 w 889986"/>
                <a:gd name="connsiteY30" fmla="*/ 112142 h 1272120"/>
                <a:gd name="connsiteX31" fmla="*/ 317803 w 889986"/>
                <a:gd name="connsiteY31" fmla="*/ 296925 h 1272120"/>
                <a:gd name="connsiteX32" fmla="*/ 330660 w 889986"/>
                <a:gd name="connsiteY32" fmla="*/ 311993 h 1272120"/>
                <a:gd name="connsiteX33" fmla="*/ 540723 w 889986"/>
                <a:gd name="connsiteY33" fmla="*/ 254328 h 1272120"/>
                <a:gd name="connsiteX34" fmla="*/ 672994 w 889986"/>
                <a:gd name="connsiteY34" fmla="*/ 323306 h 1272120"/>
                <a:gd name="connsiteX35" fmla="*/ 697434 w 889986"/>
                <a:gd name="connsiteY35" fmla="*/ 321833 h 1272120"/>
                <a:gd name="connsiteX36" fmla="*/ 700166 w 889986"/>
                <a:gd name="connsiteY36" fmla="*/ 197766 h 1272120"/>
                <a:gd name="connsiteX37" fmla="*/ 691046 w 889986"/>
                <a:gd name="connsiteY37" fmla="*/ 112836 h 1272120"/>
                <a:gd name="connsiteX38" fmla="*/ 749447 w 889986"/>
                <a:gd name="connsiteY38" fmla="*/ 51313 h 1272120"/>
                <a:gd name="connsiteX39" fmla="*/ 852503 w 889986"/>
                <a:gd name="connsiteY39" fmla="*/ 35522 h 1272120"/>
                <a:gd name="connsiteX40" fmla="*/ 860225 w 889986"/>
                <a:gd name="connsiteY40" fmla="*/ 170644 h 1272120"/>
                <a:gd name="connsiteX41" fmla="*/ 792889 w 889986"/>
                <a:gd name="connsiteY41" fmla="*/ 308342 h 1272120"/>
                <a:gd name="connsiteX42" fmla="*/ 730324 w 889986"/>
                <a:gd name="connsiteY42" fmla="*/ 442226 h 1272120"/>
                <a:gd name="connsiteX43" fmla="*/ 723959 w 889986"/>
                <a:gd name="connsiteY43" fmla="*/ 503404 h 1272120"/>
                <a:gd name="connsiteX44" fmla="*/ 828250 w 889986"/>
                <a:gd name="connsiteY44" fmla="*/ 765712 h 1272120"/>
                <a:gd name="connsiteX45" fmla="*/ 735707 w 889986"/>
                <a:gd name="connsiteY45" fmla="*/ 945408 h 1272120"/>
                <a:gd name="connsiteX46" fmla="*/ 698486 w 889986"/>
                <a:gd name="connsiteY46" fmla="*/ 787220 h 1272120"/>
                <a:gd name="connsiteX47" fmla="*/ 665499 w 889986"/>
                <a:gd name="connsiteY47" fmla="*/ 541246 h 1272120"/>
                <a:gd name="connsiteX48" fmla="*/ 629677 w 889986"/>
                <a:gd name="connsiteY48" fmla="*/ 552090 h 1272120"/>
                <a:gd name="connsiteX49" fmla="*/ 621620 w 889986"/>
                <a:gd name="connsiteY49" fmla="*/ 545048 h 1272120"/>
                <a:gd name="connsiteX50" fmla="*/ 617676 w 889986"/>
                <a:gd name="connsiteY50" fmla="*/ 532021 h 1272120"/>
                <a:gd name="connsiteX51" fmla="*/ 631201 w 889986"/>
                <a:gd name="connsiteY51" fmla="*/ 510153 h 1272120"/>
                <a:gd name="connsiteX52" fmla="*/ 670989 w 889986"/>
                <a:gd name="connsiteY52" fmla="*/ 434117 h 1272120"/>
                <a:gd name="connsiteX53" fmla="*/ 678570 w 889986"/>
                <a:gd name="connsiteY53" fmla="*/ 380869 h 1272120"/>
                <a:gd name="connsiteX54" fmla="*/ 602553 w 889986"/>
                <a:gd name="connsiteY54" fmla="*/ 392030 h 1272120"/>
                <a:gd name="connsiteX55" fmla="*/ 497657 w 889986"/>
                <a:gd name="connsiteY55" fmla="*/ 409564 h 1272120"/>
                <a:gd name="connsiteX56" fmla="*/ 460410 w 889986"/>
                <a:gd name="connsiteY56" fmla="*/ 458761 h 1272120"/>
                <a:gd name="connsiteX57" fmla="*/ 442630 w 889986"/>
                <a:gd name="connsiteY57" fmla="*/ 517467 h 1272120"/>
                <a:gd name="connsiteX58" fmla="*/ 375048 w 889986"/>
                <a:gd name="connsiteY58" fmla="*/ 599547 h 1272120"/>
                <a:gd name="connsiteX59" fmla="*/ 358765 w 889986"/>
                <a:gd name="connsiteY59" fmla="*/ 620752 h 1272120"/>
                <a:gd name="connsiteX60" fmla="*/ 361285 w 889986"/>
                <a:gd name="connsiteY60" fmla="*/ 621837 h 1272120"/>
                <a:gd name="connsiteX61" fmla="*/ 370032 w 889986"/>
                <a:gd name="connsiteY61" fmla="*/ 628683 h 1272120"/>
                <a:gd name="connsiteX62" fmla="*/ 371730 w 889986"/>
                <a:gd name="connsiteY62" fmla="*/ 631465 h 1272120"/>
                <a:gd name="connsiteX63" fmla="*/ 400373 w 889986"/>
                <a:gd name="connsiteY63" fmla="*/ 604915 h 1272120"/>
                <a:gd name="connsiteX64" fmla="*/ 548960 w 889986"/>
                <a:gd name="connsiteY64" fmla="*/ 551639 h 1272120"/>
                <a:gd name="connsiteX65" fmla="*/ 556411 w 889986"/>
                <a:gd name="connsiteY65" fmla="*/ 617539 h 1272120"/>
                <a:gd name="connsiteX66" fmla="*/ 546917 w 889986"/>
                <a:gd name="connsiteY66" fmla="*/ 632019 h 1272120"/>
                <a:gd name="connsiteX67" fmla="*/ 538578 w 889986"/>
                <a:gd name="connsiteY67" fmla="*/ 639174 h 1272120"/>
                <a:gd name="connsiteX68" fmla="*/ 495155 w 889986"/>
                <a:gd name="connsiteY68" fmla="*/ 665588 h 1272120"/>
                <a:gd name="connsiteX69" fmla="*/ 472545 w 889986"/>
                <a:gd name="connsiteY69" fmla="*/ 684043 h 1272120"/>
                <a:gd name="connsiteX70" fmla="*/ 467848 w 889986"/>
                <a:gd name="connsiteY70" fmla="*/ 690441 h 1272120"/>
                <a:gd name="connsiteX71" fmla="*/ 462230 w 889986"/>
                <a:gd name="connsiteY71" fmla="*/ 693800 h 1272120"/>
                <a:gd name="connsiteX72" fmla="*/ 433541 w 889986"/>
                <a:gd name="connsiteY72" fmla="*/ 714095 h 1272120"/>
                <a:gd name="connsiteX73" fmla="*/ 416185 w 889986"/>
                <a:gd name="connsiteY73" fmla="*/ 722679 h 1272120"/>
                <a:gd name="connsiteX74" fmla="*/ 410873 w 889986"/>
                <a:gd name="connsiteY74" fmla="*/ 725856 h 1272120"/>
                <a:gd name="connsiteX75" fmla="*/ 408200 w 889986"/>
                <a:gd name="connsiteY75" fmla="*/ 804986 h 1272120"/>
                <a:gd name="connsiteX76" fmla="*/ 436825 w 889986"/>
                <a:gd name="connsiteY76" fmla="*/ 775888 h 1272120"/>
                <a:gd name="connsiteX77" fmla="*/ 466246 w 889986"/>
                <a:gd name="connsiteY77" fmla="*/ 748501 h 1272120"/>
                <a:gd name="connsiteX78" fmla="*/ 478969 w 889986"/>
                <a:gd name="connsiteY78" fmla="*/ 751924 h 1272120"/>
                <a:gd name="connsiteX79" fmla="*/ 485330 w 889986"/>
                <a:gd name="connsiteY79" fmla="*/ 745077 h 1272120"/>
                <a:gd name="connsiteX80" fmla="*/ 508389 w 889986"/>
                <a:gd name="connsiteY80" fmla="*/ 736519 h 1272120"/>
                <a:gd name="connsiteX81" fmla="*/ 509152 w 889986"/>
                <a:gd name="connsiteY81" fmla="*/ 736901 h 1272120"/>
                <a:gd name="connsiteX82" fmla="*/ 508389 w 889986"/>
                <a:gd name="connsiteY82" fmla="*/ 738231 h 1272120"/>
                <a:gd name="connsiteX83" fmla="*/ 511809 w 889986"/>
                <a:gd name="connsiteY83" fmla="*/ 738231 h 1272120"/>
                <a:gd name="connsiteX84" fmla="*/ 525485 w 889986"/>
                <a:gd name="connsiteY84" fmla="*/ 745077 h 1272120"/>
                <a:gd name="connsiteX85" fmla="*/ 544967 w 889986"/>
                <a:gd name="connsiteY85" fmla="*/ 738231 h 1272120"/>
                <a:gd name="connsiteX86" fmla="*/ 511809 w 889986"/>
                <a:gd name="connsiteY86" fmla="*/ 738231 h 1272120"/>
                <a:gd name="connsiteX87" fmla="*/ 509152 w 889986"/>
                <a:gd name="connsiteY87" fmla="*/ 736901 h 1272120"/>
                <a:gd name="connsiteX88" fmla="*/ 512067 w 889986"/>
                <a:gd name="connsiteY88" fmla="*/ 731812 h 1272120"/>
                <a:gd name="connsiteX89" fmla="*/ 516341 w 889986"/>
                <a:gd name="connsiteY89" fmla="*/ 727961 h 1272120"/>
                <a:gd name="connsiteX90" fmla="*/ 623687 w 889986"/>
                <a:gd name="connsiteY90" fmla="*/ 791293 h 1272120"/>
                <a:gd name="connsiteX91" fmla="*/ 642771 w 889986"/>
                <a:gd name="connsiteY91" fmla="*/ 984712 h 1272120"/>
                <a:gd name="connsiteX92" fmla="*/ 613350 w 889986"/>
                <a:gd name="connsiteY92" fmla="*/ 1078855 h 1272120"/>
                <a:gd name="connsiteX93" fmla="*/ 579159 w 889986"/>
                <a:gd name="connsiteY93" fmla="*/ 1138763 h 1272120"/>
                <a:gd name="connsiteX94" fmla="*/ 556894 w 889986"/>
                <a:gd name="connsiteY94" fmla="*/ 1164438 h 1272120"/>
                <a:gd name="connsiteX95" fmla="*/ 539401 w 889986"/>
                <a:gd name="connsiteY95" fmla="*/ 1193537 h 1272120"/>
                <a:gd name="connsiteX96" fmla="*/ 517136 w 889986"/>
                <a:gd name="connsiteY96" fmla="*/ 1219212 h 1272120"/>
                <a:gd name="connsiteX97" fmla="*/ 490101 w 889986"/>
                <a:gd name="connsiteY97" fmla="*/ 1250022 h 1272120"/>
                <a:gd name="connsiteX98" fmla="*/ 482944 w 889986"/>
                <a:gd name="connsiteY98" fmla="*/ 1248311 h 1272120"/>
                <a:gd name="connsiteX99" fmla="*/ 540991 w 889986"/>
                <a:gd name="connsiteY99" fmla="*/ 1159303 h 1272120"/>
                <a:gd name="connsiteX100" fmla="*/ 540196 w 889986"/>
                <a:gd name="connsiteY100" fmla="*/ 1155880 h 1272120"/>
                <a:gd name="connsiteX101" fmla="*/ 493281 w 889986"/>
                <a:gd name="connsiteY101" fmla="*/ 1195249 h 1272120"/>
                <a:gd name="connsiteX102" fmla="*/ 496462 w 889986"/>
                <a:gd name="connsiteY102" fmla="*/ 1178132 h 1272120"/>
                <a:gd name="connsiteX103" fmla="*/ 458294 w 889986"/>
                <a:gd name="connsiteY103" fmla="*/ 1205519 h 1272120"/>
                <a:gd name="connsiteX104" fmla="*/ 457499 w 889986"/>
                <a:gd name="connsiteY104" fmla="*/ 1217500 h 1272120"/>
                <a:gd name="connsiteX105" fmla="*/ 442391 w 889986"/>
                <a:gd name="connsiteY105" fmla="*/ 1231194 h 1272120"/>
                <a:gd name="connsiteX106" fmla="*/ 418537 w 889986"/>
                <a:gd name="connsiteY106" fmla="*/ 1246599 h 1272120"/>
                <a:gd name="connsiteX107" fmla="*/ 340611 w 889986"/>
                <a:gd name="connsiteY107" fmla="*/ 1270562 h 1272120"/>
                <a:gd name="connsiteX108" fmla="*/ 348562 w 889986"/>
                <a:gd name="connsiteY108" fmla="*/ 1256869 h 1272120"/>
                <a:gd name="connsiteX109" fmla="*/ 322322 w 889986"/>
                <a:gd name="connsiteY109" fmla="*/ 1255157 h 1272120"/>
                <a:gd name="connsiteX110" fmla="*/ 322322 w 889986"/>
                <a:gd name="connsiteY110" fmla="*/ 1251734 h 1272120"/>
                <a:gd name="connsiteX111" fmla="*/ 348563 w 889986"/>
                <a:gd name="connsiteY111" fmla="*/ 1244887 h 1272120"/>
                <a:gd name="connsiteX112" fmla="*/ 452728 w 889986"/>
                <a:gd name="connsiteY112" fmla="*/ 1172997 h 1272120"/>
                <a:gd name="connsiteX113" fmla="*/ 476583 w 889986"/>
                <a:gd name="connsiteY113" fmla="*/ 1162727 h 1272120"/>
                <a:gd name="connsiteX114" fmla="*/ 492486 w 889986"/>
                <a:gd name="connsiteY114" fmla="*/ 1142187 h 1272120"/>
                <a:gd name="connsiteX115" fmla="*/ 484535 w 889986"/>
                <a:gd name="connsiteY115" fmla="*/ 1140475 h 1272120"/>
                <a:gd name="connsiteX116" fmla="*/ 488511 w 889986"/>
                <a:gd name="connsiteY116" fmla="*/ 1128493 h 1272120"/>
                <a:gd name="connsiteX117" fmla="*/ 536220 w 889986"/>
                <a:gd name="connsiteY117" fmla="*/ 1053179 h 1272120"/>
                <a:gd name="connsiteX118" fmla="*/ 556099 w 889986"/>
                <a:gd name="connsiteY118" fmla="*/ 1008676 h 1272120"/>
                <a:gd name="connsiteX119" fmla="*/ 566436 w 889986"/>
                <a:gd name="connsiteY119" fmla="*/ 979577 h 1272120"/>
                <a:gd name="connsiteX120" fmla="*/ 582339 w 889986"/>
                <a:gd name="connsiteY120" fmla="*/ 935073 h 1272120"/>
                <a:gd name="connsiteX121" fmla="*/ 577568 w 889986"/>
                <a:gd name="connsiteY121" fmla="*/ 847778 h 1272120"/>
                <a:gd name="connsiteX122" fmla="*/ 594267 w 889986"/>
                <a:gd name="connsiteY122" fmla="*/ 847778 h 1272120"/>
                <a:gd name="connsiteX123" fmla="*/ 584725 w 889986"/>
                <a:gd name="connsiteY123" fmla="*/ 827238 h 1272120"/>
                <a:gd name="connsiteX124" fmla="*/ 540196 w 889986"/>
                <a:gd name="connsiteY124" fmla="*/ 811833 h 1272120"/>
                <a:gd name="connsiteX125" fmla="*/ 450343 w 889986"/>
                <a:gd name="connsiteY125" fmla="*/ 871742 h 1272120"/>
                <a:gd name="connsiteX126" fmla="*/ 366056 w 889986"/>
                <a:gd name="connsiteY126" fmla="*/ 998406 h 1272120"/>
                <a:gd name="connsiteX127" fmla="*/ 345382 w 889986"/>
                <a:gd name="connsiteY127" fmla="*/ 1051468 h 1272120"/>
                <a:gd name="connsiteX128" fmla="*/ 308805 w 889986"/>
                <a:gd name="connsiteY128" fmla="*/ 1010387 h 1272120"/>
                <a:gd name="connsiteX129" fmla="*/ 301648 w 889986"/>
                <a:gd name="connsiteY129" fmla="*/ 948767 h 1272120"/>
                <a:gd name="connsiteX130" fmla="*/ 305624 w 889986"/>
                <a:gd name="connsiteY130" fmla="*/ 909399 h 1272120"/>
                <a:gd name="connsiteX131" fmla="*/ 318347 w 889986"/>
                <a:gd name="connsiteY131" fmla="*/ 883723 h 1272120"/>
                <a:gd name="connsiteX132" fmla="*/ 322322 w 889986"/>
                <a:gd name="connsiteY132" fmla="*/ 876877 h 1272120"/>
                <a:gd name="connsiteX133" fmla="*/ 340715 w 889986"/>
                <a:gd name="connsiteY133" fmla="*/ 808947 h 1272120"/>
                <a:gd name="connsiteX134" fmla="*/ 315166 w 889986"/>
                <a:gd name="connsiteY134" fmla="*/ 830621 h 1272120"/>
                <a:gd name="connsiteX135" fmla="*/ 244200 w 889986"/>
                <a:gd name="connsiteY135" fmla="*/ 840605 h 1272120"/>
                <a:gd name="connsiteX136" fmla="*/ 245958 w 889986"/>
                <a:gd name="connsiteY136" fmla="*/ 674173 h 1272120"/>
                <a:gd name="connsiteX137" fmla="*/ 283815 w 889986"/>
                <a:gd name="connsiteY137" fmla="*/ 564358 h 1272120"/>
                <a:gd name="connsiteX138" fmla="*/ 254347 w 889986"/>
                <a:gd name="connsiteY138" fmla="*/ 553134 h 1272120"/>
                <a:gd name="connsiteX139" fmla="*/ 222139 w 889986"/>
                <a:gd name="connsiteY139" fmla="*/ 575919 h 1272120"/>
                <a:gd name="connsiteX140" fmla="*/ 132912 w 889986"/>
                <a:gd name="connsiteY140" fmla="*/ 778311 h 1272120"/>
                <a:gd name="connsiteX141" fmla="*/ 5197 w 889986"/>
                <a:gd name="connsiteY141" fmla="*/ 880961 h 1272120"/>
                <a:gd name="connsiteX142" fmla="*/ 7120 w 889986"/>
                <a:gd name="connsiteY142" fmla="*/ 824684 h 1272120"/>
                <a:gd name="connsiteX143" fmla="*/ 18973 w 889986"/>
                <a:gd name="connsiteY143" fmla="*/ 785547 h 1272120"/>
                <a:gd name="connsiteX144" fmla="*/ 41510 w 889986"/>
                <a:gd name="connsiteY144" fmla="*/ 762133 h 1272120"/>
                <a:gd name="connsiteX145" fmla="*/ 90669 w 889986"/>
                <a:gd name="connsiteY145" fmla="*/ 697483 h 1272120"/>
                <a:gd name="connsiteX146" fmla="*/ 151736 w 889986"/>
                <a:gd name="connsiteY146" fmla="*/ 398150 h 1272120"/>
                <a:gd name="connsiteX147" fmla="*/ 138809 w 889986"/>
                <a:gd name="connsiteY147" fmla="*/ 398509 h 1272120"/>
                <a:gd name="connsiteX148" fmla="*/ 104144 w 889986"/>
                <a:gd name="connsiteY148" fmla="*/ 393599 h 1272120"/>
                <a:gd name="connsiteX149" fmla="*/ 59560 w 889986"/>
                <a:gd name="connsiteY149" fmla="*/ 332441 h 1272120"/>
                <a:gd name="connsiteX150" fmla="*/ 123314 w 889986"/>
                <a:gd name="connsiteY150" fmla="*/ 65475 h 1272120"/>
                <a:gd name="connsiteX151" fmla="*/ 200826 w 889986"/>
                <a:gd name="connsiteY151" fmla="*/ 536 h 1272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889986" h="1272120">
                  <a:moveTo>
                    <a:pt x="311154" y="674731"/>
                  </a:moveTo>
                  <a:cubicBezTo>
                    <a:pt x="307482" y="677768"/>
                    <a:pt x="301987" y="685060"/>
                    <a:pt x="293382" y="697738"/>
                  </a:cubicBezTo>
                  <a:cubicBezTo>
                    <a:pt x="278442" y="718850"/>
                    <a:pt x="278771" y="719935"/>
                    <a:pt x="299038" y="700766"/>
                  </a:cubicBezTo>
                  <a:cubicBezTo>
                    <a:pt x="310093" y="690308"/>
                    <a:pt x="318648" y="679425"/>
                    <a:pt x="317991" y="677253"/>
                  </a:cubicBezTo>
                  <a:cubicBezTo>
                    <a:pt x="316676" y="672911"/>
                    <a:pt x="314826" y="671694"/>
                    <a:pt x="311154" y="674731"/>
                  </a:cubicBezTo>
                  <a:close/>
                  <a:moveTo>
                    <a:pt x="284041" y="349805"/>
                  </a:moveTo>
                  <a:cubicBezTo>
                    <a:pt x="277528" y="351777"/>
                    <a:pt x="265019" y="388744"/>
                    <a:pt x="256652" y="431566"/>
                  </a:cubicBezTo>
                  <a:cubicBezTo>
                    <a:pt x="239790" y="508955"/>
                    <a:pt x="239790" y="508955"/>
                    <a:pt x="263870" y="494556"/>
                  </a:cubicBezTo>
                  <a:cubicBezTo>
                    <a:pt x="276667" y="485943"/>
                    <a:pt x="293050" y="477428"/>
                    <a:pt x="300648" y="475128"/>
                  </a:cubicBezTo>
                  <a:cubicBezTo>
                    <a:pt x="307162" y="473156"/>
                    <a:pt x="318217" y="462700"/>
                    <a:pt x="324272" y="451387"/>
                  </a:cubicBezTo>
                  <a:cubicBezTo>
                    <a:pt x="331840" y="437246"/>
                    <a:pt x="347466" y="430145"/>
                    <a:pt x="382005" y="426800"/>
                  </a:cubicBezTo>
                  <a:cubicBezTo>
                    <a:pt x="421969" y="421812"/>
                    <a:pt x="431082" y="416683"/>
                    <a:pt x="445135" y="388729"/>
                  </a:cubicBezTo>
                  <a:lnTo>
                    <a:pt x="460701" y="357947"/>
                  </a:lnTo>
                  <a:lnTo>
                    <a:pt x="432876" y="352149"/>
                  </a:lnTo>
                  <a:cubicBezTo>
                    <a:pt x="418963" y="349251"/>
                    <a:pt x="381369" y="346412"/>
                    <a:pt x="350517" y="346271"/>
                  </a:cubicBezTo>
                  <a:cubicBezTo>
                    <a:pt x="319992" y="347216"/>
                    <a:pt x="289469" y="348162"/>
                    <a:pt x="284041" y="349805"/>
                  </a:cubicBezTo>
                  <a:close/>
                  <a:moveTo>
                    <a:pt x="172950" y="61115"/>
                  </a:moveTo>
                  <a:lnTo>
                    <a:pt x="153170" y="101467"/>
                  </a:lnTo>
                  <a:cubicBezTo>
                    <a:pt x="117824" y="172601"/>
                    <a:pt x="122161" y="300455"/>
                    <a:pt x="160970" y="311221"/>
                  </a:cubicBezTo>
                  <a:cubicBezTo>
                    <a:pt x="182710" y="316489"/>
                    <a:pt x="193707" y="282351"/>
                    <a:pt x="196099" y="196307"/>
                  </a:cubicBezTo>
                  <a:cubicBezTo>
                    <a:pt x="196967" y="152200"/>
                    <a:pt x="191850" y="103978"/>
                    <a:pt x="185078" y="89437"/>
                  </a:cubicBezTo>
                  <a:close/>
                  <a:moveTo>
                    <a:pt x="200826" y="536"/>
                  </a:moveTo>
                  <a:cubicBezTo>
                    <a:pt x="220594" y="-708"/>
                    <a:pt x="241020" y="218"/>
                    <a:pt x="246676" y="3246"/>
                  </a:cubicBezTo>
                  <a:cubicBezTo>
                    <a:pt x="262232" y="11572"/>
                    <a:pt x="292734" y="88843"/>
                    <a:pt x="290520" y="116768"/>
                  </a:cubicBezTo>
                  <a:cubicBezTo>
                    <a:pt x="289794" y="130023"/>
                    <a:pt x="290510" y="155876"/>
                    <a:pt x="291754" y="175644"/>
                  </a:cubicBezTo>
                  <a:cubicBezTo>
                    <a:pt x="294014" y="210511"/>
                    <a:pt x="293685" y="209426"/>
                    <a:pt x="324062" y="149274"/>
                  </a:cubicBezTo>
                  <a:lnTo>
                    <a:pt x="355196" y="87711"/>
                  </a:lnTo>
                  <a:lnTo>
                    <a:pt x="324541" y="80399"/>
                  </a:lnTo>
                  <a:cubicBezTo>
                    <a:pt x="296388" y="73518"/>
                    <a:pt x="298231" y="71774"/>
                    <a:pt x="343294" y="64058"/>
                  </a:cubicBezTo>
                  <a:cubicBezTo>
                    <a:pt x="368919" y="58670"/>
                    <a:pt x="405857" y="59340"/>
                    <a:pt x="424012" y="64509"/>
                  </a:cubicBezTo>
                  <a:cubicBezTo>
                    <a:pt x="455322" y="73991"/>
                    <a:pt x="455322" y="73991"/>
                    <a:pt x="446726" y="112142"/>
                  </a:cubicBezTo>
                  <a:cubicBezTo>
                    <a:pt x="436946" y="154208"/>
                    <a:pt x="374161" y="244313"/>
                    <a:pt x="317803" y="296925"/>
                  </a:cubicBezTo>
                  <a:cubicBezTo>
                    <a:pt x="276512" y="336679"/>
                    <a:pt x="283812" y="345135"/>
                    <a:pt x="330660" y="311993"/>
                  </a:cubicBezTo>
                  <a:cubicBezTo>
                    <a:pt x="380764" y="277866"/>
                    <a:pt x="485632" y="248490"/>
                    <a:pt x="540723" y="254328"/>
                  </a:cubicBezTo>
                  <a:cubicBezTo>
                    <a:pt x="588317" y="258880"/>
                    <a:pt x="664681" y="299754"/>
                    <a:pt x="672994" y="323306"/>
                  </a:cubicBezTo>
                  <a:cubicBezTo>
                    <a:pt x="677595" y="338504"/>
                    <a:pt x="699535" y="336602"/>
                    <a:pt x="697434" y="321833"/>
                  </a:cubicBezTo>
                  <a:cubicBezTo>
                    <a:pt x="691818" y="291539"/>
                    <a:pt x="692287" y="261771"/>
                    <a:pt x="700166" y="197766"/>
                  </a:cubicBezTo>
                  <a:cubicBezTo>
                    <a:pt x="707189" y="138760"/>
                    <a:pt x="705845" y="122577"/>
                    <a:pt x="691046" y="112836"/>
                  </a:cubicBezTo>
                  <a:cubicBezTo>
                    <a:pt x="666020" y="96713"/>
                    <a:pt x="672304" y="90071"/>
                    <a:pt x="749447" y="51313"/>
                  </a:cubicBezTo>
                  <a:cubicBezTo>
                    <a:pt x="814220" y="18670"/>
                    <a:pt x="817806" y="18769"/>
                    <a:pt x="852503" y="35522"/>
                  </a:cubicBezTo>
                  <a:cubicBezTo>
                    <a:pt x="899925" y="59085"/>
                    <a:pt x="902184" y="93951"/>
                    <a:pt x="860225" y="170644"/>
                  </a:cubicBezTo>
                  <a:cubicBezTo>
                    <a:pt x="842487" y="202082"/>
                    <a:pt x="812769" y="264404"/>
                    <a:pt x="792889" y="308342"/>
                  </a:cubicBezTo>
                  <a:cubicBezTo>
                    <a:pt x="774424" y="353037"/>
                    <a:pt x="745134" y="412858"/>
                    <a:pt x="730324" y="442226"/>
                  </a:cubicBezTo>
                  <a:cubicBezTo>
                    <a:pt x="705346" y="488892"/>
                    <a:pt x="704817" y="494978"/>
                    <a:pt x="723959" y="503404"/>
                  </a:cubicBezTo>
                  <a:cubicBezTo>
                    <a:pt x="782138" y="527266"/>
                    <a:pt x="810997" y="599111"/>
                    <a:pt x="828250" y="765712"/>
                  </a:cubicBezTo>
                  <a:cubicBezTo>
                    <a:pt x="841699" y="888437"/>
                    <a:pt x="779533" y="1007981"/>
                    <a:pt x="735707" y="945408"/>
                  </a:cubicBezTo>
                  <a:cubicBezTo>
                    <a:pt x="706379" y="903331"/>
                    <a:pt x="691333" y="837971"/>
                    <a:pt x="698486" y="787220"/>
                  </a:cubicBezTo>
                  <a:cubicBezTo>
                    <a:pt x="716474" y="682234"/>
                    <a:pt x="695465" y="534543"/>
                    <a:pt x="665499" y="541246"/>
                  </a:cubicBezTo>
                  <a:cubicBezTo>
                    <a:pt x="657571" y="542460"/>
                    <a:pt x="641289" y="547389"/>
                    <a:pt x="629677" y="552090"/>
                  </a:cubicBezTo>
                  <a:cubicBezTo>
                    <a:pt x="611881" y="559846"/>
                    <a:pt x="611224" y="557676"/>
                    <a:pt x="621620" y="545048"/>
                  </a:cubicBezTo>
                  <a:cubicBezTo>
                    <a:pt x="632446" y="529921"/>
                    <a:pt x="632118" y="528835"/>
                    <a:pt x="617676" y="532021"/>
                  </a:cubicBezTo>
                  <a:cubicBezTo>
                    <a:pt x="608993" y="534650"/>
                    <a:pt x="615376" y="524424"/>
                    <a:pt x="631201" y="510153"/>
                  </a:cubicBezTo>
                  <a:cubicBezTo>
                    <a:pt x="649954" y="493811"/>
                    <a:pt x="665094" y="465529"/>
                    <a:pt x="670989" y="434117"/>
                  </a:cubicBezTo>
                  <a:cubicBezTo>
                    <a:pt x="676030" y="407708"/>
                    <a:pt x="679228" y="383041"/>
                    <a:pt x="678570" y="380869"/>
                  </a:cubicBezTo>
                  <a:cubicBezTo>
                    <a:pt x="677913" y="378697"/>
                    <a:pt x="643704" y="383128"/>
                    <a:pt x="602553" y="392030"/>
                  </a:cubicBezTo>
                  <a:cubicBezTo>
                    <a:pt x="559990" y="400176"/>
                    <a:pt x="513840" y="408220"/>
                    <a:pt x="497657" y="409564"/>
                  </a:cubicBezTo>
                  <a:cubicBezTo>
                    <a:pt x="457034" y="412382"/>
                    <a:pt x="437654" y="438393"/>
                    <a:pt x="460410" y="458761"/>
                  </a:cubicBezTo>
                  <a:cubicBezTo>
                    <a:pt x="475108" y="472086"/>
                    <a:pt x="471980" y="481327"/>
                    <a:pt x="442630" y="517467"/>
                  </a:cubicBezTo>
                  <a:cubicBezTo>
                    <a:pt x="422593" y="541307"/>
                    <a:pt x="393571" y="578533"/>
                    <a:pt x="375048" y="599547"/>
                  </a:cubicBezTo>
                  <a:lnTo>
                    <a:pt x="358765" y="620752"/>
                  </a:lnTo>
                  <a:lnTo>
                    <a:pt x="361285" y="621837"/>
                  </a:lnTo>
                  <a:cubicBezTo>
                    <a:pt x="364466" y="623549"/>
                    <a:pt x="367646" y="625260"/>
                    <a:pt x="370032" y="628683"/>
                  </a:cubicBezTo>
                  <a:lnTo>
                    <a:pt x="371730" y="631465"/>
                  </a:lnTo>
                  <a:lnTo>
                    <a:pt x="400373" y="604915"/>
                  </a:lnTo>
                  <a:cubicBezTo>
                    <a:pt x="469728" y="536519"/>
                    <a:pt x="508478" y="523604"/>
                    <a:pt x="548960" y="551639"/>
                  </a:cubicBezTo>
                  <a:cubicBezTo>
                    <a:pt x="572958" y="569259"/>
                    <a:pt x="577327" y="581490"/>
                    <a:pt x="556411" y="617539"/>
                  </a:cubicBezTo>
                  <a:lnTo>
                    <a:pt x="546917" y="632019"/>
                  </a:lnTo>
                  <a:lnTo>
                    <a:pt x="538578" y="639174"/>
                  </a:lnTo>
                  <a:cubicBezTo>
                    <a:pt x="524335" y="648348"/>
                    <a:pt x="509168" y="656067"/>
                    <a:pt x="495155" y="665588"/>
                  </a:cubicBezTo>
                  <a:cubicBezTo>
                    <a:pt x="487108" y="671056"/>
                    <a:pt x="479739" y="677494"/>
                    <a:pt x="472545" y="684043"/>
                  </a:cubicBezTo>
                  <a:cubicBezTo>
                    <a:pt x="470588" y="685824"/>
                    <a:pt x="469770" y="688623"/>
                    <a:pt x="467848" y="690441"/>
                  </a:cubicBezTo>
                  <a:cubicBezTo>
                    <a:pt x="466263" y="691940"/>
                    <a:pt x="463976" y="692492"/>
                    <a:pt x="462230" y="693800"/>
                  </a:cubicBezTo>
                  <a:cubicBezTo>
                    <a:pt x="448649" y="703969"/>
                    <a:pt x="453353" y="704302"/>
                    <a:pt x="433541" y="714095"/>
                  </a:cubicBezTo>
                  <a:cubicBezTo>
                    <a:pt x="419090" y="721239"/>
                    <a:pt x="419685" y="720623"/>
                    <a:pt x="416185" y="722679"/>
                  </a:cubicBezTo>
                  <a:lnTo>
                    <a:pt x="410873" y="725856"/>
                  </a:lnTo>
                  <a:lnTo>
                    <a:pt x="408200" y="804986"/>
                  </a:lnTo>
                  <a:cubicBezTo>
                    <a:pt x="416946" y="796428"/>
                    <a:pt x="426488" y="786158"/>
                    <a:pt x="436825" y="775888"/>
                  </a:cubicBezTo>
                  <a:cubicBezTo>
                    <a:pt x="446367" y="767329"/>
                    <a:pt x="456704" y="757059"/>
                    <a:pt x="466246" y="748501"/>
                  </a:cubicBezTo>
                  <a:cubicBezTo>
                    <a:pt x="471017" y="745077"/>
                    <a:pt x="475788" y="736519"/>
                    <a:pt x="478969" y="751924"/>
                  </a:cubicBezTo>
                  <a:cubicBezTo>
                    <a:pt x="482149" y="748501"/>
                    <a:pt x="484535" y="745077"/>
                    <a:pt x="485330" y="745077"/>
                  </a:cubicBezTo>
                  <a:cubicBezTo>
                    <a:pt x="494077" y="741654"/>
                    <a:pt x="501233" y="739942"/>
                    <a:pt x="508389" y="736519"/>
                  </a:cubicBezTo>
                  <a:lnTo>
                    <a:pt x="509152" y="736901"/>
                  </a:lnTo>
                  <a:lnTo>
                    <a:pt x="508389" y="738231"/>
                  </a:lnTo>
                  <a:lnTo>
                    <a:pt x="511809" y="738231"/>
                  </a:lnTo>
                  <a:lnTo>
                    <a:pt x="525485" y="745077"/>
                  </a:lnTo>
                  <a:cubicBezTo>
                    <a:pt x="531449" y="745078"/>
                    <a:pt x="537810" y="742510"/>
                    <a:pt x="544967" y="738231"/>
                  </a:cubicBezTo>
                  <a:lnTo>
                    <a:pt x="511809" y="738231"/>
                  </a:lnTo>
                  <a:lnTo>
                    <a:pt x="509152" y="736901"/>
                  </a:lnTo>
                  <a:lnTo>
                    <a:pt x="512067" y="731812"/>
                  </a:lnTo>
                  <a:cubicBezTo>
                    <a:pt x="513359" y="729672"/>
                    <a:pt x="514751" y="727960"/>
                    <a:pt x="516341" y="727961"/>
                  </a:cubicBezTo>
                  <a:cubicBezTo>
                    <a:pt x="555304" y="722826"/>
                    <a:pt x="592676" y="734807"/>
                    <a:pt x="623687" y="791293"/>
                  </a:cubicBezTo>
                  <a:cubicBezTo>
                    <a:pt x="651518" y="840931"/>
                    <a:pt x="661855" y="909399"/>
                    <a:pt x="642771" y="984712"/>
                  </a:cubicBezTo>
                  <a:cubicBezTo>
                    <a:pt x="634024" y="1017234"/>
                    <a:pt x="623687" y="1048044"/>
                    <a:pt x="613350" y="1078855"/>
                  </a:cubicBezTo>
                  <a:cubicBezTo>
                    <a:pt x="604604" y="1104530"/>
                    <a:pt x="592676" y="1130205"/>
                    <a:pt x="579159" y="1138763"/>
                  </a:cubicBezTo>
                  <a:cubicBezTo>
                    <a:pt x="570412" y="1145610"/>
                    <a:pt x="564050" y="1152456"/>
                    <a:pt x="556894" y="1164438"/>
                  </a:cubicBezTo>
                  <a:cubicBezTo>
                    <a:pt x="551328" y="1174709"/>
                    <a:pt x="544172" y="1178132"/>
                    <a:pt x="539401" y="1193537"/>
                  </a:cubicBezTo>
                  <a:cubicBezTo>
                    <a:pt x="535425" y="1205519"/>
                    <a:pt x="525088" y="1210654"/>
                    <a:pt x="517136" y="1219212"/>
                  </a:cubicBezTo>
                  <a:cubicBezTo>
                    <a:pt x="508390" y="1229482"/>
                    <a:pt x="499643" y="1239752"/>
                    <a:pt x="490101" y="1250022"/>
                  </a:cubicBezTo>
                  <a:cubicBezTo>
                    <a:pt x="489306" y="1251734"/>
                    <a:pt x="486920" y="1248310"/>
                    <a:pt x="482944" y="1248311"/>
                  </a:cubicBezTo>
                  <a:cubicBezTo>
                    <a:pt x="503618" y="1217500"/>
                    <a:pt x="521907" y="1188402"/>
                    <a:pt x="540991" y="1159303"/>
                  </a:cubicBezTo>
                  <a:cubicBezTo>
                    <a:pt x="540196" y="1159303"/>
                    <a:pt x="540196" y="1157592"/>
                    <a:pt x="540196" y="1155880"/>
                  </a:cubicBezTo>
                  <a:cubicBezTo>
                    <a:pt x="525088" y="1167862"/>
                    <a:pt x="510775" y="1179843"/>
                    <a:pt x="493281" y="1195249"/>
                  </a:cubicBezTo>
                  <a:cubicBezTo>
                    <a:pt x="494872" y="1184978"/>
                    <a:pt x="495667" y="1181555"/>
                    <a:pt x="496462" y="1178132"/>
                  </a:cubicBezTo>
                  <a:cubicBezTo>
                    <a:pt x="479764" y="1164438"/>
                    <a:pt x="470222" y="1191825"/>
                    <a:pt x="458294" y="1205519"/>
                  </a:cubicBezTo>
                  <a:cubicBezTo>
                    <a:pt x="457499" y="1207230"/>
                    <a:pt x="457499" y="1214077"/>
                    <a:pt x="457499" y="1217500"/>
                  </a:cubicBezTo>
                  <a:cubicBezTo>
                    <a:pt x="452728" y="1222636"/>
                    <a:pt x="447162" y="1226059"/>
                    <a:pt x="442391" y="1231194"/>
                  </a:cubicBezTo>
                  <a:cubicBezTo>
                    <a:pt x="434440" y="1236329"/>
                    <a:pt x="426488" y="1241464"/>
                    <a:pt x="418537" y="1246599"/>
                  </a:cubicBezTo>
                  <a:cubicBezTo>
                    <a:pt x="393887" y="1260292"/>
                    <a:pt x="369237" y="1277409"/>
                    <a:pt x="340611" y="1270562"/>
                  </a:cubicBezTo>
                  <a:cubicBezTo>
                    <a:pt x="343792" y="1265427"/>
                    <a:pt x="345382" y="1262004"/>
                    <a:pt x="348562" y="1256869"/>
                  </a:cubicBezTo>
                  <a:cubicBezTo>
                    <a:pt x="339021" y="1256869"/>
                    <a:pt x="331069" y="1255157"/>
                    <a:pt x="322322" y="1255157"/>
                  </a:cubicBezTo>
                  <a:cubicBezTo>
                    <a:pt x="322322" y="1253445"/>
                    <a:pt x="322322" y="1253445"/>
                    <a:pt x="322322" y="1251734"/>
                  </a:cubicBezTo>
                  <a:cubicBezTo>
                    <a:pt x="331069" y="1250022"/>
                    <a:pt x="339816" y="1244887"/>
                    <a:pt x="348563" y="1244887"/>
                  </a:cubicBezTo>
                  <a:cubicBezTo>
                    <a:pt x="386730" y="1243176"/>
                    <a:pt x="419332" y="1210654"/>
                    <a:pt x="452728" y="1172997"/>
                  </a:cubicBezTo>
                  <a:cubicBezTo>
                    <a:pt x="459090" y="1164438"/>
                    <a:pt x="468632" y="1167862"/>
                    <a:pt x="476583" y="1162727"/>
                  </a:cubicBezTo>
                  <a:cubicBezTo>
                    <a:pt x="482149" y="1159303"/>
                    <a:pt x="487715" y="1152456"/>
                    <a:pt x="492486" y="1142187"/>
                  </a:cubicBezTo>
                  <a:cubicBezTo>
                    <a:pt x="490101" y="1142187"/>
                    <a:pt x="488510" y="1140475"/>
                    <a:pt x="484535" y="1140475"/>
                  </a:cubicBezTo>
                  <a:cubicBezTo>
                    <a:pt x="486125" y="1135340"/>
                    <a:pt x="486920" y="1130205"/>
                    <a:pt x="488511" y="1128493"/>
                  </a:cubicBezTo>
                  <a:cubicBezTo>
                    <a:pt x="504414" y="1102818"/>
                    <a:pt x="520317" y="1080566"/>
                    <a:pt x="536220" y="1053179"/>
                  </a:cubicBezTo>
                  <a:cubicBezTo>
                    <a:pt x="543376" y="1041198"/>
                    <a:pt x="549738" y="1024081"/>
                    <a:pt x="556099" y="1008676"/>
                  </a:cubicBezTo>
                  <a:cubicBezTo>
                    <a:pt x="560075" y="998406"/>
                    <a:pt x="563255" y="989847"/>
                    <a:pt x="566436" y="979577"/>
                  </a:cubicBezTo>
                  <a:cubicBezTo>
                    <a:pt x="572002" y="965884"/>
                    <a:pt x="577568" y="952190"/>
                    <a:pt x="582339" y="935073"/>
                  </a:cubicBezTo>
                  <a:cubicBezTo>
                    <a:pt x="591086" y="905975"/>
                    <a:pt x="595062" y="876876"/>
                    <a:pt x="577568" y="847778"/>
                  </a:cubicBezTo>
                  <a:cubicBezTo>
                    <a:pt x="583929" y="847778"/>
                    <a:pt x="587905" y="847778"/>
                    <a:pt x="594267" y="847778"/>
                  </a:cubicBezTo>
                  <a:cubicBezTo>
                    <a:pt x="590291" y="837508"/>
                    <a:pt x="587905" y="827238"/>
                    <a:pt x="584725" y="827238"/>
                  </a:cubicBezTo>
                  <a:cubicBezTo>
                    <a:pt x="570412" y="820391"/>
                    <a:pt x="555304" y="811833"/>
                    <a:pt x="540196" y="811833"/>
                  </a:cubicBezTo>
                  <a:cubicBezTo>
                    <a:pt x="507594" y="810121"/>
                    <a:pt x="477378" y="832373"/>
                    <a:pt x="450343" y="871742"/>
                  </a:cubicBezTo>
                  <a:cubicBezTo>
                    <a:pt x="421717" y="912822"/>
                    <a:pt x="393091" y="953902"/>
                    <a:pt x="366056" y="998406"/>
                  </a:cubicBezTo>
                  <a:cubicBezTo>
                    <a:pt x="356514" y="1012099"/>
                    <a:pt x="351743" y="1036062"/>
                    <a:pt x="345382" y="1051468"/>
                  </a:cubicBezTo>
                  <a:cubicBezTo>
                    <a:pt x="333454" y="1039486"/>
                    <a:pt x="322322" y="1025793"/>
                    <a:pt x="308805" y="1010387"/>
                  </a:cubicBezTo>
                  <a:cubicBezTo>
                    <a:pt x="307214" y="994982"/>
                    <a:pt x="303238" y="972730"/>
                    <a:pt x="301648" y="948767"/>
                  </a:cubicBezTo>
                  <a:cubicBezTo>
                    <a:pt x="300853" y="935074"/>
                    <a:pt x="303238" y="919668"/>
                    <a:pt x="305624" y="909399"/>
                  </a:cubicBezTo>
                  <a:cubicBezTo>
                    <a:pt x="308009" y="899128"/>
                    <a:pt x="313576" y="892282"/>
                    <a:pt x="318347" y="883723"/>
                  </a:cubicBezTo>
                  <a:cubicBezTo>
                    <a:pt x="319142" y="882012"/>
                    <a:pt x="321527" y="880300"/>
                    <a:pt x="322322" y="876877"/>
                  </a:cubicBezTo>
                  <a:lnTo>
                    <a:pt x="340715" y="808947"/>
                  </a:lnTo>
                  <a:lnTo>
                    <a:pt x="315166" y="830621"/>
                  </a:lnTo>
                  <a:cubicBezTo>
                    <a:pt x="287732" y="850091"/>
                    <a:pt x="266473" y="852527"/>
                    <a:pt x="244200" y="840605"/>
                  </a:cubicBezTo>
                  <a:cubicBezTo>
                    <a:pt x="203191" y="818656"/>
                    <a:pt x="202874" y="778460"/>
                    <a:pt x="245958" y="674173"/>
                  </a:cubicBezTo>
                  <a:cubicBezTo>
                    <a:pt x="268308" y="618824"/>
                    <a:pt x="285458" y="569786"/>
                    <a:pt x="283815" y="564358"/>
                  </a:cubicBezTo>
                  <a:cubicBezTo>
                    <a:pt x="282173" y="558932"/>
                    <a:pt x="268688" y="553533"/>
                    <a:pt x="254347" y="553134"/>
                  </a:cubicBezTo>
                  <a:cubicBezTo>
                    <a:pt x="235336" y="552964"/>
                    <a:pt x="226552" y="559178"/>
                    <a:pt x="222139" y="575919"/>
                  </a:cubicBezTo>
                  <a:cubicBezTo>
                    <a:pt x="207090" y="639724"/>
                    <a:pt x="157392" y="749569"/>
                    <a:pt x="132912" y="778311"/>
                  </a:cubicBezTo>
                  <a:cubicBezTo>
                    <a:pt x="103662" y="810864"/>
                    <a:pt x="12268" y="884746"/>
                    <a:pt x="5197" y="880961"/>
                  </a:cubicBezTo>
                  <a:cubicBezTo>
                    <a:pt x="-3287" y="876419"/>
                    <a:pt x="-478" y="826984"/>
                    <a:pt x="7120" y="824684"/>
                  </a:cubicBezTo>
                  <a:cubicBezTo>
                    <a:pt x="11463" y="823369"/>
                    <a:pt x="16632" y="805215"/>
                    <a:pt x="18973" y="785547"/>
                  </a:cubicBezTo>
                  <a:cubicBezTo>
                    <a:pt x="22042" y="752623"/>
                    <a:pt x="24969" y="750551"/>
                    <a:pt x="41510" y="762133"/>
                  </a:cubicBezTo>
                  <a:cubicBezTo>
                    <a:pt x="57294" y="775131"/>
                    <a:pt x="63251" y="767403"/>
                    <a:pt x="90669" y="697483"/>
                  </a:cubicBezTo>
                  <a:cubicBezTo>
                    <a:pt x="154689" y="537087"/>
                    <a:pt x="180018" y="413290"/>
                    <a:pt x="151736" y="398150"/>
                  </a:cubicBezTo>
                  <a:cubicBezTo>
                    <a:pt x="143251" y="393610"/>
                    <a:pt x="137166" y="393082"/>
                    <a:pt x="138809" y="398509"/>
                  </a:cubicBezTo>
                  <a:cubicBezTo>
                    <a:pt x="140124" y="402851"/>
                    <a:pt x="124041" y="400611"/>
                    <a:pt x="104144" y="393599"/>
                  </a:cubicBezTo>
                  <a:cubicBezTo>
                    <a:pt x="68590" y="381846"/>
                    <a:pt x="65862" y="376747"/>
                    <a:pt x="59560" y="332441"/>
                  </a:cubicBezTo>
                  <a:cubicBezTo>
                    <a:pt x="47512" y="249581"/>
                    <a:pt x="75470" y="134468"/>
                    <a:pt x="123314" y="65475"/>
                  </a:cubicBezTo>
                  <a:cubicBezTo>
                    <a:pt x="158820" y="14437"/>
                    <a:pt x="172045" y="3324"/>
                    <a:pt x="200826" y="536"/>
                  </a:cubicBezTo>
                  <a:close/>
                </a:path>
              </a:pathLst>
            </a:custGeom>
            <a:blipFill dpi="0" rotWithShape="1">
              <a:blip r:embed="rId40"/>
              <a:srcRect/>
              <a:tile tx="0" ty="0" sx="100000" sy="100000" flip="none" algn="ctr"/>
            </a:blip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PA-任意多边形 39">
              <a:extLst>
                <a:ext uri="{FF2B5EF4-FFF2-40B4-BE49-F238E27FC236}">
                  <a16:creationId xmlns:a16="http://schemas.microsoft.com/office/drawing/2014/main" id="{83B89BF4-BC25-12C5-AFBF-9D04EDB3FA65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 rot="220660">
              <a:off x="4221786" y="4273369"/>
              <a:ext cx="904114" cy="465968"/>
            </a:xfrm>
            <a:custGeom>
              <a:avLst/>
              <a:gdLst>
                <a:gd name="connsiteX0" fmla="*/ 166857 w 904114"/>
                <a:gd name="connsiteY0" fmla="*/ 131369 h 465968"/>
                <a:gd name="connsiteX1" fmla="*/ 157358 w 904114"/>
                <a:gd name="connsiteY1" fmla="*/ 160392 h 465968"/>
                <a:gd name="connsiteX2" fmla="*/ 170494 w 904114"/>
                <a:gd name="connsiteY2" fmla="*/ 187961 h 465968"/>
                <a:gd name="connsiteX3" fmla="*/ 179994 w 904114"/>
                <a:gd name="connsiteY3" fmla="*/ 158937 h 465968"/>
                <a:gd name="connsiteX4" fmla="*/ 166857 w 904114"/>
                <a:gd name="connsiteY4" fmla="*/ 131369 h 465968"/>
                <a:gd name="connsiteX5" fmla="*/ 17639 w 904114"/>
                <a:gd name="connsiteY5" fmla="*/ 175 h 465968"/>
                <a:gd name="connsiteX6" fmla="*/ 72066 w 904114"/>
                <a:gd name="connsiteY6" fmla="*/ 18128 h 465968"/>
                <a:gd name="connsiteX7" fmla="*/ 147091 w 904114"/>
                <a:gd name="connsiteY7" fmla="*/ 36036 h 465968"/>
                <a:gd name="connsiteX8" fmla="*/ 218720 w 904114"/>
                <a:gd name="connsiteY8" fmla="*/ 54163 h 465968"/>
                <a:gd name="connsiteX9" fmla="*/ 524760 w 904114"/>
                <a:gd name="connsiteY9" fmla="*/ 165190 h 465968"/>
                <a:gd name="connsiteX10" fmla="*/ 596693 w 904114"/>
                <a:gd name="connsiteY10" fmla="*/ 179479 h 465968"/>
                <a:gd name="connsiteX11" fmla="*/ 635989 w 904114"/>
                <a:gd name="connsiteY11" fmla="*/ 192145 h 465968"/>
                <a:gd name="connsiteX12" fmla="*/ 688115 w 904114"/>
                <a:gd name="connsiteY12" fmla="*/ 200403 h 465968"/>
                <a:gd name="connsiteX13" fmla="*/ 735205 w 904114"/>
                <a:gd name="connsiteY13" fmla="*/ 207985 h 465968"/>
                <a:gd name="connsiteX14" fmla="*/ 739003 w 904114"/>
                <a:gd name="connsiteY14" fmla="*/ 208616 h 465968"/>
                <a:gd name="connsiteX15" fmla="*/ 804320 w 904114"/>
                <a:gd name="connsiteY15" fmla="*/ 218725 h 465968"/>
                <a:gd name="connsiteX16" fmla="*/ 846852 w 904114"/>
                <a:gd name="connsiteY16" fmla="*/ 223147 h 465968"/>
                <a:gd name="connsiteX17" fmla="*/ 859005 w 904114"/>
                <a:gd name="connsiteY17" fmla="*/ 227570 h 465968"/>
                <a:gd name="connsiteX18" fmla="*/ 862043 w 904114"/>
                <a:gd name="connsiteY18" fmla="*/ 229465 h 465968"/>
                <a:gd name="connsiteX19" fmla="*/ 872676 w 904114"/>
                <a:gd name="connsiteY19" fmla="*/ 234520 h 465968"/>
                <a:gd name="connsiteX20" fmla="*/ 878752 w 904114"/>
                <a:gd name="connsiteY20" fmla="*/ 231360 h 465968"/>
                <a:gd name="connsiteX21" fmla="*/ 887866 w 904114"/>
                <a:gd name="connsiteY21" fmla="*/ 235151 h 465968"/>
                <a:gd name="connsiteX22" fmla="*/ 887107 w 904114"/>
                <a:gd name="connsiteY22" fmla="*/ 238942 h 465968"/>
                <a:gd name="connsiteX23" fmla="*/ 878752 w 904114"/>
                <a:gd name="connsiteY23" fmla="*/ 241469 h 465968"/>
                <a:gd name="connsiteX24" fmla="*/ 900019 w 904114"/>
                <a:gd name="connsiteY24" fmla="*/ 243364 h 465968"/>
                <a:gd name="connsiteX25" fmla="*/ 901538 w 904114"/>
                <a:gd name="connsiteY25" fmla="*/ 245260 h 465968"/>
                <a:gd name="connsiteX26" fmla="*/ 900018 w 904114"/>
                <a:gd name="connsiteY26" fmla="*/ 246523 h 465968"/>
                <a:gd name="connsiteX27" fmla="*/ 885589 w 904114"/>
                <a:gd name="connsiteY27" fmla="*/ 248419 h 465968"/>
                <a:gd name="connsiteX28" fmla="*/ 854447 w 904114"/>
                <a:gd name="connsiteY28" fmla="*/ 253473 h 465968"/>
                <a:gd name="connsiteX29" fmla="*/ 889385 w 904114"/>
                <a:gd name="connsiteY29" fmla="*/ 256000 h 465968"/>
                <a:gd name="connsiteX30" fmla="*/ 903056 w 904114"/>
                <a:gd name="connsiteY30" fmla="*/ 258527 h 465968"/>
                <a:gd name="connsiteX31" fmla="*/ 903816 w 904114"/>
                <a:gd name="connsiteY31" fmla="*/ 259790 h 465968"/>
                <a:gd name="connsiteX32" fmla="*/ 902298 w 904114"/>
                <a:gd name="connsiteY32" fmla="*/ 262318 h 465968"/>
                <a:gd name="connsiteX33" fmla="*/ 899260 w 904114"/>
                <a:gd name="connsiteY33" fmla="*/ 262950 h 465968"/>
                <a:gd name="connsiteX34" fmla="*/ 895461 w 904114"/>
                <a:gd name="connsiteY34" fmla="*/ 262949 h 465968"/>
                <a:gd name="connsiteX35" fmla="*/ 886347 w 904114"/>
                <a:gd name="connsiteY35" fmla="*/ 267372 h 465968"/>
                <a:gd name="connsiteX36" fmla="*/ 881031 w 904114"/>
                <a:gd name="connsiteY36" fmla="*/ 272426 h 465968"/>
                <a:gd name="connsiteX37" fmla="*/ 868878 w 904114"/>
                <a:gd name="connsiteY37" fmla="*/ 274321 h 465968"/>
                <a:gd name="connsiteX38" fmla="*/ 868119 w 904114"/>
                <a:gd name="connsiteY38" fmla="*/ 275585 h 465968"/>
                <a:gd name="connsiteX39" fmla="*/ 869638 w 904114"/>
                <a:gd name="connsiteY39" fmla="*/ 277480 h 465968"/>
                <a:gd name="connsiteX40" fmla="*/ 874956 w 904114"/>
                <a:gd name="connsiteY40" fmla="*/ 276848 h 465968"/>
                <a:gd name="connsiteX41" fmla="*/ 877993 w 904114"/>
                <a:gd name="connsiteY41" fmla="*/ 277481 h 465968"/>
                <a:gd name="connsiteX42" fmla="*/ 878752 w 904114"/>
                <a:gd name="connsiteY42" fmla="*/ 278744 h 465968"/>
                <a:gd name="connsiteX43" fmla="*/ 877993 w 904114"/>
                <a:gd name="connsiteY43" fmla="*/ 280008 h 465968"/>
                <a:gd name="connsiteX44" fmla="*/ 861284 w 904114"/>
                <a:gd name="connsiteY44" fmla="*/ 283799 h 465968"/>
                <a:gd name="connsiteX45" fmla="*/ 849131 w 904114"/>
                <a:gd name="connsiteY45" fmla="*/ 285693 h 465968"/>
                <a:gd name="connsiteX46" fmla="*/ 831663 w 904114"/>
                <a:gd name="connsiteY46" fmla="*/ 288853 h 465968"/>
                <a:gd name="connsiteX47" fmla="*/ 802042 w 904114"/>
                <a:gd name="connsiteY47" fmla="*/ 294538 h 465968"/>
                <a:gd name="connsiteX48" fmla="*/ 769383 w 904114"/>
                <a:gd name="connsiteY48" fmla="*/ 302752 h 465968"/>
                <a:gd name="connsiteX49" fmla="*/ 763307 w 904114"/>
                <a:gd name="connsiteY49" fmla="*/ 305910 h 465968"/>
                <a:gd name="connsiteX50" fmla="*/ 753433 w 904114"/>
                <a:gd name="connsiteY50" fmla="*/ 305911 h 465968"/>
                <a:gd name="connsiteX51" fmla="*/ 750396 w 904114"/>
                <a:gd name="connsiteY51" fmla="*/ 306542 h 465968"/>
                <a:gd name="connsiteX52" fmla="*/ 741281 w 904114"/>
                <a:gd name="connsiteY52" fmla="*/ 312860 h 465968"/>
                <a:gd name="connsiteX53" fmla="*/ 684318 w 904114"/>
                <a:gd name="connsiteY53" fmla="*/ 326760 h 465968"/>
                <a:gd name="connsiteX54" fmla="*/ 665330 w 904114"/>
                <a:gd name="connsiteY54" fmla="*/ 334341 h 465968"/>
                <a:gd name="connsiteX55" fmla="*/ 644823 w 904114"/>
                <a:gd name="connsiteY55" fmla="*/ 343186 h 465968"/>
                <a:gd name="connsiteX56" fmla="*/ 628114 w 904114"/>
                <a:gd name="connsiteY56" fmla="*/ 349503 h 465968"/>
                <a:gd name="connsiteX57" fmla="*/ 619760 w 904114"/>
                <a:gd name="connsiteY57" fmla="*/ 352031 h 465968"/>
                <a:gd name="connsiteX58" fmla="*/ 617918 w 904114"/>
                <a:gd name="connsiteY58" fmla="*/ 352310 h 465968"/>
                <a:gd name="connsiteX59" fmla="*/ 611417 w 904114"/>
                <a:gd name="connsiteY59" fmla="*/ 355243 h 465968"/>
                <a:gd name="connsiteX60" fmla="*/ 516278 w 904114"/>
                <a:gd name="connsiteY60" fmla="*/ 369171 h 465968"/>
                <a:gd name="connsiteX61" fmla="*/ 391347 w 904114"/>
                <a:gd name="connsiteY61" fmla="*/ 335151 h 465968"/>
                <a:gd name="connsiteX62" fmla="*/ 276143 w 904114"/>
                <a:gd name="connsiteY62" fmla="*/ 240269 h 465968"/>
                <a:gd name="connsiteX63" fmla="*/ 214635 w 904114"/>
                <a:gd name="connsiteY63" fmla="*/ 185124 h 465968"/>
                <a:gd name="connsiteX64" fmla="*/ 219082 w 904114"/>
                <a:gd name="connsiteY64" fmla="*/ 218933 h 465968"/>
                <a:gd name="connsiteX65" fmla="*/ 109898 w 904114"/>
                <a:gd name="connsiteY65" fmla="*/ 447571 h 465968"/>
                <a:gd name="connsiteX66" fmla="*/ 31697 w 904114"/>
                <a:gd name="connsiteY66" fmla="*/ 433277 h 465968"/>
                <a:gd name="connsiteX67" fmla="*/ 43566 w 904114"/>
                <a:gd name="connsiteY67" fmla="*/ 264310 h 465968"/>
                <a:gd name="connsiteX68" fmla="*/ 54182 w 904114"/>
                <a:gd name="connsiteY68" fmla="*/ 146567 h 465968"/>
                <a:gd name="connsiteX69" fmla="*/ 24853 w 904114"/>
                <a:gd name="connsiteY69" fmla="*/ 43893 h 465968"/>
                <a:gd name="connsiteX70" fmla="*/ 34 w 904114"/>
                <a:gd name="connsiteY70" fmla="*/ 11394 h 465968"/>
                <a:gd name="connsiteX71" fmla="*/ 17639 w 904114"/>
                <a:gd name="connsiteY71" fmla="*/ 175 h 465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04114" h="465968">
                  <a:moveTo>
                    <a:pt x="166857" y="131369"/>
                  </a:moveTo>
                  <a:cubicBezTo>
                    <a:pt x="159775" y="127278"/>
                    <a:pt x="156048" y="140020"/>
                    <a:pt x="157358" y="160392"/>
                  </a:cubicBezTo>
                  <a:cubicBezTo>
                    <a:pt x="158667" y="180766"/>
                    <a:pt x="163995" y="192925"/>
                    <a:pt x="170494" y="187961"/>
                  </a:cubicBezTo>
                  <a:cubicBezTo>
                    <a:pt x="177067" y="184129"/>
                    <a:pt x="180722" y="170256"/>
                    <a:pt x="179994" y="158937"/>
                  </a:cubicBezTo>
                  <a:cubicBezTo>
                    <a:pt x="179267" y="147620"/>
                    <a:pt x="173866" y="134328"/>
                    <a:pt x="166857" y="131369"/>
                  </a:cubicBezTo>
                  <a:close/>
                  <a:moveTo>
                    <a:pt x="17639" y="175"/>
                  </a:moveTo>
                  <a:cubicBezTo>
                    <a:pt x="29783" y="1241"/>
                    <a:pt x="48064" y="7169"/>
                    <a:pt x="72066" y="18128"/>
                  </a:cubicBezTo>
                  <a:cubicBezTo>
                    <a:pt x="95504" y="29123"/>
                    <a:pt x="128982" y="37200"/>
                    <a:pt x="147091" y="36036"/>
                  </a:cubicBezTo>
                  <a:cubicBezTo>
                    <a:pt x="164068" y="34944"/>
                    <a:pt x="196414" y="43095"/>
                    <a:pt x="218720" y="54163"/>
                  </a:cubicBezTo>
                  <a:cubicBezTo>
                    <a:pt x="350142" y="118452"/>
                    <a:pt x="451376" y="155133"/>
                    <a:pt x="524760" y="165190"/>
                  </a:cubicBezTo>
                  <a:cubicBezTo>
                    <a:pt x="550289" y="168948"/>
                    <a:pt x="574467" y="173787"/>
                    <a:pt x="596693" y="179479"/>
                  </a:cubicBezTo>
                  <a:lnTo>
                    <a:pt x="635989" y="192145"/>
                  </a:lnTo>
                  <a:lnTo>
                    <a:pt x="688115" y="200403"/>
                  </a:lnTo>
                  <a:cubicBezTo>
                    <a:pt x="704064" y="202930"/>
                    <a:pt x="720016" y="205458"/>
                    <a:pt x="735205" y="207985"/>
                  </a:cubicBezTo>
                  <a:cubicBezTo>
                    <a:pt x="736724" y="207985"/>
                    <a:pt x="737483" y="207985"/>
                    <a:pt x="739003" y="208616"/>
                  </a:cubicBezTo>
                  <a:cubicBezTo>
                    <a:pt x="760269" y="213670"/>
                    <a:pt x="782294" y="216198"/>
                    <a:pt x="804320" y="218725"/>
                  </a:cubicBezTo>
                  <a:cubicBezTo>
                    <a:pt x="818751" y="220620"/>
                    <a:pt x="832422" y="222515"/>
                    <a:pt x="846852" y="223147"/>
                  </a:cubicBezTo>
                  <a:cubicBezTo>
                    <a:pt x="851410" y="223147"/>
                    <a:pt x="856727" y="223147"/>
                    <a:pt x="859005" y="227570"/>
                  </a:cubicBezTo>
                  <a:cubicBezTo>
                    <a:pt x="859765" y="228202"/>
                    <a:pt x="861283" y="228833"/>
                    <a:pt x="862043" y="229465"/>
                  </a:cubicBezTo>
                  <a:cubicBezTo>
                    <a:pt x="865840" y="231360"/>
                    <a:pt x="869638" y="232624"/>
                    <a:pt x="872676" y="234520"/>
                  </a:cubicBezTo>
                  <a:cubicBezTo>
                    <a:pt x="874956" y="233256"/>
                    <a:pt x="877233" y="231992"/>
                    <a:pt x="878752" y="231360"/>
                  </a:cubicBezTo>
                  <a:cubicBezTo>
                    <a:pt x="882550" y="231992"/>
                    <a:pt x="885589" y="232624"/>
                    <a:pt x="887866" y="235151"/>
                  </a:cubicBezTo>
                  <a:cubicBezTo>
                    <a:pt x="888627" y="236415"/>
                    <a:pt x="888627" y="237678"/>
                    <a:pt x="887107" y="238942"/>
                  </a:cubicBezTo>
                  <a:cubicBezTo>
                    <a:pt x="884829" y="240205"/>
                    <a:pt x="881031" y="238310"/>
                    <a:pt x="878752" y="241469"/>
                  </a:cubicBezTo>
                  <a:cubicBezTo>
                    <a:pt x="886347" y="242101"/>
                    <a:pt x="893183" y="242732"/>
                    <a:pt x="900019" y="243364"/>
                  </a:cubicBezTo>
                  <a:cubicBezTo>
                    <a:pt x="900778" y="243364"/>
                    <a:pt x="900778" y="244628"/>
                    <a:pt x="901538" y="245260"/>
                  </a:cubicBezTo>
                  <a:cubicBezTo>
                    <a:pt x="901538" y="245260"/>
                    <a:pt x="900778" y="246523"/>
                    <a:pt x="900018" y="246523"/>
                  </a:cubicBezTo>
                  <a:cubicBezTo>
                    <a:pt x="895461" y="247155"/>
                    <a:pt x="890905" y="248419"/>
                    <a:pt x="885589" y="248419"/>
                  </a:cubicBezTo>
                  <a:cubicBezTo>
                    <a:pt x="875714" y="249050"/>
                    <a:pt x="865841" y="250946"/>
                    <a:pt x="854447" y="253473"/>
                  </a:cubicBezTo>
                  <a:cubicBezTo>
                    <a:pt x="867360" y="255368"/>
                    <a:pt x="877993" y="256000"/>
                    <a:pt x="889385" y="256000"/>
                  </a:cubicBezTo>
                  <a:cubicBezTo>
                    <a:pt x="893942" y="256000"/>
                    <a:pt x="899259" y="256631"/>
                    <a:pt x="903056" y="258527"/>
                  </a:cubicBezTo>
                  <a:cubicBezTo>
                    <a:pt x="903056" y="258527"/>
                    <a:pt x="903816" y="259159"/>
                    <a:pt x="903816" y="259790"/>
                  </a:cubicBezTo>
                  <a:cubicBezTo>
                    <a:pt x="904576" y="261055"/>
                    <a:pt x="903816" y="261686"/>
                    <a:pt x="902298" y="262318"/>
                  </a:cubicBezTo>
                  <a:cubicBezTo>
                    <a:pt x="901538" y="262949"/>
                    <a:pt x="900018" y="262950"/>
                    <a:pt x="899260" y="262950"/>
                  </a:cubicBezTo>
                  <a:cubicBezTo>
                    <a:pt x="897740" y="262949"/>
                    <a:pt x="896980" y="262949"/>
                    <a:pt x="895461" y="262949"/>
                  </a:cubicBezTo>
                  <a:cubicBezTo>
                    <a:pt x="887107" y="261054"/>
                    <a:pt x="887107" y="261054"/>
                    <a:pt x="886347" y="267372"/>
                  </a:cubicBezTo>
                  <a:cubicBezTo>
                    <a:pt x="886347" y="270530"/>
                    <a:pt x="884829" y="271794"/>
                    <a:pt x="881031" y="272426"/>
                  </a:cubicBezTo>
                  <a:cubicBezTo>
                    <a:pt x="877234" y="273058"/>
                    <a:pt x="872676" y="271794"/>
                    <a:pt x="868878" y="274321"/>
                  </a:cubicBezTo>
                  <a:cubicBezTo>
                    <a:pt x="868120" y="274322"/>
                    <a:pt x="868119" y="274953"/>
                    <a:pt x="868119" y="275585"/>
                  </a:cubicBezTo>
                  <a:cubicBezTo>
                    <a:pt x="868119" y="276849"/>
                    <a:pt x="868118" y="277481"/>
                    <a:pt x="869638" y="277480"/>
                  </a:cubicBezTo>
                  <a:cubicBezTo>
                    <a:pt x="871156" y="277480"/>
                    <a:pt x="873436" y="276848"/>
                    <a:pt x="874956" y="276848"/>
                  </a:cubicBezTo>
                  <a:cubicBezTo>
                    <a:pt x="875714" y="276848"/>
                    <a:pt x="877234" y="277481"/>
                    <a:pt x="877993" y="277481"/>
                  </a:cubicBezTo>
                  <a:cubicBezTo>
                    <a:pt x="878752" y="277481"/>
                    <a:pt x="878752" y="278112"/>
                    <a:pt x="878752" y="278744"/>
                  </a:cubicBezTo>
                  <a:cubicBezTo>
                    <a:pt x="878752" y="279376"/>
                    <a:pt x="878752" y="280008"/>
                    <a:pt x="877993" y="280008"/>
                  </a:cubicBezTo>
                  <a:cubicBezTo>
                    <a:pt x="872676" y="283166"/>
                    <a:pt x="866600" y="283798"/>
                    <a:pt x="861284" y="283799"/>
                  </a:cubicBezTo>
                  <a:cubicBezTo>
                    <a:pt x="856727" y="283798"/>
                    <a:pt x="852929" y="284430"/>
                    <a:pt x="849131" y="285693"/>
                  </a:cubicBezTo>
                  <a:cubicBezTo>
                    <a:pt x="843814" y="286957"/>
                    <a:pt x="837739" y="288852"/>
                    <a:pt x="831663" y="288853"/>
                  </a:cubicBezTo>
                  <a:cubicBezTo>
                    <a:pt x="821030" y="288853"/>
                    <a:pt x="811916" y="292011"/>
                    <a:pt x="802042" y="294538"/>
                  </a:cubicBezTo>
                  <a:cubicBezTo>
                    <a:pt x="791408" y="297065"/>
                    <a:pt x="780016" y="300225"/>
                    <a:pt x="769383" y="302752"/>
                  </a:cubicBezTo>
                  <a:cubicBezTo>
                    <a:pt x="767105" y="303383"/>
                    <a:pt x="764825" y="304647"/>
                    <a:pt x="763307" y="305910"/>
                  </a:cubicBezTo>
                  <a:cubicBezTo>
                    <a:pt x="760269" y="307806"/>
                    <a:pt x="756471" y="308437"/>
                    <a:pt x="753433" y="305911"/>
                  </a:cubicBezTo>
                  <a:cubicBezTo>
                    <a:pt x="752673" y="305279"/>
                    <a:pt x="750396" y="305911"/>
                    <a:pt x="750396" y="306542"/>
                  </a:cubicBezTo>
                  <a:cubicBezTo>
                    <a:pt x="748876" y="310333"/>
                    <a:pt x="745079" y="311596"/>
                    <a:pt x="741281" y="312860"/>
                  </a:cubicBezTo>
                  <a:cubicBezTo>
                    <a:pt x="722292" y="317914"/>
                    <a:pt x="703305" y="322969"/>
                    <a:pt x="684318" y="326760"/>
                  </a:cubicBezTo>
                  <a:cubicBezTo>
                    <a:pt x="677481" y="328023"/>
                    <a:pt x="670646" y="329918"/>
                    <a:pt x="665330" y="334341"/>
                  </a:cubicBezTo>
                  <a:cubicBezTo>
                    <a:pt x="660012" y="339395"/>
                    <a:pt x="651659" y="340659"/>
                    <a:pt x="644823" y="343186"/>
                  </a:cubicBezTo>
                  <a:cubicBezTo>
                    <a:pt x="639506" y="345081"/>
                    <a:pt x="633430" y="346344"/>
                    <a:pt x="628114" y="349503"/>
                  </a:cubicBezTo>
                  <a:cubicBezTo>
                    <a:pt x="625836" y="350767"/>
                    <a:pt x="622798" y="351399"/>
                    <a:pt x="619760" y="352031"/>
                  </a:cubicBezTo>
                  <a:lnTo>
                    <a:pt x="617918" y="352310"/>
                  </a:lnTo>
                  <a:lnTo>
                    <a:pt x="611417" y="355243"/>
                  </a:lnTo>
                  <a:cubicBezTo>
                    <a:pt x="588304" y="362553"/>
                    <a:pt x="558721" y="366443"/>
                    <a:pt x="516278" y="369171"/>
                  </a:cubicBezTo>
                  <a:cubicBezTo>
                    <a:pt x="452966" y="374377"/>
                    <a:pt x="442489" y="370505"/>
                    <a:pt x="391347" y="335151"/>
                  </a:cubicBezTo>
                  <a:cubicBezTo>
                    <a:pt x="361524" y="313200"/>
                    <a:pt x="308740" y="269996"/>
                    <a:pt x="276143" y="240269"/>
                  </a:cubicBezTo>
                  <a:lnTo>
                    <a:pt x="214635" y="185124"/>
                  </a:lnTo>
                  <a:lnTo>
                    <a:pt x="219082" y="218933"/>
                  </a:lnTo>
                  <a:cubicBezTo>
                    <a:pt x="229616" y="294402"/>
                    <a:pt x="179572" y="399906"/>
                    <a:pt x="109898" y="447571"/>
                  </a:cubicBezTo>
                  <a:cubicBezTo>
                    <a:pt x="68562" y="476368"/>
                    <a:pt x="43225" y="471178"/>
                    <a:pt x="31697" y="433277"/>
                  </a:cubicBezTo>
                  <a:cubicBezTo>
                    <a:pt x="18964" y="394317"/>
                    <a:pt x="25740" y="305234"/>
                    <a:pt x="43566" y="264310"/>
                  </a:cubicBezTo>
                  <a:cubicBezTo>
                    <a:pt x="53503" y="242078"/>
                    <a:pt x="57602" y="199763"/>
                    <a:pt x="54182" y="146567"/>
                  </a:cubicBezTo>
                  <a:cubicBezTo>
                    <a:pt x="49890" y="79788"/>
                    <a:pt x="44127" y="60838"/>
                    <a:pt x="24853" y="43893"/>
                  </a:cubicBezTo>
                  <a:cubicBezTo>
                    <a:pt x="11602" y="32243"/>
                    <a:pt x="398" y="17051"/>
                    <a:pt x="34" y="11394"/>
                  </a:cubicBezTo>
                  <a:cubicBezTo>
                    <a:pt x="-511" y="2905"/>
                    <a:pt x="5496" y="-891"/>
                    <a:pt x="17639" y="175"/>
                  </a:cubicBezTo>
                  <a:close/>
                </a:path>
              </a:pathLst>
            </a:custGeom>
            <a:blipFill dpi="0" rotWithShape="1">
              <a:blip r:embed="rId40"/>
              <a:srcRect/>
              <a:tile tx="0" ty="0" sx="100000" sy="100000" flip="none" algn="ctr"/>
            </a:blip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5" name="PA-文本框 16">
            <a:extLst>
              <a:ext uri="{FF2B5EF4-FFF2-40B4-BE49-F238E27FC236}">
                <a16:creationId xmlns:a16="http://schemas.microsoft.com/office/drawing/2014/main" id="{9BF7D4D0-7F4D-7EF5-6607-03E96900413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881670" y="6191430"/>
            <a:ext cx="3661435" cy="276999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i="0" u="none" strike="noStrike" cap="none" spc="300" normalizeH="0" baseline="0">
                <a:ln>
                  <a:noFill/>
                </a:ln>
                <a:solidFill>
                  <a:srgbClr val="23201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汉仪行楷简" panose="02010609000101010101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高中语文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选择性必修上册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第二单元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C2EE67B-9055-4E9F-77E6-FD79423E7486}"/>
              </a:ext>
            </a:extLst>
          </p:cNvPr>
          <p:cNvGrpSpPr/>
          <p:nvPr/>
        </p:nvGrpSpPr>
        <p:grpSpPr>
          <a:xfrm>
            <a:off x="1699819" y="332103"/>
            <a:ext cx="2210822" cy="234754"/>
            <a:chOff x="1541069" y="535303"/>
            <a:chExt cx="2210822" cy="234754"/>
          </a:xfrm>
          <a:effectLst/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E6E542A8-C736-BE85-492B-B485C09A2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 rot="12030803">
              <a:off x="1541069" y="535303"/>
              <a:ext cx="233684" cy="234754"/>
            </a:xfrm>
            <a:prstGeom prst="rect">
              <a:avLst/>
            </a:prstGeom>
          </p:spPr>
        </p:pic>
        <p:sp>
          <p:nvSpPr>
            <p:cNvPr id="48" name="PA-文本框 110">
              <a:extLst>
                <a:ext uri="{FF2B5EF4-FFF2-40B4-BE49-F238E27FC236}">
                  <a16:creationId xmlns:a16="http://schemas.microsoft.com/office/drawing/2014/main" id="{BF103641-DEAF-B9CD-DFE0-AED95B5993A5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834370" y="547309"/>
              <a:ext cx="1917521" cy="210742"/>
            </a:xfrm>
            <a:custGeom>
              <a:avLst/>
              <a:gdLst/>
              <a:ahLst/>
              <a:cxnLst/>
              <a:rect l="l" t="t" r="r" b="b"/>
              <a:pathLst>
                <a:path w="1561567" h="171622">
                  <a:moveTo>
                    <a:pt x="999206" y="95312"/>
                  </a:moveTo>
                  <a:cubicBezTo>
                    <a:pt x="999006" y="95179"/>
                    <a:pt x="998639" y="95479"/>
                    <a:pt x="998106" y="96212"/>
                  </a:cubicBezTo>
                  <a:cubicBezTo>
                    <a:pt x="997573" y="97146"/>
                    <a:pt x="997573" y="97879"/>
                    <a:pt x="998106" y="98413"/>
                  </a:cubicBezTo>
                  <a:cubicBezTo>
                    <a:pt x="998373" y="98679"/>
                    <a:pt x="998573" y="98813"/>
                    <a:pt x="998706" y="98813"/>
                  </a:cubicBezTo>
                  <a:cubicBezTo>
                    <a:pt x="998973" y="98813"/>
                    <a:pt x="999173" y="98212"/>
                    <a:pt x="999306" y="97012"/>
                  </a:cubicBezTo>
                  <a:cubicBezTo>
                    <a:pt x="999440" y="96012"/>
                    <a:pt x="999406" y="95445"/>
                    <a:pt x="999206" y="95312"/>
                  </a:cubicBezTo>
                  <a:close/>
                  <a:moveTo>
                    <a:pt x="498253" y="93812"/>
                  </a:moveTo>
                  <a:cubicBezTo>
                    <a:pt x="497720" y="93812"/>
                    <a:pt x="497053" y="94279"/>
                    <a:pt x="496253" y="95212"/>
                  </a:cubicBezTo>
                  <a:cubicBezTo>
                    <a:pt x="495453" y="96146"/>
                    <a:pt x="494519" y="97479"/>
                    <a:pt x="493453" y="99213"/>
                  </a:cubicBezTo>
                  <a:lnTo>
                    <a:pt x="491452" y="102013"/>
                  </a:lnTo>
                  <a:lnTo>
                    <a:pt x="488652" y="105813"/>
                  </a:lnTo>
                  <a:cubicBezTo>
                    <a:pt x="487718" y="107280"/>
                    <a:pt x="486385" y="108880"/>
                    <a:pt x="484652" y="110614"/>
                  </a:cubicBezTo>
                  <a:cubicBezTo>
                    <a:pt x="482785" y="112748"/>
                    <a:pt x="482385" y="114081"/>
                    <a:pt x="483451" y="114615"/>
                  </a:cubicBezTo>
                  <a:cubicBezTo>
                    <a:pt x="483718" y="114881"/>
                    <a:pt x="484785" y="115148"/>
                    <a:pt x="486652" y="115415"/>
                  </a:cubicBezTo>
                  <a:cubicBezTo>
                    <a:pt x="487985" y="115681"/>
                    <a:pt x="488985" y="115815"/>
                    <a:pt x="489652" y="115815"/>
                  </a:cubicBezTo>
                  <a:cubicBezTo>
                    <a:pt x="490986" y="115815"/>
                    <a:pt x="492386" y="115515"/>
                    <a:pt x="493853" y="114915"/>
                  </a:cubicBezTo>
                  <a:cubicBezTo>
                    <a:pt x="495319" y="114314"/>
                    <a:pt x="497520" y="113281"/>
                    <a:pt x="500453" y="111814"/>
                  </a:cubicBezTo>
                  <a:lnTo>
                    <a:pt x="506854" y="108414"/>
                  </a:lnTo>
                  <a:lnTo>
                    <a:pt x="506854" y="108014"/>
                  </a:lnTo>
                  <a:lnTo>
                    <a:pt x="506654" y="106414"/>
                  </a:lnTo>
                  <a:cubicBezTo>
                    <a:pt x="505187" y="102546"/>
                    <a:pt x="504654" y="99346"/>
                    <a:pt x="505054" y="96812"/>
                  </a:cubicBezTo>
                  <a:lnTo>
                    <a:pt x="505254" y="94012"/>
                  </a:lnTo>
                  <a:lnTo>
                    <a:pt x="504854" y="94012"/>
                  </a:lnTo>
                  <a:cubicBezTo>
                    <a:pt x="504187" y="94012"/>
                    <a:pt x="503587" y="94079"/>
                    <a:pt x="503054" y="94212"/>
                  </a:cubicBezTo>
                  <a:cubicBezTo>
                    <a:pt x="501987" y="94479"/>
                    <a:pt x="500987" y="94545"/>
                    <a:pt x="500053" y="94412"/>
                  </a:cubicBezTo>
                  <a:cubicBezTo>
                    <a:pt x="499653" y="94279"/>
                    <a:pt x="499320" y="94145"/>
                    <a:pt x="499053" y="94012"/>
                  </a:cubicBezTo>
                  <a:cubicBezTo>
                    <a:pt x="498787" y="93879"/>
                    <a:pt x="498520" y="93812"/>
                    <a:pt x="498253" y="93812"/>
                  </a:cubicBezTo>
                  <a:close/>
                  <a:moveTo>
                    <a:pt x="1279237" y="93012"/>
                  </a:moveTo>
                  <a:cubicBezTo>
                    <a:pt x="1278970" y="93012"/>
                    <a:pt x="1278570" y="93479"/>
                    <a:pt x="1278036" y="94412"/>
                  </a:cubicBezTo>
                  <a:cubicBezTo>
                    <a:pt x="1277636" y="95212"/>
                    <a:pt x="1276903" y="97346"/>
                    <a:pt x="1275836" y="100813"/>
                  </a:cubicBezTo>
                  <a:cubicBezTo>
                    <a:pt x="1274369" y="104413"/>
                    <a:pt x="1273436" y="106547"/>
                    <a:pt x="1273036" y="107214"/>
                  </a:cubicBezTo>
                  <a:lnTo>
                    <a:pt x="1271836" y="109214"/>
                  </a:lnTo>
                  <a:cubicBezTo>
                    <a:pt x="1271702" y="109881"/>
                    <a:pt x="1271336" y="110814"/>
                    <a:pt x="1270735" y="112014"/>
                  </a:cubicBezTo>
                  <a:cubicBezTo>
                    <a:pt x="1270135" y="113214"/>
                    <a:pt x="1269502" y="114281"/>
                    <a:pt x="1268835" y="115215"/>
                  </a:cubicBezTo>
                  <a:cubicBezTo>
                    <a:pt x="1268169" y="116148"/>
                    <a:pt x="1267835" y="116748"/>
                    <a:pt x="1267835" y="117015"/>
                  </a:cubicBezTo>
                  <a:cubicBezTo>
                    <a:pt x="1267835" y="117415"/>
                    <a:pt x="1268902" y="117548"/>
                    <a:pt x="1271036" y="117415"/>
                  </a:cubicBezTo>
                  <a:cubicBezTo>
                    <a:pt x="1272502" y="117282"/>
                    <a:pt x="1274303" y="116881"/>
                    <a:pt x="1276436" y="116215"/>
                  </a:cubicBezTo>
                  <a:cubicBezTo>
                    <a:pt x="1278570" y="115548"/>
                    <a:pt x="1280237" y="114815"/>
                    <a:pt x="1281437" y="114014"/>
                  </a:cubicBezTo>
                  <a:cubicBezTo>
                    <a:pt x="1282637" y="113081"/>
                    <a:pt x="1283804" y="112114"/>
                    <a:pt x="1284937" y="111114"/>
                  </a:cubicBezTo>
                  <a:cubicBezTo>
                    <a:pt x="1286071" y="110114"/>
                    <a:pt x="1286637" y="109481"/>
                    <a:pt x="1286637" y="109214"/>
                  </a:cubicBezTo>
                  <a:cubicBezTo>
                    <a:pt x="1286637" y="108814"/>
                    <a:pt x="1286904" y="108480"/>
                    <a:pt x="1287438" y="108214"/>
                  </a:cubicBezTo>
                  <a:cubicBezTo>
                    <a:pt x="1288238" y="107947"/>
                    <a:pt x="1289438" y="106880"/>
                    <a:pt x="1291038" y="105013"/>
                  </a:cubicBezTo>
                  <a:lnTo>
                    <a:pt x="1293838" y="102413"/>
                  </a:lnTo>
                  <a:lnTo>
                    <a:pt x="1292438" y="101213"/>
                  </a:lnTo>
                  <a:cubicBezTo>
                    <a:pt x="1290971" y="100013"/>
                    <a:pt x="1289238" y="98713"/>
                    <a:pt x="1287237" y="97312"/>
                  </a:cubicBezTo>
                  <a:cubicBezTo>
                    <a:pt x="1285237" y="95912"/>
                    <a:pt x="1283637" y="94812"/>
                    <a:pt x="1282437" y="94012"/>
                  </a:cubicBezTo>
                  <a:lnTo>
                    <a:pt x="1280037" y="93012"/>
                  </a:lnTo>
                  <a:close/>
                  <a:moveTo>
                    <a:pt x="783784" y="87411"/>
                  </a:moveTo>
                  <a:cubicBezTo>
                    <a:pt x="782984" y="87411"/>
                    <a:pt x="782050" y="87611"/>
                    <a:pt x="780984" y="88011"/>
                  </a:cubicBezTo>
                  <a:cubicBezTo>
                    <a:pt x="780584" y="88145"/>
                    <a:pt x="779717" y="88545"/>
                    <a:pt x="778383" y="89211"/>
                  </a:cubicBezTo>
                  <a:cubicBezTo>
                    <a:pt x="777983" y="89611"/>
                    <a:pt x="777650" y="89811"/>
                    <a:pt x="777383" y="89811"/>
                  </a:cubicBezTo>
                  <a:lnTo>
                    <a:pt x="775383" y="91412"/>
                  </a:lnTo>
                  <a:cubicBezTo>
                    <a:pt x="774583" y="92212"/>
                    <a:pt x="773516" y="92945"/>
                    <a:pt x="772183" y="93612"/>
                  </a:cubicBezTo>
                  <a:cubicBezTo>
                    <a:pt x="771649" y="93879"/>
                    <a:pt x="770582" y="94612"/>
                    <a:pt x="768982" y="95812"/>
                  </a:cubicBezTo>
                  <a:cubicBezTo>
                    <a:pt x="768049" y="96746"/>
                    <a:pt x="767049" y="97212"/>
                    <a:pt x="765982" y="97212"/>
                  </a:cubicBezTo>
                  <a:lnTo>
                    <a:pt x="764182" y="96812"/>
                  </a:lnTo>
                  <a:cubicBezTo>
                    <a:pt x="763648" y="96679"/>
                    <a:pt x="763115" y="96879"/>
                    <a:pt x="762581" y="97412"/>
                  </a:cubicBezTo>
                  <a:lnTo>
                    <a:pt x="761381" y="99013"/>
                  </a:lnTo>
                  <a:cubicBezTo>
                    <a:pt x="760448" y="101146"/>
                    <a:pt x="759814" y="102746"/>
                    <a:pt x="759481" y="103813"/>
                  </a:cubicBezTo>
                  <a:cubicBezTo>
                    <a:pt x="759148" y="104880"/>
                    <a:pt x="759114" y="105413"/>
                    <a:pt x="759381" y="105413"/>
                  </a:cubicBezTo>
                  <a:cubicBezTo>
                    <a:pt x="759514" y="105413"/>
                    <a:pt x="759714" y="105280"/>
                    <a:pt x="759981" y="105013"/>
                  </a:cubicBezTo>
                  <a:cubicBezTo>
                    <a:pt x="760114" y="104613"/>
                    <a:pt x="761015" y="104213"/>
                    <a:pt x="762681" y="103813"/>
                  </a:cubicBezTo>
                  <a:cubicBezTo>
                    <a:pt x="764348" y="103413"/>
                    <a:pt x="765782" y="103213"/>
                    <a:pt x="766982" y="103213"/>
                  </a:cubicBezTo>
                  <a:cubicBezTo>
                    <a:pt x="767515" y="103213"/>
                    <a:pt x="769116" y="103613"/>
                    <a:pt x="771783" y="104413"/>
                  </a:cubicBezTo>
                  <a:cubicBezTo>
                    <a:pt x="774450" y="105213"/>
                    <a:pt x="775916" y="105747"/>
                    <a:pt x="776183" y="106013"/>
                  </a:cubicBezTo>
                  <a:cubicBezTo>
                    <a:pt x="776183" y="106013"/>
                    <a:pt x="776450" y="106680"/>
                    <a:pt x="776983" y="108014"/>
                  </a:cubicBezTo>
                  <a:cubicBezTo>
                    <a:pt x="777117" y="108414"/>
                    <a:pt x="777183" y="108880"/>
                    <a:pt x="777183" y="109414"/>
                  </a:cubicBezTo>
                  <a:cubicBezTo>
                    <a:pt x="777183" y="109947"/>
                    <a:pt x="776917" y="110747"/>
                    <a:pt x="776383" y="111814"/>
                  </a:cubicBezTo>
                  <a:cubicBezTo>
                    <a:pt x="775850" y="113014"/>
                    <a:pt x="774516" y="114748"/>
                    <a:pt x="772383" y="117015"/>
                  </a:cubicBezTo>
                  <a:cubicBezTo>
                    <a:pt x="770249" y="119148"/>
                    <a:pt x="769316" y="120282"/>
                    <a:pt x="769582" y="120415"/>
                  </a:cubicBezTo>
                  <a:cubicBezTo>
                    <a:pt x="769849" y="120682"/>
                    <a:pt x="771249" y="120815"/>
                    <a:pt x="773783" y="120815"/>
                  </a:cubicBezTo>
                  <a:cubicBezTo>
                    <a:pt x="775116" y="120815"/>
                    <a:pt x="776216" y="120882"/>
                    <a:pt x="777083" y="121015"/>
                  </a:cubicBezTo>
                  <a:cubicBezTo>
                    <a:pt x="777950" y="121149"/>
                    <a:pt x="778983" y="121482"/>
                    <a:pt x="780184" y="122015"/>
                  </a:cubicBezTo>
                  <a:lnTo>
                    <a:pt x="783184" y="123216"/>
                  </a:lnTo>
                  <a:cubicBezTo>
                    <a:pt x="783717" y="123482"/>
                    <a:pt x="784518" y="124016"/>
                    <a:pt x="785584" y="124816"/>
                  </a:cubicBezTo>
                  <a:cubicBezTo>
                    <a:pt x="786651" y="125616"/>
                    <a:pt x="787185" y="126083"/>
                    <a:pt x="787185" y="126216"/>
                  </a:cubicBezTo>
                  <a:cubicBezTo>
                    <a:pt x="787318" y="126349"/>
                    <a:pt x="787485" y="126549"/>
                    <a:pt x="787685" y="126816"/>
                  </a:cubicBezTo>
                  <a:cubicBezTo>
                    <a:pt x="787885" y="127083"/>
                    <a:pt x="788051" y="127349"/>
                    <a:pt x="788185" y="127616"/>
                  </a:cubicBezTo>
                  <a:cubicBezTo>
                    <a:pt x="788718" y="128150"/>
                    <a:pt x="789118" y="128950"/>
                    <a:pt x="789385" y="130016"/>
                  </a:cubicBezTo>
                  <a:cubicBezTo>
                    <a:pt x="789518" y="130950"/>
                    <a:pt x="789718" y="131417"/>
                    <a:pt x="789985" y="131417"/>
                  </a:cubicBezTo>
                  <a:cubicBezTo>
                    <a:pt x="790118" y="131417"/>
                    <a:pt x="790385" y="130550"/>
                    <a:pt x="790785" y="128816"/>
                  </a:cubicBezTo>
                  <a:cubicBezTo>
                    <a:pt x="791318" y="124549"/>
                    <a:pt x="791585" y="121615"/>
                    <a:pt x="791585" y="120015"/>
                  </a:cubicBezTo>
                  <a:cubicBezTo>
                    <a:pt x="791585" y="119215"/>
                    <a:pt x="791452" y="116815"/>
                    <a:pt x="791185" y="112814"/>
                  </a:cubicBezTo>
                  <a:lnTo>
                    <a:pt x="790785" y="102013"/>
                  </a:lnTo>
                  <a:cubicBezTo>
                    <a:pt x="791052" y="96146"/>
                    <a:pt x="789851" y="91812"/>
                    <a:pt x="787185" y="89011"/>
                  </a:cubicBezTo>
                  <a:cubicBezTo>
                    <a:pt x="786118" y="87945"/>
                    <a:pt x="784984" y="87411"/>
                    <a:pt x="783784" y="87411"/>
                  </a:cubicBezTo>
                  <a:close/>
                  <a:moveTo>
                    <a:pt x="1021709" y="78910"/>
                  </a:moveTo>
                  <a:cubicBezTo>
                    <a:pt x="1021576" y="78977"/>
                    <a:pt x="1021242" y="79143"/>
                    <a:pt x="1020709" y="79410"/>
                  </a:cubicBezTo>
                  <a:cubicBezTo>
                    <a:pt x="1019909" y="79810"/>
                    <a:pt x="1019175" y="80344"/>
                    <a:pt x="1018509" y="81010"/>
                  </a:cubicBezTo>
                  <a:cubicBezTo>
                    <a:pt x="1017842" y="81677"/>
                    <a:pt x="1017508" y="82210"/>
                    <a:pt x="1017508" y="82611"/>
                  </a:cubicBezTo>
                  <a:lnTo>
                    <a:pt x="1017709" y="83611"/>
                  </a:lnTo>
                  <a:cubicBezTo>
                    <a:pt x="1018109" y="83211"/>
                    <a:pt x="1018742" y="82544"/>
                    <a:pt x="1019609" y="81610"/>
                  </a:cubicBezTo>
                  <a:cubicBezTo>
                    <a:pt x="1020476" y="80677"/>
                    <a:pt x="1021176" y="79877"/>
                    <a:pt x="1021709" y="79210"/>
                  </a:cubicBezTo>
                  <a:cubicBezTo>
                    <a:pt x="1021842" y="78943"/>
                    <a:pt x="1021842" y="78843"/>
                    <a:pt x="1021709" y="78910"/>
                  </a:cubicBezTo>
                  <a:close/>
                  <a:moveTo>
                    <a:pt x="300933" y="74610"/>
                  </a:moveTo>
                  <a:cubicBezTo>
                    <a:pt x="300800" y="74476"/>
                    <a:pt x="299800" y="74943"/>
                    <a:pt x="297933" y="76010"/>
                  </a:cubicBezTo>
                  <a:cubicBezTo>
                    <a:pt x="296066" y="76943"/>
                    <a:pt x="294999" y="77343"/>
                    <a:pt x="294732" y="77210"/>
                  </a:cubicBezTo>
                  <a:lnTo>
                    <a:pt x="294132" y="77010"/>
                  </a:lnTo>
                  <a:lnTo>
                    <a:pt x="292332" y="77410"/>
                  </a:lnTo>
                  <a:cubicBezTo>
                    <a:pt x="290999" y="77677"/>
                    <a:pt x="289598" y="77810"/>
                    <a:pt x="288132" y="77810"/>
                  </a:cubicBezTo>
                  <a:lnTo>
                    <a:pt x="285731" y="77610"/>
                  </a:lnTo>
                  <a:lnTo>
                    <a:pt x="285531" y="79810"/>
                  </a:lnTo>
                  <a:cubicBezTo>
                    <a:pt x="285531" y="81010"/>
                    <a:pt x="285265" y="83611"/>
                    <a:pt x="284731" y="87611"/>
                  </a:cubicBezTo>
                  <a:cubicBezTo>
                    <a:pt x="284198" y="90412"/>
                    <a:pt x="283931" y="92478"/>
                    <a:pt x="283931" y="93812"/>
                  </a:cubicBezTo>
                  <a:cubicBezTo>
                    <a:pt x="284198" y="94079"/>
                    <a:pt x="286531" y="93079"/>
                    <a:pt x="290932" y="90812"/>
                  </a:cubicBezTo>
                  <a:lnTo>
                    <a:pt x="300733" y="85811"/>
                  </a:lnTo>
                  <a:cubicBezTo>
                    <a:pt x="302733" y="84744"/>
                    <a:pt x="303734" y="84077"/>
                    <a:pt x="303734" y="83811"/>
                  </a:cubicBezTo>
                  <a:lnTo>
                    <a:pt x="303134" y="81010"/>
                  </a:lnTo>
                  <a:lnTo>
                    <a:pt x="301733" y="76610"/>
                  </a:lnTo>
                  <a:cubicBezTo>
                    <a:pt x="301467" y="75276"/>
                    <a:pt x="301200" y="74610"/>
                    <a:pt x="300933" y="74610"/>
                  </a:cubicBezTo>
                  <a:close/>
                  <a:moveTo>
                    <a:pt x="1233031" y="64608"/>
                  </a:moveTo>
                  <a:cubicBezTo>
                    <a:pt x="1232764" y="64608"/>
                    <a:pt x="1231664" y="65575"/>
                    <a:pt x="1229730" y="67509"/>
                  </a:cubicBezTo>
                  <a:cubicBezTo>
                    <a:pt x="1227797" y="69442"/>
                    <a:pt x="1226963" y="70476"/>
                    <a:pt x="1227230" y="70609"/>
                  </a:cubicBezTo>
                  <a:lnTo>
                    <a:pt x="1227430" y="70609"/>
                  </a:lnTo>
                  <a:cubicBezTo>
                    <a:pt x="1227963" y="70609"/>
                    <a:pt x="1228897" y="70342"/>
                    <a:pt x="1230230" y="69809"/>
                  </a:cubicBezTo>
                  <a:cubicBezTo>
                    <a:pt x="1231564" y="69276"/>
                    <a:pt x="1232297" y="68876"/>
                    <a:pt x="1232431" y="68609"/>
                  </a:cubicBezTo>
                  <a:cubicBezTo>
                    <a:pt x="1232831" y="67942"/>
                    <a:pt x="1233097" y="67142"/>
                    <a:pt x="1233231" y="66208"/>
                  </a:cubicBezTo>
                  <a:cubicBezTo>
                    <a:pt x="1233364" y="65808"/>
                    <a:pt x="1233397" y="65475"/>
                    <a:pt x="1233331" y="65208"/>
                  </a:cubicBezTo>
                  <a:cubicBezTo>
                    <a:pt x="1233264" y="64942"/>
                    <a:pt x="1233164" y="64742"/>
                    <a:pt x="1233031" y="64608"/>
                  </a:cubicBezTo>
                  <a:close/>
                  <a:moveTo>
                    <a:pt x="1309640" y="62808"/>
                  </a:moveTo>
                  <a:cubicBezTo>
                    <a:pt x="1308573" y="62808"/>
                    <a:pt x="1307040" y="63808"/>
                    <a:pt x="1305040" y="65808"/>
                  </a:cubicBezTo>
                  <a:cubicBezTo>
                    <a:pt x="1300639" y="70342"/>
                    <a:pt x="1298239" y="72943"/>
                    <a:pt x="1297839" y="73609"/>
                  </a:cubicBezTo>
                  <a:cubicBezTo>
                    <a:pt x="1297039" y="74810"/>
                    <a:pt x="1295872" y="76176"/>
                    <a:pt x="1294338" y="77710"/>
                  </a:cubicBezTo>
                  <a:cubicBezTo>
                    <a:pt x="1292805" y="79243"/>
                    <a:pt x="1291438" y="80410"/>
                    <a:pt x="1290238" y="81210"/>
                  </a:cubicBezTo>
                  <a:cubicBezTo>
                    <a:pt x="1288771" y="81877"/>
                    <a:pt x="1288171" y="82344"/>
                    <a:pt x="1288438" y="82611"/>
                  </a:cubicBezTo>
                  <a:cubicBezTo>
                    <a:pt x="1288838" y="83011"/>
                    <a:pt x="1290705" y="84077"/>
                    <a:pt x="1294038" y="85811"/>
                  </a:cubicBezTo>
                  <a:cubicBezTo>
                    <a:pt x="1297372" y="87544"/>
                    <a:pt x="1299372" y="88545"/>
                    <a:pt x="1300039" y="88811"/>
                  </a:cubicBezTo>
                  <a:lnTo>
                    <a:pt x="1301839" y="89211"/>
                  </a:lnTo>
                  <a:cubicBezTo>
                    <a:pt x="1302239" y="89211"/>
                    <a:pt x="1302539" y="89011"/>
                    <a:pt x="1302739" y="88611"/>
                  </a:cubicBezTo>
                  <a:cubicBezTo>
                    <a:pt x="1302939" y="88211"/>
                    <a:pt x="1303173" y="87678"/>
                    <a:pt x="1303440" y="87011"/>
                  </a:cubicBezTo>
                  <a:cubicBezTo>
                    <a:pt x="1305707" y="82344"/>
                    <a:pt x="1307507" y="77777"/>
                    <a:pt x="1308840" y="73309"/>
                  </a:cubicBezTo>
                  <a:cubicBezTo>
                    <a:pt x="1310174" y="68842"/>
                    <a:pt x="1310707" y="65742"/>
                    <a:pt x="1310440" y="64008"/>
                  </a:cubicBezTo>
                  <a:cubicBezTo>
                    <a:pt x="1310440" y="63208"/>
                    <a:pt x="1310174" y="62808"/>
                    <a:pt x="1309640" y="62808"/>
                  </a:cubicBezTo>
                  <a:close/>
                  <a:moveTo>
                    <a:pt x="1450353" y="57407"/>
                  </a:moveTo>
                  <a:lnTo>
                    <a:pt x="1451553" y="57407"/>
                  </a:lnTo>
                  <a:cubicBezTo>
                    <a:pt x="1454087" y="57407"/>
                    <a:pt x="1456020" y="57674"/>
                    <a:pt x="1457354" y="58207"/>
                  </a:cubicBezTo>
                  <a:lnTo>
                    <a:pt x="1460554" y="60008"/>
                  </a:lnTo>
                  <a:cubicBezTo>
                    <a:pt x="1463221" y="61608"/>
                    <a:pt x="1464888" y="63075"/>
                    <a:pt x="1465555" y="64408"/>
                  </a:cubicBezTo>
                  <a:cubicBezTo>
                    <a:pt x="1465822" y="64942"/>
                    <a:pt x="1465988" y="66042"/>
                    <a:pt x="1466055" y="67709"/>
                  </a:cubicBezTo>
                  <a:cubicBezTo>
                    <a:pt x="1466122" y="69376"/>
                    <a:pt x="1466155" y="71876"/>
                    <a:pt x="1466155" y="75210"/>
                  </a:cubicBezTo>
                  <a:cubicBezTo>
                    <a:pt x="1466155" y="81744"/>
                    <a:pt x="1466288" y="85011"/>
                    <a:pt x="1466555" y="85011"/>
                  </a:cubicBezTo>
                  <a:lnTo>
                    <a:pt x="1469556" y="83611"/>
                  </a:lnTo>
                  <a:cubicBezTo>
                    <a:pt x="1470889" y="82944"/>
                    <a:pt x="1471856" y="82511"/>
                    <a:pt x="1472456" y="82311"/>
                  </a:cubicBezTo>
                  <a:cubicBezTo>
                    <a:pt x="1473056" y="82110"/>
                    <a:pt x="1473356" y="82210"/>
                    <a:pt x="1473356" y="82611"/>
                  </a:cubicBezTo>
                  <a:cubicBezTo>
                    <a:pt x="1473356" y="82877"/>
                    <a:pt x="1472823" y="83711"/>
                    <a:pt x="1471756" y="85111"/>
                  </a:cubicBezTo>
                  <a:cubicBezTo>
                    <a:pt x="1470689" y="86511"/>
                    <a:pt x="1470022" y="87211"/>
                    <a:pt x="1469756" y="87211"/>
                  </a:cubicBezTo>
                  <a:cubicBezTo>
                    <a:pt x="1469489" y="87211"/>
                    <a:pt x="1468589" y="88311"/>
                    <a:pt x="1467055" y="90512"/>
                  </a:cubicBezTo>
                  <a:cubicBezTo>
                    <a:pt x="1465522" y="92712"/>
                    <a:pt x="1464622" y="94145"/>
                    <a:pt x="1464355" y="94812"/>
                  </a:cubicBezTo>
                  <a:cubicBezTo>
                    <a:pt x="1464088" y="95345"/>
                    <a:pt x="1463955" y="96279"/>
                    <a:pt x="1463955" y="97612"/>
                  </a:cubicBezTo>
                  <a:cubicBezTo>
                    <a:pt x="1464222" y="99213"/>
                    <a:pt x="1464355" y="102080"/>
                    <a:pt x="1464355" y="106213"/>
                  </a:cubicBezTo>
                  <a:cubicBezTo>
                    <a:pt x="1464355" y="110481"/>
                    <a:pt x="1464222" y="113414"/>
                    <a:pt x="1463955" y="115015"/>
                  </a:cubicBezTo>
                  <a:cubicBezTo>
                    <a:pt x="1463688" y="118482"/>
                    <a:pt x="1463421" y="120349"/>
                    <a:pt x="1463155" y="120615"/>
                  </a:cubicBezTo>
                  <a:cubicBezTo>
                    <a:pt x="1462888" y="121415"/>
                    <a:pt x="1462621" y="123749"/>
                    <a:pt x="1462355" y="127616"/>
                  </a:cubicBezTo>
                  <a:cubicBezTo>
                    <a:pt x="1462088" y="131350"/>
                    <a:pt x="1461821" y="134050"/>
                    <a:pt x="1461554" y="135717"/>
                  </a:cubicBezTo>
                  <a:cubicBezTo>
                    <a:pt x="1461288" y="137384"/>
                    <a:pt x="1460954" y="138684"/>
                    <a:pt x="1460554" y="139618"/>
                  </a:cubicBezTo>
                  <a:lnTo>
                    <a:pt x="1459154" y="142818"/>
                  </a:lnTo>
                  <a:cubicBezTo>
                    <a:pt x="1458888" y="143618"/>
                    <a:pt x="1458487" y="144252"/>
                    <a:pt x="1457954" y="144718"/>
                  </a:cubicBezTo>
                  <a:cubicBezTo>
                    <a:pt x="1457421" y="145185"/>
                    <a:pt x="1456954" y="145418"/>
                    <a:pt x="1456554" y="145418"/>
                  </a:cubicBezTo>
                  <a:cubicBezTo>
                    <a:pt x="1456421" y="145285"/>
                    <a:pt x="1456221" y="145085"/>
                    <a:pt x="1455954" y="144818"/>
                  </a:cubicBezTo>
                  <a:cubicBezTo>
                    <a:pt x="1455687" y="144552"/>
                    <a:pt x="1455420" y="144218"/>
                    <a:pt x="1455154" y="143818"/>
                  </a:cubicBezTo>
                  <a:cubicBezTo>
                    <a:pt x="1454620" y="142885"/>
                    <a:pt x="1453220" y="141485"/>
                    <a:pt x="1450953" y="139618"/>
                  </a:cubicBezTo>
                  <a:cubicBezTo>
                    <a:pt x="1449620" y="138684"/>
                    <a:pt x="1448686" y="137851"/>
                    <a:pt x="1448153" y="137117"/>
                  </a:cubicBezTo>
                  <a:cubicBezTo>
                    <a:pt x="1447620" y="136384"/>
                    <a:pt x="1446819" y="135017"/>
                    <a:pt x="1445752" y="133017"/>
                  </a:cubicBezTo>
                  <a:cubicBezTo>
                    <a:pt x="1444819" y="131017"/>
                    <a:pt x="1444252" y="129650"/>
                    <a:pt x="1444052" y="128916"/>
                  </a:cubicBezTo>
                  <a:cubicBezTo>
                    <a:pt x="1443852" y="128183"/>
                    <a:pt x="1443686" y="126949"/>
                    <a:pt x="1443552" y="125216"/>
                  </a:cubicBezTo>
                  <a:cubicBezTo>
                    <a:pt x="1443419" y="123749"/>
                    <a:pt x="1443352" y="122149"/>
                    <a:pt x="1443352" y="120415"/>
                  </a:cubicBezTo>
                  <a:cubicBezTo>
                    <a:pt x="1443352" y="118948"/>
                    <a:pt x="1443552" y="118015"/>
                    <a:pt x="1443952" y="117615"/>
                  </a:cubicBezTo>
                  <a:cubicBezTo>
                    <a:pt x="1444352" y="117215"/>
                    <a:pt x="1444552" y="116881"/>
                    <a:pt x="1444552" y="116615"/>
                  </a:cubicBezTo>
                  <a:cubicBezTo>
                    <a:pt x="1444552" y="116348"/>
                    <a:pt x="1444686" y="116215"/>
                    <a:pt x="1444952" y="116215"/>
                  </a:cubicBezTo>
                  <a:cubicBezTo>
                    <a:pt x="1445086" y="116215"/>
                    <a:pt x="1445152" y="116348"/>
                    <a:pt x="1445152" y="116615"/>
                  </a:cubicBezTo>
                  <a:cubicBezTo>
                    <a:pt x="1445152" y="117015"/>
                    <a:pt x="1445586" y="117648"/>
                    <a:pt x="1446453" y="118515"/>
                  </a:cubicBezTo>
                  <a:cubicBezTo>
                    <a:pt x="1447319" y="119382"/>
                    <a:pt x="1447819" y="119749"/>
                    <a:pt x="1447953" y="119615"/>
                  </a:cubicBezTo>
                  <a:cubicBezTo>
                    <a:pt x="1448086" y="119482"/>
                    <a:pt x="1448486" y="117582"/>
                    <a:pt x="1449153" y="113914"/>
                  </a:cubicBezTo>
                  <a:cubicBezTo>
                    <a:pt x="1449820" y="110247"/>
                    <a:pt x="1450087" y="108280"/>
                    <a:pt x="1449953" y="108014"/>
                  </a:cubicBezTo>
                  <a:cubicBezTo>
                    <a:pt x="1449953" y="107614"/>
                    <a:pt x="1448286" y="108747"/>
                    <a:pt x="1444952" y="111414"/>
                  </a:cubicBezTo>
                  <a:cubicBezTo>
                    <a:pt x="1444286" y="112081"/>
                    <a:pt x="1443586" y="112681"/>
                    <a:pt x="1442852" y="113214"/>
                  </a:cubicBezTo>
                  <a:cubicBezTo>
                    <a:pt x="1442119" y="113748"/>
                    <a:pt x="1441552" y="114214"/>
                    <a:pt x="1441152" y="114615"/>
                  </a:cubicBezTo>
                  <a:cubicBezTo>
                    <a:pt x="1440085" y="115281"/>
                    <a:pt x="1438952" y="116215"/>
                    <a:pt x="1437752" y="117415"/>
                  </a:cubicBezTo>
                  <a:cubicBezTo>
                    <a:pt x="1436551" y="118748"/>
                    <a:pt x="1435418" y="119682"/>
                    <a:pt x="1434351" y="120215"/>
                  </a:cubicBezTo>
                  <a:cubicBezTo>
                    <a:pt x="1433284" y="121149"/>
                    <a:pt x="1432351" y="122282"/>
                    <a:pt x="1431551" y="123616"/>
                  </a:cubicBezTo>
                  <a:cubicBezTo>
                    <a:pt x="1431017" y="124682"/>
                    <a:pt x="1430251" y="125816"/>
                    <a:pt x="1429250" y="127016"/>
                  </a:cubicBezTo>
                  <a:cubicBezTo>
                    <a:pt x="1428250" y="128216"/>
                    <a:pt x="1427484" y="128816"/>
                    <a:pt x="1426950" y="128816"/>
                  </a:cubicBezTo>
                  <a:cubicBezTo>
                    <a:pt x="1426684" y="128816"/>
                    <a:pt x="1425683" y="127950"/>
                    <a:pt x="1423950" y="126216"/>
                  </a:cubicBezTo>
                  <a:cubicBezTo>
                    <a:pt x="1422216" y="124482"/>
                    <a:pt x="1421083" y="123482"/>
                    <a:pt x="1420549" y="123216"/>
                  </a:cubicBezTo>
                  <a:cubicBezTo>
                    <a:pt x="1420149" y="122949"/>
                    <a:pt x="1419949" y="122082"/>
                    <a:pt x="1419949" y="120615"/>
                  </a:cubicBezTo>
                  <a:cubicBezTo>
                    <a:pt x="1419949" y="119015"/>
                    <a:pt x="1419749" y="118148"/>
                    <a:pt x="1419349" y="118015"/>
                  </a:cubicBezTo>
                  <a:cubicBezTo>
                    <a:pt x="1419083" y="117748"/>
                    <a:pt x="1418949" y="117348"/>
                    <a:pt x="1418949" y="116815"/>
                  </a:cubicBezTo>
                  <a:cubicBezTo>
                    <a:pt x="1418949" y="115881"/>
                    <a:pt x="1419283" y="115148"/>
                    <a:pt x="1419949" y="114615"/>
                  </a:cubicBezTo>
                  <a:cubicBezTo>
                    <a:pt x="1420749" y="113814"/>
                    <a:pt x="1421349" y="112948"/>
                    <a:pt x="1421750" y="112014"/>
                  </a:cubicBezTo>
                  <a:cubicBezTo>
                    <a:pt x="1422416" y="110814"/>
                    <a:pt x="1422883" y="110214"/>
                    <a:pt x="1423150" y="110214"/>
                  </a:cubicBezTo>
                  <a:cubicBezTo>
                    <a:pt x="1423816" y="110214"/>
                    <a:pt x="1425150" y="109281"/>
                    <a:pt x="1427150" y="107414"/>
                  </a:cubicBezTo>
                  <a:cubicBezTo>
                    <a:pt x="1429150" y="105547"/>
                    <a:pt x="1430817" y="103546"/>
                    <a:pt x="1432151" y="101413"/>
                  </a:cubicBezTo>
                  <a:cubicBezTo>
                    <a:pt x="1437085" y="93812"/>
                    <a:pt x="1441285" y="86811"/>
                    <a:pt x="1444752" y="80410"/>
                  </a:cubicBezTo>
                  <a:lnTo>
                    <a:pt x="1447553" y="75210"/>
                  </a:lnTo>
                  <a:cubicBezTo>
                    <a:pt x="1447953" y="74410"/>
                    <a:pt x="1448486" y="73176"/>
                    <a:pt x="1449153" y="71509"/>
                  </a:cubicBezTo>
                  <a:cubicBezTo>
                    <a:pt x="1449820" y="69842"/>
                    <a:pt x="1450087" y="68942"/>
                    <a:pt x="1449953" y="68809"/>
                  </a:cubicBezTo>
                  <a:cubicBezTo>
                    <a:pt x="1449820" y="68675"/>
                    <a:pt x="1448953" y="69042"/>
                    <a:pt x="1447353" y="69909"/>
                  </a:cubicBezTo>
                  <a:cubicBezTo>
                    <a:pt x="1445752" y="70776"/>
                    <a:pt x="1444219" y="71676"/>
                    <a:pt x="1442752" y="72609"/>
                  </a:cubicBezTo>
                  <a:cubicBezTo>
                    <a:pt x="1440352" y="74343"/>
                    <a:pt x="1437885" y="75210"/>
                    <a:pt x="1435351" y="75210"/>
                  </a:cubicBezTo>
                  <a:cubicBezTo>
                    <a:pt x="1433884" y="75210"/>
                    <a:pt x="1432351" y="74810"/>
                    <a:pt x="1430751" y="74009"/>
                  </a:cubicBezTo>
                  <a:cubicBezTo>
                    <a:pt x="1429150" y="73209"/>
                    <a:pt x="1427950" y="72276"/>
                    <a:pt x="1427150" y="71209"/>
                  </a:cubicBezTo>
                  <a:cubicBezTo>
                    <a:pt x="1426350" y="70009"/>
                    <a:pt x="1425717" y="68609"/>
                    <a:pt x="1425250" y="67009"/>
                  </a:cubicBezTo>
                  <a:cubicBezTo>
                    <a:pt x="1424783" y="65408"/>
                    <a:pt x="1424683" y="64408"/>
                    <a:pt x="1424950" y="64008"/>
                  </a:cubicBezTo>
                  <a:cubicBezTo>
                    <a:pt x="1426283" y="62275"/>
                    <a:pt x="1427484" y="61341"/>
                    <a:pt x="1428550" y="61208"/>
                  </a:cubicBezTo>
                  <a:lnTo>
                    <a:pt x="1429751" y="60808"/>
                  </a:lnTo>
                  <a:lnTo>
                    <a:pt x="1429550" y="62808"/>
                  </a:lnTo>
                  <a:lnTo>
                    <a:pt x="1429550" y="64808"/>
                  </a:lnTo>
                  <a:lnTo>
                    <a:pt x="1431151" y="64808"/>
                  </a:lnTo>
                  <a:cubicBezTo>
                    <a:pt x="1432618" y="64542"/>
                    <a:pt x="1435218" y="63541"/>
                    <a:pt x="1438952" y="61808"/>
                  </a:cubicBezTo>
                  <a:cubicBezTo>
                    <a:pt x="1443886" y="59274"/>
                    <a:pt x="1447686" y="57807"/>
                    <a:pt x="1450353" y="57407"/>
                  </a:cubicBezTo>
                  <a:close/>
                  <a:moveTo>
                    <a:pt x="1219829" y="56207"/>
                  </a:moveTo>
                  <a:lnTo>
                    <a:pt x="1220429" y="59608"/>
                  </a:lnTo>
                  <a:lnTo>
                    <a:pt x="1221229" y="65608"/>
                  </a:lnTo>
                  <a:cubicBezTo>
                    <a:pt x="1221229" y="67342"/>
                    <a:pt x="1221363" y="68209"/>
                    <a:pt x="1221629" y="68209"/>
                  </a:cubicBezTo>
                  <a:cubicBezTo>
                    <a:pt x="1222029" y="68209"/>
                    <a:pt x="1223029" y="67242"/>
                    <a:pt x="1224630" y="65308"/>
                  </a:cubicBezTo>
                  <a:cubicBezTo>
                    <a:pt x="1226230" y="63375"/>
                    <a:pt x="1227030" y="62208"/>
                    <a:pt x="1227030" y="61808"/>
                  </a:cubicBezTo>
                  <a:cubicBezTo>
                    <a:pt x="1227030" y="61541"/>
                    <a:pt x="1226363" y="60941"/>
                    <a:pt x="1225030" y="60008"/>
                  </a:cubicBezTo>
                  <a:lnTo>
                    <a:pt x="1221629" y="57407"/>
                  </a:lnTo>
                  <a:cubicBezTo>
                    <a:pt x="1221229" y="56874"/>
                    <a:pt x="1220796" y="56474"/>
                    <a:pt x="1220329" y="56207"/>
                  </a:cubicBezTo>
                  <a:cubicBezTo>
                    <a:pt x="1219862" y="55941"/>
                    <a:pt x="1219696" y="55941"/>
                    <a:pt x="1219829" y="56207"/>
                  </a:cubicBezTo>
                  <a:close/>
                  <a:moveTo>
                    <a:pt x="1493558" y="46806"/>
                  </a:moveTo>
                  <a:cubicBezTo>
                    <a:pt x="1493692" y="46806"/>
                    <a:pt x="1493759" y="46939"/>
                    <a:pt x="1493759" y="47206"/>
                  </a:cubicBezTo>
                  <a:cubicBezTo>
                    <a:pt x="1493759" y="47473"/>
                    <a:pt x="1493692" y="47606"/>
                    <a:pt x="1493558" y="47606"/>
                  </a:cubicBezTo>
                  <a:cubicBezTo>
                    <a:pt x="1493292" y="47606"/>
                    <a:pt x="1493158" y="47473"/>
                    <a:pt x="1493158" y="47206"/>
                  </a:cubicBezTo>
                  <a:cubicBezTo>
                    <a:pt x="1493158" y="46939"/>
                    <a:pt x="1493292" y="46806"/>
                    <a:pt x="1493558" y="46806"/>
                  </a:cubicBezTo>
                  <a:close/>
                  <a:moveTo>
                    <a:pt x="1503160" y="43206"/>
                  </a:moveTo>
                  <a:cubicBezTo>
                    <a:pt x="1505960" y="43206"/>
                    <a:pt x="1509027" y="44006"/>
                    <a:pt x="1512361" y="45606"/>
                  </a:cubicBezTo>
                  <a:cubicBezTo>
                    <a:pt x="1513828" y="46273"/>
                    <a:pt x="1515261" y="47239"/>
                    <a:pt x="1516661" y="48506"/>
                  </a:cubicBezTo>
                  <a:cubicBezTo>
                    <a:pt x="1518062" y="49773"/>
                    <a:pt x="1519162" y="51140"/>
                    <a:pt x="1519962" y="52607"/>
                  </a:cubicBezTo>
                  <a:cubicBezTo>
                    <a:pt x="1520495" y="53807"/>
                    <a:pt x="1521029" y="55507"/>
                    <a:pt x="1521562" y="57707"/>
                  </a:cubicBezTo>
                  <a:cubicBezTo>
                    <a:pt x="1522095" y="59908"/>
                    <a:pt x="1522362" y="61608"/>
                    <a:pt x="1522362" y="62808"/>
                  </a:cubicBezTo>
                  <a:cubicBezTo>
                    <a:pt x="1522362" y="64675"/>
                    <a:pt x="1522529" y="65842"/>
                    <a:pt x="1522862" y="66309"/>
                  </a:cubicBezTo>
                  <a:cubicBezTo>
                    <a:pt x="1523196" y="66775"/>
                    <a:pt x="1524096" y="67209"/>
                    <a:pt x="1525562" y="67609"/>
                  </a:cubicBezTo>
                  <a:cubicBezTo>
                    <a:pt x="1527296" y="68142"/>
                    <a:pt x="1528430" y="68675"/>
                    <a:pt x="1528963" y="69209"/>
                  </a:cubicBezTo>
                  <a:lnTo>
                    <a:pt x="1531163" y="70809"/>
                  </a:lnTo>
                  <a:lnTo>
                    <a:pt x="1532563" y="71609"/>
                  </a:lnTo>
                  <a:lnTo>
                    <a:pt x="1532563" y="78210"/>
                  </a:lnTo>
                  <a:lnTo>
                    <a:pt x="1529363" y="81010"/>
                  </a:lnTo>
                  <a:lnTo>
                    <a:pt x="1524562" y="84611"/>
                  </a:lnTo>
                  <a:cubicBezTo>
                    <a:pt x="1523762" y="85278"/>
                    <a:pt x="1523196" y="86078"/>
                    <a:pt x="1522862" y="87011"/>
                  </a:cubicBezTo>
                  <a:cubicBezTo>
                    <a:pt x="1522529" y="87945"/>
                    <a:pt x="1522295" y="89545"/>
                    <a:pt x="1522162" y="91812"/>
                  </a:cubicBezTo>
                  <a:lnTo>
                    <a:pt x="1521562" y="97212"/>
                  </a:lnTo>
                  <a:cubicBezTo>
                    <a:pt x="1521295" y="98279"/>
                    <a:pt x="1521295" y="98946"/>
                    <a:pt x="1521562" y="99213"/>
                  </a:cubicBezTo>
                  <a:lnTo>
                    <a:pt x="1523962" y="99413"/>
                  </a:lnTo>
                  <a:lnTo>
                    <a:pt x="1531163" y="99213"/>
                  </a:lnTo>
                  <a:cubicBezTo>
                    <a:pt x="1533964" y="99079"/>
                    <a:pt x="1537164" y="99013"/>
                    <a:pt x="1540764" y="99013"/>
                  </a:cubicBezTo>
                  <a:cubicBezTo>
                    <a:pt x="1543965" y="99013"/>
                    <a:pt x="1546265" y="99179"/>
                    <a:pt x="1547665" y="99513"/>
                  </a:cubicBezTo>
                  <a:cubicBezTo>
                    <a:pt x="1549065" y="99846"/>
                    <a:pt x="1551032" y="100613"/>
                    <a:pt x="1553566" y="101813"/>
                  </a:cubicBezTo>
                  <a:cubicBezTo>
                    <a:pt x="1555700" y="102880"/>
                    <a:pt x="1557033" y="103680"/>
                    <a:pt x="1557566" y="104213"/>
                  </a:cubicBezTo>
                  <a:cubicBezTo>
                    <a:pt x="1558100" y="104747"/>
                    <a:pt x="1558967" y="105947"/>
                    <a:pt x="1560167" y="107814"/>
                  </a:cubicBezTo>
                  <a:cubicBezTo>
                    <a:pt x="1561100" y="109147"/>
                    <a:pt x="1561567" y="110214"/>
                    <a:pt x="1561567" y="111014"/>
                  </a:cubicBezTo>
                  <a:cubicBezTo>
                    <a:pt x="1561567" y="113014"/>
                    <a:pt x="1560567" y="114348"/>
                    <a:pt x="1558567" y="115015"/>
                  </a:cubicBezTo>
                  <a:cubicBezTo>
                    <a:pt x="1557900" y="115415"/>
                    <a:pt x="1557500" y="115615"/>
                    <a:pt x="1557366" y="115615"/>
                  </a:cubicBezTo>
                  <a:cubicBezTo>
                    <a:pt x="1556833" y="115615"/>
                    <a:pt x="1556033" y="115348"/>
                    <a:pt x="1554966" y="114815"/>
                  </a:cubicBezTo>
                  <a:cubicBezTo>
                    <a:pt x="1553899" y="114415"/>
                    <a:pt x="1552833" y="114181"/>
                    <a:pt x="1551766" y="114114"/>
                  </a:cubicBezTo>
                  <a:cubicBezTo>
                    <a:pt x="1550699" y="114048"/>
                    <a:pt x="1549299" y="114014"/>
                    <a:pt x="1547565" y="114014"/>
                  </a:cubicBezTo>
                  <a:cubicBezTo>
                    <a:pt x="1544498" y="114014"/>
                    <a:pt x="1541764" y="114148"/>
                    <a:pt x="1539364" y="114415"/>
                  </a:cubicBezTo>
                  <a:cubicBezTo>
                    <a:pt x="1537231" y="114681"/>
                    <a:pt x="1534230" y="114815"/>
                    <a:pt x="1530363" y="114815"/>
                  </a:cubicBezTo>
                  <a:cubicBezTo>
                    <a:pt x="1526363" y="115081"/>
                    <a:pt x="1523762" y="115348"/>
                    <a:pt x="1522562" y="115615"/>
                  </a:cubicBezTo>
                  <a:cubicBezTo>
                    <a:pt x="1522029" y="115881"/>
                    <a:pt x="1520495" y="116148"/>
                    <a:pt x="1517962" y="116415"/>
                  </a:cubicBezTo>
                  <a:cubicBezTo>
                    <a:pt x="1510627" y="116681"/>
                    <a:pt x="1505827" y="117215"/>
                    <a:pt x="1503560" y="118015"/>
                  </a:cubicBezTo>
                  <a:cubicBezTo>
                    <a:pt x="1502360" y="118415"/>
                    <a:pt x="1500426" y="119282"/>
                    <a:pt x="1497759" y="120615"/>
                  </a:cubicBezTo>
                  <a:cubicBezTo>
                    <a:pt x="1495492" y="121815"/>
                    <a:pt x="1493092" y="122616"/>
                    <a:pt x="1490558" y="123016"/>
                  </a:cubicBezTo>
                  <a:lnTo>
                    <a:pt x="1485157" y="124016"/>
                  </a:lnTo>
                  <a:lnTo>
                    <a:pt x="1483557" y="124216"/>
                  </a:lnTo>
                  <a:cubicBezTo>
                    <a:pt x="1483157" y="124216"/>
                    <a:pt x="1482824" y="124082"/>
                    <a:pt x="1482557" y="123816"/>
                  </a:cubicBezTo>
                  <a:cubicBezTo>
                    <a:pt x="1482291" y="123549"/>
                    <a:pt x="1482091" y="123349"/>
                    <a:pt x="1481957" y="123216"/>
                  </a:cubicBezTo>
                  <a:cubicBezTo>
                    <a:pt x="1480357" y="121349"/>
                    <a:pt x="1479057" y="119982"/>
                    <a:pt x="1478057" y="119115"/>
                  </a:cubicBezTo>
                  <a:cubicBezTo>
                    <a:pt x="1477056" y="118248"/>
                    <a:pt x="1475623" y="117348"/>
                    <a:pt x="1473756" y="116415"/>
                  </a:cubicBezTo>
                  <a:cubicBezTo>
                    <a:pt x="1472289" y="115615"/>
                    <a:pt x="1471222" y="114548"/>
                    <a:pt x="1470556" y="113214"/>
                  </a:cubicBezTo>
                  <a:cubicBezTo>
                    <a:pt x="1469889" y="111881"/>
                    <a:pt x="1469756" y="110681"/>
                    <a:pt x="1470155" y="109614"/>
                  </a:cubicBezTo>
                  <a:lnTo>
                    <a:pt x="1470956" y="108014"/>
                  </a:lnTo>
                  <a:cubicBezTo>
                    <a:pt x="1470956" y="107747"/>
                    <a:pt x="1471689" y="107347"/>
                    <a:pt x="1473156" y="106814"/>
                  </a:cubicBezTo>
                  <a:cubicBezTo>
                    <a:pt x="1473823" y="106414"/>
                    <a:pt x="1474356" y="106180"/>
                    <a:pt x="1474756" y="106113"/>
                  </a:cubicBezTo>
                  <a:cubicBezTo>
                    <a:pt x="1475156" y="106047"/>
                    <a:pt x="1475556" y="106147"/>
                    <a:pt x="1475956" y="106414"/>
                  </a:cubicBezTo>
                  <a:cubicBezTo>
                    <a:pt x="1476623" y="106814"/>
                    <a:pt x="1477423" y="107014"/>
                    <a:pt x="1478357" y="107014"/>
                  </a:cubicBezTo>
                  <a:cubicBezTo>
                    <a:pt x="1480223" y="107014"/>
                    <a:pt x="1484957" y="105880"/>
                    <a:pt x="1492558" y="103613"/>
                  </a:cubicBezTo>
                  <a:cubicBezTo>
                    <a:pt x="1495225" y="102680"/>
                    <a:pt x="1497092" y="102146"/>
                    <a:pt x="1498159" y="102013"/>
                  </a:cubicBezTo>
                  <a:cubicBezTo>
                    <a:pt x="1499626" y="101746"/>
                    <a:pt x="1500693" y="101413"/>
                    <a:pt x="1501359" y="101013"/>
                  </a:cubicBezTo>
                  <a:cubicBezTo>
                    <a:pt x="1502159" y="100613"/>
                    <a:pt x="1503293" y="99679"/>
                    <a:pt x="1504760" y="98212"/>
                  </a:cubicBezTo>
                  <a:cubicBezTo>
                    <a:pt x="1506227" y="96746"/>
                    <a:pt x="1507227" y="95545"/>
                    <a:pt x="1507760" y="94612"/>
                  </a:cubicBezTo>
                  <a:lnTo>
                    <a:pt x="1508760" y="92612"/>
                  </a:lnTo>
                  <a:lnTo>
                    <a:pt x="1507760" y="92812"/>
                  </a:lnTo>
                  <a:cubicBezTo>
                    <a:pt x="1504693" y="93479"/>
                    <a:pt x="1502826" y="93812"/>
                    <a:pt x="1502159" y="93812"/>
                  </a:cubicBezTo>
                  <a:cubicBezTo>
                    <a:pt x="1501760" y="93812"/>
                    <a:pt x="1501426" y="93712"/>
                    <a:pt x="1501159" y="93512"/>
                  </a:cubicBezTo>
                  <a:cubicBezTo>
                    <a:pt x="1500893" y="93312"/>
                    <a:pt x="1500693" y="93012"/>
                    <a:pt x="1500559" y="92612"/>
                  </a:cubicBezTo>
                  <a:cubicBezTo>
                    <a:pt x="1500293" y="92078"/>
                    <a:pt x="1499559" y="91278"/>
                    <a:pt x="1498359" y="90211"/>
                  </a:cubicBezTo>
                  <a:cubicBezTo>
                    <a:pt x="1497159" y="89145"/>
                    <a:pt x="1496092" y="88411"/>
                    <a:pt x="1495159" y="88011"/>
                  </a:cubicBezTo>
                  <a:cubicBezTo>
                    <a:pt x="1493425" y="87078"/>
                    <a:pt x="1491692" y="85078"/>
                    <a:pt x="1489958" y="82010"/>
                  </a:cubicBezTo>
                  <a:cubicBezTo>
                    <a:pt x="1489025" y="80277"/>
                    <a:pt x="1488558" y="79210"/>
                    <a:pt x="1488558" y="78810"/>
                  </a:cubicBezTo>
                  <a:cubicBezTo>
                    <a:pt x="1488558" y="78943"/>
                    <a:pt x="1488758" y="78943"/>
                    <a:pt x="1489158" y="78810"/>
                  </a:cubicBezTo>
                  <a:cubicBezTo>
                    <a:pt x="1489558" y="78677"/>
                    <a:pt x="1489891" y="78477"/>
                    <a:pt x="1490158" y="78210"/>
                  </a:cubicBezTo>
                  <a:cubicBezTo>
                    <a:pt x="1490692" y="77677"/>
                    <a:pt x="1491058" y="77410"/>
                    <a:pt x="1491258" y="77410"/>
                  </a:cubicBezTo>
                  <a:cubicBezTo>
                    <a:pt x="1491458" y="77410"/>
                    <a:pt x="1491958" y="77543"/>
                    <a:pt x="1492758" y="77810"/>
                  </a:cubicBezTo>
                  <a:cubicBezTo>
                    <a:pt x="1493558" y="78077"/>
                    <a:pt x="1494092" y="78210"/>
                    <a:pt x="1494359" y="78210"/>
                  </a:cubicBezTo>
                  <a:cubicBezTo>
                    <a:pt x="1495025" y="78210"/>
                    <a:pt x="1496292" y="77877"/>
                    <a:pt x="1498159" y="77210"/>
                  </a:cubicBezTo>
                  <a:cubicBezTo>
                    <a:pt x="1500426" y="76543"/>
                    <a:pt x="1502760" y="75543"/>
                    <a:pt x="1505160" y="74209"/>
                  </a:cubicBezTo>
                  <a:cubicBezTo>
                    <a:pt x="1507827" y="72743"/>
                    <a:pt x="1509361" y="71943"/>
                    <a:pt x="1509760" y="71809"/>
                  </a:cubicBezTo>
                  <a:cubicBezTo>
                    <a:pt x="1510561" y="71409"/>
                    <a:pt x="1511061" y="70942"/>
                    <a:pt x="1511261" y="70409"/>
                  </a:cubicBezTo>
                  <a:cubicBezTo>
                    <a:pt x="1511461" y="69876"/>
                    <a:pt x="1511561" y="68742"/>
                    <a:pt x="1511561" y="67009"/>
                  </a:cubicBezTo>
                  <a:cubicBezTo>
                    <a:pt x="1511561" y="58207"/>
                    <a:pt x="1510894" y="52873"/>
                    <a:pt x="1509560" y="51007"/>
                  </a:cubicBezTo>
                  <a:cubicBezTo>
                    <a:pt x="1509427" y="50873"/>
                    <a:pt x="1509160" y="50673"/>
                    <a:pt x="1508760" y="50407"/>
                  </a:cubicBezTo>
                  <a:cubicBezTo>
                    <a:pt x="1508360" y="50140"/>
                    <a:pt x="1507827" y="49873"/>
                    <a:pt x="1507160" y="49606"/>
                  </a:cubicBezTo>
                  <a:cubicBezTo>
                    <a:pt x="1506227" y="49206"/>
                    <a:pt x="1504960" y="49006"/>
                    <a:pt x="1503360" y="49006"/>
                  </a:cubicBezTo>
                  <a:cubicBezTo>
                    <a:pt x="1499759" y="49006"/>
                    <a:pt x="1497459" y="48906"/>
                    <a:pt x="1496459" y="48706"/>
                  </a:cubicBezTo>
                  <a:cubicBezTo>
                    <a:pt x="1495459" y="48506"/>
                    <a:pt x="1495025" y="48140"/>
                    <a:pt x="1495159" y="47606"/>
                  </a:cubicBezTo>
                  <a:cubicBezTo>
                    <a:pt x="1495292" y="47206"/>
                    <a:pt x="1495092" y="46806"/>
                    <a:pt x="1494559" y="46406"/>
                  </a:cubicBezTo>
                  <a:lnTo>
                    <a:pt x="1493759" y="46006"/>
                  </a:lnTo>
                  <a:lnTo>
                    <a:pt x="1494559" y="45206"/>
                  </a:lnTo>
                  <a:cubicBezTo>
                    <a:pt x="1495892" y="44139"/>
                    <a:pt x="1497692" y="43539"/>
                    <a:pt x="1499959" y="43406"/>
                  </a:cubicBezTo>
                  <a:cubicBezTo>
                    <a:pt x="1500759" y="43272"/>
                    <a:pt x="1501826" y="43206"/>
                    <a:pt x="1503160" y="43206"/>
                  </a:cubicBezTo>
                  <a:close/>
                  <a:moveTo>
                    <a:pt x="905695" y="32804"/>
                  </a:moveTo>
                  <a:cubicBezTo>
                    <a:pt x="905961" y="32804"/>
                    <a:pt x="906095" y="32871"/>
                    <a:pt x="906095" y="33004"/>
                  </a:cubicBezTo>
                  <a:cubicBezTo>
                    <a:pt x="906095" y="33004"/>
                    <a:pt x="906095" y="33071"/>
                    <a:pt x="906095" y="33204"/>
                  </a:cubicBezTo>
                  <a:cubicBezTo>
                    <a:pt x="906095" y="33338"/>
                    <a:pt x="906095" y="33404"/>
                    <a:pt x="906095" y="33404"/>
                  </a:cubicBezTo>
                  <a:cubicBezTo>
                    <a:pt x="905695" y="33404"/>
                    <a:pt x="905494" y="33271"/>
                    <a:pt x="905494" y="33004"/>
                  </a:cubicBezTo>
                  <a:cubicBezTo>
                    <a:pt x="905494" y="33004"/>
                    <a:pt x="905528" y="32971"/>
                    <a:pt x="905595" y="32904"/>
                  </a:cubicBezTo>
                  <a:cubicBezTo>
                    <a:pt x="905661" y="32838"/>
                    <a:pt x="905695" y="32804"/>
                    <a:pt x="905695" y="32804"/>
                  </a:cubicBezTo>
                  <a:close/>
                  <a:moveTo>
                    <a:pt x="73410" y="32004"/>
                  </a:moveTo>
                  <a:cubicBezTo>
                    <a:pt x="74610" y="32004"/>
                    <a:pt x="76243" y="32771"/>
                    <a:pt x="78310" y="34305"/>
                  </a:cubicBezTo>
                  <a:cubicBezTo>
                    <a:pt x="80377" y="35838"/>
                    <a:pt x="81677" y="37272"/>
                    <a:pt x="82211" y="38605"/>
                  </a:cubicBezTo>
                  <a:lnTo>
                    <a:pt x="82611" y="40205"/>
                  </a:lnTo>
                  <a:cubicBezTo>
                    <a:pt x="82611" y="40872"/>
                    <a:pt x="82277" y="41539"/>
                    <a:pt x="81611" y="42206"/>
                  </a:cubicBezTo>
                  <a:cubicBezTo>
                    <a:pt x="81211" y="42339"/>
                    <a:pt x="79810" y="43439"/>
                    <a:pt x="77410" y="45506"/>
                  </a:cubicBezTo>
                  <a:cubicBezTo>
                    <a:pt x="75010" y="47573"/>
                    <a:pt x="73543" y="48940"/>
                    <a:pt x="73010" y="49606"/>
                  </a:cubicBezTo>
                  <a:cubicBezTo>
                    <a:pt x="72876" y="49740"/>
                    <a:pt x="72643" y="49973"/>
                    <a:pt x="72309" y="50307"/>
                  </a:cubicBezTo>
                  <a:cubicBezTo>
                    <a:pt x="71976" y="50640"/>
                    <a:pt x="71543" y="51007"/>
                    <a:pt x="71009" y="51407"/>
                  </a:cubicBezTo>
                  <a:cubicBezTo>
                    <a:pt x="69676" y="52340"/>
                    <a:pt x="68676" y="53407"/>
                    <a:pt x="68009" y="54607"/>
                  </a:cubicBezTo>
                  <a:cubicBezTo>
                    <a:pt x="67609" y="54874"/>
                    <a:pt x="67175" y="55240"/>
                    <a:pt x="66709" y="55707"/>
                  </a:cubicBezTo>
                  <a:cubicBezTo>
                    <a:pt x="66242" y="56174"/>
                    <a:pt x="65675" y="56607"/>
                    <a:pt x="65009" y="57007"/>
                  </a:cubicBezTo>
                  <a:cubicBezTo>
                    <a:pt x="62608" y="58608"/>
                    <a:pt x="60275" y="61008"/>
                    <a:pt x="58008" y="64208"/>
                  </a:cubicBezTo>
                  <a:cubicBezTo>
                    <a:pt x="56541" y="66342"/>
                    <a:pt x="54141" y="69342"/>
                    <a:pt x="50807" y="73209"/>
                  </a:cubicBezTo>
                  <a:cubicBezTo>
                    <a:pt x="48673" y="75743"/>
                    <a:pt x="45939" y="79177"/>
                    <a:pt x="42606" y="83511"/>
                  </a:cubicBezTo>
                  <a:cubicBezTo>
                    <a:pt x="39272" y="87845"/>
                    <a:pt x="37605" y="90211"/>
                    <a:pt x="37605" y="90612"/>
                  </a:cubicBezTo>
                  <a:cubicBezTo>
                    <a:pt x="37605" y="90878"/>
                    <a:pt x="37205" y="91412"/>
                    <a:pt x="36405" y="92212"/>
                  </a:cubicBezTo>
                  <a:cubicBezTo>
                    <a:pt x="36005" y="92878"/>
                    <a:pt x="35805" y="93212"/>
                    <a:pt x="35805" y="93212"/>
                  </a:cubicBezTo>
                  <a:lnTo>
                    <a:pt x="36405" y="93212"/>
                  </a:lnTo>
                  <a:cubicBezTo>
                    <a:pt x="38005" y="93212"/>
                    <a:pt x="39339" y="93145"/>
                    <a:pt x="40405" y="93012"/>
                  </a:cubicBezTo>
                  <a:cubicBezTo>
                    <a:pt x="41739" y="92878"/>
                    <a:pt x="44806" y="92812"/>
                    <a:pt x="49607" y="92812"/>
                  </a:cubicBezTo>
                  <a:lnTo>
                    <a:pt x="55807" y="92812"/>
                  </a:lnTo>
                  <a:cubicBezTo>
                    <a:pt x="63542" y="92812"/>
                    <a:pt x="69742" y="93079"/>
                    <a:pt x="74410" y="93612"/>
                  </a:cubicBezTo>
                  <a:cubicBezTo>
                    <a:pt x="79077" y="94145"/>
                    <a:pt x="84211" y="95212"/>
                    <a:pt x="89812" y="96812"/>
                  </a:cubicBezTo>
                  <a:lnTo>
                    <a:pt x="100013" y="99613"/>
                  </a:lnTo>
                  <a:cubicBezTo>
                    <a:pt x="105347" y="101080"/>
                    <a:pt x="110681" y="103346"/>
                    <a:pt x="116015" y="106414"/>
                  </a:cubicBezTo>
                  <a:cubicBezTo>
                    <a:pt x="118149" y="107747"/>
                    <a:pt x="119949" y="108680"/>
                    <a:pt x="121416" y="109214"/>
                  </a:cubicBezTo>
                  <a:cubicBezTo>
                    <a:pt x="122216" y="109481"/>
                    <a:pt x="123816" y="110214"/>
                    <a:pt x="126216" y="111414"/>
                  </a:cubicBezTo>
                  <a:cubicBezTo>
                    <a:pt x="128083" y="112348"/>
                    <a:pt x="129217" y="112748"/>
                    <a:pt x="129617" y="112614"/>
                  </a:cubicBezTo>
                  <a:lnTo>
                    <a:pt x="129817" y="112614"/>
                  </a:lnTo>
                  <a:cubicBezTo>
                    <a:pt x="130350" y="112614"/>
                    <a:pt x="130817" y="112948"/>
                    <a:pt x="131217" y="113614"/>
                  </a:cubicBezTo>
                  <a:cubicBezTo>
                    <a:pt x="131350" y="113881"/>
                    <a:pt x="131517" y="114081"/>
                    <a:pt x="131717" y="114214"/>
                  </a:cubicBezTo>
                  <a:cubicBezTo>
                    <a:pt x="131917" y="114348"/>
                    <a:pt x="132084" y="114415"/>
                    <a:pt x="132217" y="114415"/>
                  </a:cubicBezTo>
                  <a:cubicBezTo>
                    <a:pt x="132484" y="114415"/>
                    <a:pt x="132617" y="114481"/>
                    <a:pt x="132617" y="114615"/>
                  </a:cubicBezTo>
                  <a:cubicBezTo>
                    <a:pt x="132617" y="114748"/>
                    <a:pt x="132750" y="114881"/>
                    <a:pt x="133017" y="115015"/>
                  </a:cubicBezTo>
                  <a:cubicBezTo>
                    <a:pt x="133284" y="115148"/>
                    <a:pt x="133550" y="115215"/>
                    <a:pt x="133817" y="115215"/>
                  </a:cubicBezTo>
                  <a:cubicBezTo>
                    <a:pt x="134351" y="115215"/>
                    <a:pt x="134717" y="115281"/>
                    <a:pt x="134917" y="115415"/>
                  </a:cubicBezTo>
                  <a:cubicBezTo>
                    <a:pt x="135117" y="115548"/>
                    <a:pt x="135284" y="115948"/>
                    <a:pt x="135417" y="116615"/>
                  </a:cubicBezTo>
                  <a:cubicBezTo>
                    <a:pt x="135417" y="117415"/>
                    <a:pt x="135617" y="117815"/>
                    <a:pt x="136017" y="117815"/>
                  </a:cubicBezTo>
                  <a:cubicBezTo>
                    <a:pt x="136551" y="117815"/>
                    <a:pt x="136817" y="118015"/>
                    <a:pt x="136817" y="118415"/>
                  </a:cubicBezTo>
                  <a:cubicBezTo>
                    <a:pt x="136817" y="119082"/>
                    <a:pt x="137018" y="119615"/>
                    <a:pt x="137418" y="120015"/>
                  </a:cubicBezTo>
                  <a:lnTo>
                    <a:pt x="138818" y="122616"/>
                  </a:lnTo>
                  <a:cubicBezTo>
                    <a:pt x="139084" y="123549"/>
                    <a:pt x="139284" y="124416"/>
                    <a:pt x="139418" y="125216"/>
                  </a:cubicBezTo>
                  <a:cubicBezTo>
                    <a:pt x="139551" y="126016"/>
                    <a:pt x="139551" y="127283"/>
                    <a:pt x="139418" y="129016"/>
                  </a:cubicBezTo>
                  <a:lnTo>
                    <a:pt x="139018" y="135217"/>
                  </a:lnTo>
                  <a:cubicBezTo>
                    <a:pt x="137818" y="138684"/>
                    <a:pt x="137084" y="140418"/>
                    <a:pt x="136817" y="140418"/>
                  </a:cubicBezTo>
                  <a:cubicBezTo>
                    <a:pt x="136151" y="140418"/>
                    <a:pt x="135551" y="140484"/>
                    <a:pt x="135017" y="140618"/>
                  </a:cubicBezTo>
                  <a:lnTo>
                    <a:pt x="134217" y="140618"/>
                  </a:lnTo>
                  <a:cubicBezTo>
                    <a:pt x="133684" y="140618"/>
                    <a:pt x="133217" y="140351"/>
                    <a:pt x="132817" y="139818"/>
                  </a:cubicBezTo>
                  <a:cubicBezTo>
                    <a:pt x="131884" y="139018"/>
                    <a:pt x="130450" y="138051"/>
                    <a:pt x="128516" y="136917"/>
                  </a:cubicBezTo>
                  <a:cubicBezTo>
                    <a:pt x="126583" y="135784"/>
                    <a:pt x="124749" y="134817"/>
                    <a:pt x="123016" y="134017"/>
                  </a:cubicBezTo>
                  <a:cubicBezTo>
                    <a:pt x="120749" y="133484"/>
                    <a:pt x="119349" y="133084"/>
                    <a:pt x="118815" y="132817"/>
                  </a:cubicBezTo>
                  <a:cubicBezTo>
                    <a:pt x="116282" y="132017"/>
                    <a:pt x="114681" y="131350"/>
                    <a:pt x="114015" y="130817"/>
                  </a:cubicBezTo>
                  <a:cubicBezTo>
                    <a:pt x="113748" y="130417"/>
                    <a:pt x="111948" y="129683"/>
                    <a:pt x="108614" y="128616"/>
                  </a:cubicBezTo>
                  <a:cubicBezTo>
                    <a:pt x="107547" y="128350"/>
                    <a:pt x="106747" y="127950"/>
                    <a:pt x="106214" y="127416"/>
                  </a:cubicBezTo>
                  <a:cubicBezTo>
                    <a:pt x="105947" y="127149"/>
                    <a:pt x="104747" y="126483"/>
                    <a:pt x="102613" y="125416"/>
                  </a:cubicBezTo>
                  <a:cubicBezTo>
                    <a:pt x="101546" y="125149"/>
                    <a:pt x="100013" y="124416"/>
                    <a:pt x="98013" y="123216"/>
                  </a:cubicBezTo>
                  <a:cubicBezTo>
                    <a:pt x="97346" y="123082"/>
                    <a:pt x="96712" y="122849"/>
                    <a:pt x="96112" y="122516"/>
                  </a:cubicBezTo>
                  <a:cubicBezTo>
                    <a:pt x="95512" y="122182"/>
                    <a:pt x="95012" y="121949"/>
                    <a:pt x="94612" y="121815"/>
                  </a:cubicBezTo>
                  <a:cubicBezTo>
                    <a:pt x="93545" y="121282"/>
                    <a:pt x="93012" y="120949"/>
                    <a:pt x="93012" y="120815"/>
                  </a:cubicBezTo>
                  <a:cubicBezTo>
                    <a:pt x="93012" y="120415"/>
                    <a:pt x="93545" y="120015"/>
                    <a:pt x="94612" y="119615"/>
                  </a:cubicBezTo>
                  <a:cubicBezTo>
                    <a:pt x="95679" y="119215"/>
                    <a:pt x="96879" y="118882"/>
                    <a:pt x="98213" y="118615"/>
                  </a:cubicBezTo>
                  <a:cubicBezTo>
                    <a:pt x="98879" y="118615"/>
                    <a:pt x="99480" y="118482"/>
                    <a:pt x="100013" y="118215"/>
                  </a:cubicBezTo>
                  <a:cubicBezTo>
                    <a:pt x="100013" y="117948"/>
                    <a:pt x="99279" y="117548"/>
                    <a:pt x="97813" y="117015"/>
                  </a:cubicBezTo>
                  <a:cubicBezTo>
                    <a:pt x="96612" y="116615"/>
                    <a:pt x="95179" y="115981"/>
                    <a:pt x="93512" y="115115"/>
                  </a:cubicBezTo>
                  <a:cubicBezTo>
                    <a:pt x="91845" y="114248"/>
                    <a:pt x="90678" y="113481"/>
                    <a:pt x="90012" y="112814"/>
                  </a:cubicBezTo>
                  <a:cubicBezTo>
                    <a:pt x="87745" y="111481"/>
                    <a:pt x="84944" y="110547"/>
                    <a:pt x="81611" y="110014"/>
                  </a:cubicBezTo>
                  <a:lnTo>
                    <a:pt x="73610" y="107814"/>
                  </a:lnTo>
                  <a:cubicBezTo>
                    <a:pt x="70943" y="107014"/>
                    <a:pt x="67942" y="106414"/>
                    <a:pt x="64608" y="106013"/>
                  </a:cubicBezTo>
                  <a:lnTo>
                    <a:pt x="55007" y="105813"/>
                  </a:lnTo>
                  <a:cubicBezTo>
                    <a:pt x="49007" y="105813"/>
                    <a:pt x="45339" y="106147"/>
                    <a:pt x="44006" y="106814"/>
                  </a:cubicBezTo>
                  <a:cubicBezTo>
                    <a:pt x="43472" y="107080"/>
                    <a:pt x="41406" y="107214"/>
                    <a:pt x="37805" y="107214"/>
                  </a:cubicBezTo>
                  <a:cubicBezTo>
                    <a:pt x="33805" y="107480"/>
                    <a:pt x="31604" y="107680"/>
                    <a:pt x="31204" y="107814"/>
                  </a:cubicBezTo>
                  <a:lnTo>
                    <a:pt x="30004" y="108014"/>
                  </a:lnTo>
                  <a:cubicBezTo>
                    <a:pt x="28671" y="108014"/>
                    <a:pt x="27604" y="107480"/>
                    <a:pt x="26804" y="106414"/>
                  </a:cubicBezTo>
                  <a:cubicBezTo>
                    <a:pt x="25870" y="105480"/>
                    <a:pt x="25004" y="105547"/>
                    <a:pt x="24203" y="106614"/>
                  </a:cubicBezTo>
                  <a:cubicBezTo>
                    <a:pt x="20470" y="112081"/>
                    <a:pt x="17203" y="117648"/>
                    <a:pt x="14402" y="123316"/>
                  </a:cubicBezTo>
                  <a:cubicBezTo>
                    <a:pt x="11602" y="128983"/>
                    <a:pt x="9802" y="133684"/>
                    <a:pt x="9002" y="137417"/>
                  </a:cubicBezTo>
                  <a:cubicBezTo>
                    <a:pt x="8735" y="138351"/>
                    <a:pt x="8401" y="139018"/>
                    <a:pt x="8001" y="139418"/>
                  </a:cubicBezTo>
                  <a:cubicBezTo>
                    <a:pt x="7601" y="139818"/>
                    <a:pt x="6935" y="140084"/>
                    <a:pt x="6001" y="140218"/>
                  </a:cubicBezTo>
                  <a:cubicBezTo>
                    <a:pt x="5601" y="140351"/>
                    <a:pt x="5301" y="140384"/>
                    <a:pt x="5101" y="140318"/>
                  </a:cubicBezTo>
                  <a:cubicBezTo>
                    <a:pt x="4901" y="140251"/>
                    <a:pt x="4734" y="140084"/>
                    <a:pt x="4601" y="139818"/>
                  </a:cubicBezTo>
                  <a:cubicBezTo>
                    <a:pt x="4334" y="139418"/>
                    <a:pt x="4134" y="139284"/>
                    <a:pt x="4001" y="139418"/>
                  </a:cubicBezTo>
                  <a:lnTo>
                    <a:pt x="3801" y="139418"/>
                  </a:lnTo>
                  <a:cubicBezTo>
                    <a:pt x="3401" y="139418"/>
                    <a:pt x="2867" y="139184"/>
                    <a:pt x="2201" y="138718"/>
                  </a:cubicBezTo>
                  <a:cubicBezTo>
                    <a:pt x="1534" y="138251"/>
                    <a:pt x="1067" y="137817"/>
                    <a:pt x="800" y="137417"/>
                  </a:cubicBezTo>
                  <a:cubicBezTo>
                    <a:pt x="800" y="136484"/>
                    <a:pt x="867" y="135817"/>
                    <a:pt x="1000" y="135417"/>
                  </a:cubicBezTo>
                  <a:cubicBezTo>
                    <a:pt x="1134" y="135150"/>
                    <a:pt x="1201" y="134750"/>
                    <a:pt x="1201" y="134217"/>
                  </a:cubicBezTo>
                  <a:cubicBezTo>
                    <a:pt x="1201" y="133950"/>
                    <a:pt x="1000" y="133417"/>
                    <a:pt x="600" y="132617"/>
                  </a:cubicBezTo>
                  <a:cubicBezTo>
                    <a:pt x="200" y="132217"/>
                    <a:pt x="0" y="131917"/>
                    <a:pt x="0" y="131717"/>
                  </a:cubicBezTo>
                  <a:cubicBezTo>
                    <a:pt x="0" y="131517"/>
                    <a:pt x="134" y="131150"/>
                    <a:pt x="400" y="130617"/>
                  </a:cubicBezTo>
                  <a:cubicBezTo>
                    <a:pt x="800" y="129950"/>
                    <a:pt x="1000" y="129350"/>
                    <a:pt x="1000" y="128816"/>
                  </a:cubicBezTo>
                  <a:cubicBezTo>
                    <a:pt x="1000" y="128683"/>
                    <a:pt x="1201" y="128016"/>
                    <a:pt x="1601" y="126816"/>
                  </a:cubicBezTo>
                  <a:lnTo>
                    <a:pt x="2201" y="125016"/>
                  </a:lnTo>
                  <a:lnTo>
                    <a:pt x="4001" y="122215"/>
                  </a:lnTo>
                  <a:cubicBezTo>
                    <a:pt x="5201" y="120215"/>
                    <a:pt x="5934" y="118882"/>
                    <a:pt x="6201" y="118215"/>
                  </a:cubicBezTo>
                  <a:cubicBezTo>
                    <a:pt x="7401" y="116081"/>
                    <a:pt x="9035" y="113481"/>
                    <a:pt x="11102" y="110414"/>
                  </a:cubicBezTo>
                  <a:cubicBezTo>
                    <a:pt x="13169" y="107347"/>
                    <a:pt x="15202" y="104347"/>
                    <a:pt x="17203" y="101413"/>
                  </a:cubicBezTo>
                  <a:cubicBezTo>
                    <a:pt x="17869" y="101013"/>
                    <a:pt x="18603" y="99879"/>
                    <a:pt x="19403" y="98012"/>
                  </a:cubicBezTo>
                  <a:cubicBezTo>
                    <a:pt x="20603" y="96546"/>
                    <a:pt x="21270" y="95545"/>
                    <a:pt x="21403" y="95012"/>
                  </a:cubicBezTo>
                  <a:cubicBezTo>
                    <a:pt x="22337" y="94079"/>
                    <a:pt x="23737" y="92078"/>
                    <a:pt x="25604" y="89011"/>
                  </a:cubicBezTo>
                  <a:lnTo>
                    <a:pt x="29604" y="83411"/>
                  </a:lnTo>
                  <a:cubicBezTo>
                    <a:pt x="31471" y="80477"/>
                    <a:pt x="34871" y="75743"/>
                    <a:pt x="39805" y="69209"/>
                  </a:cubicBezTo>
                  <a:cubicBezTo>
                    <a:pt x="48073" y="57874"/>
                    <a:pt x="54141" y="50407"/>
                    <a:pt x="58008" y="46806"/>
                  </a:cubicBezTo>
                  <a:cubicBezTo>
                    <a:pt x="58008" y="46806"/>
                    <a:pt x="58674" y="46139"/>
                    <a:pt x="60008" y="44806"/>
                  </a:cubicBezTo>
                  <a:cubicBezTo>
                    <a:pt x="60008" y="44539"/>
                    <a:pt x="60175" y="44206"/>
                    <a:pt x="60508" y="43806"/>
                  </a:cubicBezTo>
                  <a:cubicBezTo>
                    <a:pt x="60841" y="43406"/>
                    <a:pt x="61208" y="43139"/>
                    <a:pt x="61608" y="43006"/>
                  </a:cubicBezTo>
                  <a:cubicBezTo>
                    <a:pt x="62275" y="42739"/>
                    <a:pt x="63408" y="41672"/>
                    <a:pt x="65009" y="39805"/>
                  </a:cubicBezTo>
                  <a:cubicBezTo>
                    <a:pt x="65675" y="39138"/>
                    <a:pt x="66309" y="38538"/>
                    <a:pt x="66909" y="38005"/>
                  </a:cubicBezTo>
                  <a:cubicBezTo>
                    <a:pt x="67509" y="37472"/>
                    <a:pt x="67942" y="37072"/>
                    <a:pt x="68209" y="36805"/>
                  </a:cubicBezTo>
                  <a:cubicBezTo>
                    <a:pt x="70743" y="34938"/>
                    <a:pt x="72209" y="33538"/>
                    <a:pt x="72609" y="32604"/>
                  </a:cubicBezTo>
                  <a:cubicBezTo>
                    <a:pt x="72743" y="32471"/>
                    <a:pt x="72876" y="32338"/>
                    <a:pt x="73010" y="32204"/>
                  </a:cubicBezTo>
                  <a:cubicBezTo>
                    <a:pt x="73143" y="32071"/>
                    <a:pt x="73276" y="32004"/>
                    <a:pt x="73410" y="32004"/>
                  </a:cubicBezTo>
                  <a:close/>
                  <a:moveTo>
                    <a:pt x="1003307" y="22003"/>
                  </a:moveTo>
                  <a:cubicBezTo>
                    <a:pt x="1003973" y="22003"/>
                    <a:pt x="1005040" y="22470"/>
                    <a:pt x="1006507" y="23403"/>
                  </a:cubicBezTo>
                  <a:lnTo>
                    <a:pt x="1011108" y="25803"/>
                  </a:lnTo>
                  <a:cubicBezTo>
                    <a:pt x="1013241" y="27004"/>
                    <a:pt x="1015575" y="29037"/>
                    <a:pt x="1018109" y="31904"/>
                  </a:cubicBezTo>
                  <a:cubicBezTo>
                    <a:pt x="1020642" y="34771"/>
                    <a:pt x="1022042" y="37005"/>
                    <a:pt x="1022309" y="38605"/>
                  </a:cubicBezTo>
                  <a:cubicBezTo>
                    <a:pt x="1022309" y="39005"/>
                    <a:pt x="1022509" y="39805"/>
                    <a:pt x="1022909" y="41005"/>
                  </a:cubicBezTo>
                  <a:cubicBezTo>
                    <a:pt x="1023176" y="41539"/>
                    <a:pt x="1023309" y="42005"/>
                    <a:pt x="1023309" y="42406"/>
                  </a:cubicBezTo>
                  <a:lnTo>
                    <a:pt x="1022909" y="44206"/>
                  </a:lnTo>
                  <a:cubicBezTo>
                    <a:pt x="1022776" y="45006"/>
                    <a:pt x="1022709" y="45939"/>
                    <a:pt x="1022709" y="47006"/>
                  </a:cubicBezTo>
                  <a:cubicBezTo>
                    <a:pt x="1022842" y="47273"/>
                    <a:pt x="1022909" y="47940"/>
                    <a:pt x="1022909" y="49006"/>
                  </a:cubicBezTo>
                  <a:cubicBezTo>
                    <a:pt x="1022909" y="50607"/>
                    <a:pt x="1022776" y="52407"/>
                    <a:pt x="1022509" y="54407"/>
                  </a:cubicBezTo>
                  <a:cubicBezTo>
                    <a:pt x="1022242" y="56407"/>
                    <a:pt x="1021909" y="57941"/>
                    <a:pt x="1021509" y="59008"/>
                  </a:cubicBezTo>
                  <a:cubicBezTo>
                    <a:pt x="1020976" y="60474"/>
                    <a:pt x="1020676" y="61775"/>
                    <a:pt x="1020609" y="62908"/>
                  </a:cubicBezTo>
                  <a:cubicBezTo>
                    <a:pt x="1020542" y="64042"/>
                    <a:pt x="1020709" y="64608"/>
                    <a:pt x="1021109" y="64608"/>
                  </a:cubicBezTo>
                  <a:lnTo>
                    <a:pt x="1025909" y="63208"/>
                  </a:lnTo>
                  <a:cubicBezTo>
                    <a:pt x="1027643" y="62541"/>
                    <a:pt x="1029010" y="62108"/>
                    <a:pt x="1030010" y="61908"/>
                  </a:cubicBezTo>
                  <a:cubicBezTo>
                    <a:pt x="1031010" y="61708"/>
                    <a:pt x="1032510" y="61541"/>
                    <a:pt x="1034511" y="61408"/>
                  </a:cubicBezTo>
                  <a:lnTo>
                    <a:pt x="1037711" y="61208"/>
                  </a:lnTo>
                  <a:cubicBezTo>
                    <a:pt x="1038644" y="61208"/>
                    <a:pt x="1039578" y="61475"/>
                    <a:pt x="1040511" y="62008"/>
                  </a:cubicBezTo>
                  <a:cubicBezTo>
                    <a:pt x="1041578" y="62541"/>
                    <a:pt x="1042112" y="63008"/>
                    <a:pt x="1042112" y="63408"/>
                  </a:cubicBezTo>
                  <a:cubicBezTo>
                    <a:pt x="1042645" y="63942"/>
                    <a:pt x="1043178" y="64275"/>
                    <a:pt x="1043712" y="64408"/>
                  </a:cubicBezTo>
                  <a:cubicBezTo>
                    <a:pt x="1044512" y="64808"/>
                    <a:pt x="1045779" y="65742"/>
                    <a:pt x="1047512" y="67209"/>
                  </a:cubicBezTo>
                  <a:cubicBezTo>
                    <a:pt x="1048312" y="67875"/>
                    <a:pt x="1049012" y="68409"/>
                    <a:pt x="1049612" y="68809"/>
                  </a:cubicBezTo>
                  <a:cubicBezTo>
                    <a:pt x="1050213" y="69209"/>
                    <a:pt x="1050646" y="69542"/>
                    <a:pt x="1050913" y="69809"/>
                  </a:cubicBezTo>
                  <a:cubicBezTo>
                    <a:pt x="1051579" y="70209"/>
                    <a:pt x="1052179" y="71076"/>
                    <a:pt x="1052713" y="72409"/>
                  </a:cubicBezTo>
                  <a:cubicBezTo>
                    <a:pt x="1053113" y="73343"/>
                    <a:pt x="1053313" y="74076"/>
                    <a:pt x="1053313" y="74610"/>
                  </a:cubicBezTo>
                  <a:lnTo>
                    <a:pt x="1052913" y="76210"/>
                  </a:lnTo>
                  <a:cubicBezTo>
                    <a:pt x="1052646" y="77410"/>
                    <a:pt x="1052113" y="78277"/>
                    <a:pt x="1051313" y="78810"/>
                  </a:cubicBezTo>
                  <a:cubicBezTo>
                    <a:pt x="1050513" y="79343"/>
                    <a:pt x="1048779" y="80944"/>
                    <a:pt x="1046112" y="83611"/>
                  </a:cubicBezTo>
                  <a:cubicBezTo>
                    <a:pt x="1042245" y="87344"/>
                    <a:pt x="1038511" y="90678"/>
                    <a:pt x="1034911" y="93612"/>
                  </a:cubicBezTo>
                  <a:cubicBezTo>
                    <a:pt x="1033310" y="94679"/>
                    <a:pt x="1030777" y="96946"/>
                    <a:pt x="1027310" y="100413"/>
                  </a:cubicBezTo>
                  <a:cubicBezTo>
                    <a:pt x="1022376" y="105213"/>
                    <a:pt x="1019642" y="107614"/>
                    <a:pt x="1019109" y="107614"/>
                  </a:cubicBezTo>
                  <a:cubicBezTo>
                    <a:pt x="1018575" y="107614"/>
                    <a:pt x="1018309" y="108947"/>
                    <a:pt x="1018309" y="111614"/>
                  </a:cubicBezTo>
                  <a:cubicBezTo>
                    <a:pt x="1018309" y="113348"/>
                    <a:pt x="1018509" y="114348"/>
                    <a:pt x="1018909" y="114615"/>
                  </a:cubicBezTo>
                  <a:lnTo>
                    <a:pt x="1023709" y="114014"/>
                  </a:lnTo>
                  <a:cubicBezTo>
                    <a:pt x="1027176" y="113481"/>
                    <a:pt x="1029577" y="113214"/>
                    <a:pt x="1030910" y="113214"/>
                  </a:cubicBezTo>
                  <a:cubicBezTo>
                    <a:pt x="1035844" y="113214"/>
                    <a:pt x="1040978" y="114748"/>
                    <a:pt x="1046312" y="117815"/>
                  </a:cubicBezTo>
                  <a:cubicBezTo>
                    <a:pt x="1049379" y="119682"/>
                    <a:pt x="1052346" y="121949"/>
                    <a:pt x="1055213" y="124616"/>
                  </a:cubicBezTo>
                  <a:cubicBezTo>
                    <a:pt x="1058080" y="127283"/>
                    <a:pt x="1059780" y="129350"/>
                    <a:pt x="1060314" y="130817"/>
                  </a:cubicBezTo>
                  <a:lnTo>
                    <a:pt x="1060914" y="132617"/>
                  </a:lnTo>
                  <a:lnTo>
                    <a:pt x="1059914" y="134217"/>
                  </a:lnTo>
                  <a:cubicBezTo>
                    <a:pt x="1058847" y="135284"/>
                    <a:pt x="1058114" y="135817"/>
                    <a:pt x="1057714" y="135817"/>
                  </a:cubicBezTo>
                  <a:cubicBezTo>
                    <a:pt x="1057180" y="135951"/>
                    <a:pt x="1056647" y="136284"/>
                    <a:pt x="1056113" y="136817"/>
                  </a:cubicBezTo>
                  <a:cubicBezTo>
                    <a:pt x="1055847" y="137084"/>
                    <a:pt x="1055446" y="137217"/>
                    <a:pt x="1054913" y="137217"/>
                  </a:cubicBezTo>
                  <a:lnTo>
                    <a:pt x="1053113" y="138017"/>
                  </a:lnTo>
                  <a:cubicBezTo>
                    <a:pt x="1052446" y="138551"/>
                    <a:pt x="1050979" y="139351"/>
                    <a:pt x="1048712" y="140418"/>
                  </a:cubicBezTo>
                  <a:cubicBezTo>
                    <a:pt x="1047779" y="140818"/>
                    <a:pt x="1046512" y="141551"/>
                    <a:pt x="1044912" y="142618"/>
                  </a:cubicBezTo>
                  <a:cubicBezTo>
                    <a:pt x="1044112" y="143018"/>
                    <a:pt x="1043645" y="143085"/>
                    <a:pt x="1043512" y="142818"/>
                  </a:cubicBezTo>
                  <a:cubicBezTo>
                    <a:pt x="1043512" y="142685"/>
                    <a:pt x="1043245" y="142618"/>
                    <a:pt x="1042712" y="142618"/>
                  </a:cubicBezTo>
                  <a:cubicBezTo>
                    <a:pt x="1041378" y="142618"/>
                    <a:pt x="1039711" y="142885"/>
                    <a:pt x="1037711" y="143418"/>
                  </a:cubicBezTo>
                  <a:cubicBezTo>
                    <a:pt x="1037311" y="143418"/>
                    <a:pt x="1035977" y="144285"/>
                    <a:pt x="1033710" y="146018"/>
                  </a:cubicBezTo>
                  <a:cubicBezTo>
                    <a:pt x="1033310" y="146285"/>
                    <a:pt x="1031844" y="147285"/>
                    <a:pt x="1029310" y="149019"/>
                  </a:cubicBezTo>
                  <a:cubicBezTo>
                    <a:pt x="1028643" y="149152"/>
                    <a:pt x="1028110" y="149419"/>
                    <a:pt x="1027710" y="149819"/>
                  </a:cubicBezTo>
                  <a:cubicBezTo>
                    <a:pt x="1027710" y="150086"/>
                    <a:pt x="1027376" y="150219"/>
                    <a:pt x="1026710" y="150219"/>
                  </a:cubicBezTo>
                  <a:cubicBezTo>
                    <a:pt x="1024443" y="150219"/>
                    <a:pt x="1022776" y="150486"/>
                    <a:pt x="1021709" y="151019"/>
                  </a:cubicBezTo>
                  <a:cubicBezTo>
                    <a:pt x="1021176" y="151286"/>
                    <a:pt x="1020576" y="151419"/>
                    <a:pt x="1019909" y="151419"/>
                  </a:cubicBezTo>
                  <a:cubicBezTo>
                    <a:pt x="1019109" y="151419"/>
                    <a:pt x="1017775" y="151886"/>
                    <a:pt x="1015908" y="152819"/>
                  </a:cubicBezTo>
                  <a:lnTo>
                    <a:pt x="1011908" y="154620"/>
                  </a:lnTo>
                  <a:lnTo>
                    <a:pt x="1011308" y="154620"/>
                  </a:lnTo>
                  <a:lnTo>
                    <a:pt x="1011108" y="154620"/>
                  </a:lnTo>
                  <a:cubicBezTo>
                    <a:pt x="1011108" y="154486"/>
                    <a:pt x="1011641" y="153886"/>
                    <a:pt x="1012708" y="152819"/>
                  </a:cubicBezTo>
                  <a:cubicBezTo>
                    <a:pt x="1014041" y="151219"/>
                    <a:pt x="1014708" y="150419"/>
                    <a:pt x="1014708" y="150419"/>
                  </a:cubicBezTo>
                  <a:cubicBezTo>
                    <a:pt x="1014708" y="150019"/>
                    <a:pt x="1015175" y="149352"/>
                    <a:pt x="1016108" y="148419"/>
                  </a:cubicBezTo>
                  <a:lnTo>
                    <a:pt x="1018309" y="145618"/>
                  </a:lnTo>
                  <a:lnTo>
                    <a:pt x="1020109" y="143818"/>
                  </a:lnTo>
                  <a:cubicBezTo>
                    <a:pt x="1020642" y="143285"/>
                    <a:pt x="1020909" y="142885"/>
                    <a:pt x="1020909" y="142618"/>
                  </a:cubicBezTo>
                  <a:cubicBezTo>
                    <a:pt x="1021042" y="142218"/>
                    <a:pt x="1021409" y="141585"/>
                    <a:pt x="1022009" y="140718"/>
                  </a:cubicBezTo>
                  <a:cubicBezTo>
                    <a:pt x="1022609" y="139851"/>
                    <a:pt x="1023176" y="139084"/>
                    <a:pt x="1023709" y="138418"/>
                  </a:cubicBezTo>
                  <a:cubicBezTo>
                    <a:pt x="1024243" y="137884"/>
                    <a:pt x="1024843" y="137084"/>
                    <a:pt x="1025509" y="136017"/>
                  </a:cubicBezTo>
                  <a:cubicBezTo>
                    <a:pt x="1026176" y="134950"/>
                    <a:pt x="1026643" y="134417"/>
                    <a:pt x="1026910" y="134417"/>
                  </a:cubicBezTo>
                  <a:cubicBezTo>
                    <a:pt x="1027043" y="134550"/>
                    <a:pt x="1027510" y="133984"/>
                    <a:pt x="1028310" y="132717"/>
                  </a:cubicBezTo>
                  <a:cubicBezTo>
                    <a:pt x="1029110" y="131450"/>
                    <a:pt x="1029510" y="130617"/>
                    <a:pt x="1029510" y="130216"/>
                  </a:cubicBezTo>
                  <a:cubicBezTo>
                    <a:pt x="1029510" y="129950"/>
                    <a:pt x="1029043" y="129816"/>
                    <a:pt x="1028110" y="129816"/>
                  </a:cubicBezTo>
                  <a:cubicBezTo>
                    <a:pt x="1026910" y="129816"/>
                    <a:pt x="1025376" y="130083"/>
                    <a:pt x="1023509" y="130617"/>
                  </a:cubicBezTo>
                  <a:cubicBezTo>
                    <a:pt x="1021642" y="131150"/>
                    <a:pt x="1018709" y="132483"/>
                    <a:pt x="1014708" y="134617"/>
                  </a:cubicBezTo>
                  <a:cubicBezTo>
                    <a:pt x="1012575" y="135684"/>
                    <a:pt x="1010408" y="136751"/>
                    <a:pt x="1008207" y="137817"/>
                  </a:cubicBezTo>
                  <a:cubicBezTo>
                    <a:pt x="1006007" y="138884"/>
                    <a:pt x="1004307" y="139618"/>
                    <a:pt x="1003107" y="140018"/>
                  </a:cubicBezTo>
                  <a:cubicBezTo>
                    <a:pt x="1002173" y="140284"/>
                    <a:pt x="1000773" y="140951"/>
                    <a:pt x="998906" y="142018"/>
                  </a:cubicBezTo>
                  <a:cubicBezTo>
                    <a:pt x="992905" y="144818"/>
                    <a:pt x="988772" y="146285"/>
                    <a:pt x="986505" y="146419"/>
                  </a:cubicBezTo>
                  <a:lnTo>
                    <a:pt x="981704" y="146819"/>
                  </a:lnTo>
                  <a:lnTo>
                    <a:pt x="979704" y="147019"/>
                  </a:lnTo>
                  <a:cubicBezTo>
                    <a:pt x="979171" y="147019"/>
                    <a:pt x="978670" y="146885"/>
                    <a:pt x="978204" y="146619"/>
                  </a:cubicBezTo>
                  <a:cubicBezTo>
                    <a:pt x="977737" y="146352"/>
                    <a:pt x="977370" y="146152"/>
                    <a:pt x="977103" y="146018"/>
                  </a:cubicBezTo>
                  <a:cubicBezTo>
                    <a:pt x="975637" y="145085"/>
                    <a:pt x="974503" y="143952"/>
                    <a:pt x="973703" y="142618"/>
                  </a:cubicBezTo>
                  <a:cubicBezTo>
                    <a:pt x="972903" y="141285"/>
                    <a:pt x="972303" y="139351"/>
                    <a:pt x="971903" y="136817"/>
                  </a:cubicBezTo>
                  <a:cubicBezTo>
                    <a:pt x="971769" y="136017"/>
                    <a:pt x="971703" y="134950"/>
                    <a:pt x="971703" y="133617"/>
                  </a:cubicBezTo>
                  <a:cubicBezTo>
                    <a:pt x="971703" y="131483"/>
                    <a:pt x="972170" y="129950"/>
                    <a:pt x="973103" y="129016"/>
                  </a:cubicBezTo>
                  <a:lnTo>
                    <a:pt x="975303" y="126416"/>
                  </a:lnTo>
                  <a:cubicBezTo>
                    <a:pt x="975970" y="125616"/>
                    <a:pt x="976503" y="125083"/>
                    <a:pt x="976904" y="124816"/>
                  </a:cubicBezTo>
                  <a:cubicBezTo>
                    <a:pt x="977703" y="124416"/>
                    <a:pt x="978970" y="123349"/>
                    <a:pt x="980704" y="121615"/>
                  </a:cubicBezTo>
                  <a:cubicBezTo>
                    <a:pt x="981371" y="120949"/>
                    <a:pt x="982071" y="120282"/>
                    <a:pt x="982804" y="119615"/>
                  </a:cubicBezTo>
                  <a:cubicBezTo>
                    <a:pt x="983538" y="118948"/>
                    <a:pt x="984171" y="118415"/>
                    <a:pt x="984704" y="118015"/>
                  </a:cubicBezTo>
                  <a:cubicBezTo>
                    <a:pt x="986171" y="116815"/>
                    <a:pt x="987805" y="115381"/>
                    <a:pt x="989605" y="113714"/>
                  </a:cubicBezTo>
                  <a:cubicBezTo>
                    <a:pt x="991405" y="112048"/>
                    <a:pt x="992705" y="110747"/>
                    <a:pt x="993506" y="109814"/>
                  </a:cubicBezTo>
                  <a:cubicBezTo>
                    <a:pt x="993772" y="109147"/>
                    <a:pt x="993539" y="107614"/>
                    <a:pt x="992805" y="105213"/>
                  </a:cubicBezTo>
                  <a:cubicBezTo>
                    <a:pt x="992072" y="102813"/>
                    <a:pt x="991438" y="101613"/>
                    <a:pt x="990905" y="101613"/>
                  </a:cubicBezTo>
                  <a:lnTo>
                    <a:pt x="988305" y="102813"/>
                  </a:lnTo>
                  <a:cubicBezTo>
                    <a:pt x="987371" y="103213"/>
                    <a:pt x="986638" y="103480"/>
                    <a:pt x="986105" y="103613"/>
                  </a:cubicBezTo>
                  <a:cubicBezTo>
                    <a:pt x="985571" y="103747"/>
                    <a:pt x="985038" y="103747"/>
                    <a:pt x="984504" y="103613"/>
                  </a:cubicBezTo>
                  <a:cubicBezTo>
                    <a:pt x="983304" y="103346"/>
                    <a:pt x="982371" y="103280"/>
                    <a:pt x="981704" y="103413"/>
                  </a:cubicBezTo>
                  <a:cubicBezTo>
                    <a:pt x="980637" y="103546"/>
                    <a:pt x="979904" y="103413"/>
                    <a:pt x="979504" y="103013"/>
                  </a:cubicBezTo>
                  <a:lnTo>
                    <a:pt x="977904" y="102213"/>
                  </a:lnTo>
                  <a:cubicBezTo>
                    <a:pt x="977237" y="102213"/>
                    <a:pt x="976437" y="101746"/>
                    <a:pt x="975503" y="100813"/>
                  </a:cubicBezTo>
                  <a:cubicBezTo>
                    <a:pt x="974836" y="100146"/>
                    <a:pt x="974136" y="99113"/>
                    <a:pt x="973403" y="97712"/>
                  </a:cubicBezTo>
                  <a:cubicBezTo>
                    <a:pt x="972670" y="96312"/>
                    <a:pt x="972303" y="95345"/>
                    <a:pt x="972303" y="94812"/>
                  </a:cubicBezTo>
                  <a:cubicBezTo>
                    <a:pt x="972303" y="93879"/>
                    <a:pt x="971903" y="92545"/>
                    <a:pt x="971103" y="90812"/>
                  </a:cubicBezTo>
                  <a:cubicBezTo>
                    <a:pt x="970703" y="89611"/>
                    <a:pt x="970403" y="88478"/>
                    <a:pt x="970203" y="87411"/>
                  </a:cubicBezTo>
                  <a:cubicBezTo>
                    <a:pt x="970003" y="86344"/>
                    <a:pt x="969903" y="85144"/>
                    <a:pt x="969903" y="83811"/>
                  </a:cubicBezTo>
                  <a:cubicBezTo>
                    <a:pt x="969903" y="81544"/>
                    <a:pt x="970036" y="79877"/>
                    <a:pt x="970303" y="78810"/>
                  </a:cubicBezTo>
                  <a:cubicBezTo>
                    <a:pt x="970836" y="75476"/>
                    <a:pt x="971536" y="72376"/>
                    <a:pt x="972403" y="69509"/>
                  </a:cubicBezTo>
                  <a:cubicBezTo>
                    <a:pt x="973270" y="66642"/>
                    <a:pt x="974370" y="63208"/>
                    <a:pt x="975703" y="59208"/>
                  </a:cubicBezTo>
                  <a:cubicBezTo>
                    <a:pt x="976770" y="56541"/>
                    <a:pt x="978170" y="55007"/>
                    <a:pt x="979904" y="54607"/>
                  </a:cubicBezTo>
                  <a:cubicBezTo>
                    <a:pt x="980170" y="54474"/>
                    <a:pt x="980571" y="54407"/>
                    <a:pt x="981104" y="54407"/>
                  </a:cubicBezTo>
                  <a:cubicBezTo>
                    <a:pt x="981637" y="54407"/>
                    <a:pt x="982171" y="54707"/>
                    <a:pt x="982704" y="55307"/>
                  </a:cubicBezTo>
                  <a:cubicBezTo>
                    <a:pt x="983237" y="55907"/>
                    <a:pt x="983771" y="56741"/>
                    <a:pt x="984304" y="57807"/>
                  </a:cubicBezTo>
                  <a:lnTo>
                    <a:pt x="985504" y="60408"/>
                  </a:lnTo>
                  <a:lnTo>
                    <a:pt x="985305" y="65608"/>
                  </a:lnTo>
                  <a:cubicBezTo>
                    <a:pt x="985038" y="71076"/>
                    <a:pt x="985038" y="74876"/>
                    <a:pt x="985305" y="77010"/>
                  </a:cubicBezTo>
                  <a:lnTo>
                    <a:pt x="985305" y="81010"/>
                  </a:lnTo>
                  <a:cubicBezTo>
                    <a:pt x="985305" y="83011"/>
                    <a:pt x="985371" y="84077"/>
                    <a:pt x="985504" y="84211"/>
                  </a:cubicBezTo>
                  <a:cubicBezTo>
                    <a:pt x="985771" y="84477"/>
                    <a:pt x="988438" y="83077"/>
                    <a:pt x="993506" y="80010"/>
                  </a:cubicBezTo>
                  <a:lnTo>
                    <a:pt x="998106" y="77210"/>
                  </a:lnTo>
                  <a:cubicBezTo>
                    <a:pt x="999039" y="76810"/>
                    <a:pt x="999673" y="76310"/>
                    <a:pt x="1000006" y="75710"/>
                  </a:cubicBezTo>
                  <a:cubicBezTo>
                    <a:pt x="1000340" y="75110"/>
                    <a:pt x="1000506" y="74209"/>
                    <a:pt x="1000506" y="73009"/>
                  </a:cubicBezTo>
                  <a:cubicBezTo>
                    <a:pt x="1000506" y="71676"/>
                    <a:pt x="1000640" y="70876"/>
                    <a:pt x="1000906" y="70609"/>
                  </a:cubicBezTo>
                  <a:cubicBezTo>
                    <a:pt x="1001040" y="70342"/>
                    <a:pt x="1001240" y="69209"/>
                    <a:pt x="1001506" y="67209"/>
                  </a:cubicBezTo>
                  <a:cubicBezTo>
                    <a:pt x="1001773" y="62275"/>
                    <a:pt x="1002307" y="56541"/>
                    <a:pt x="1003107" y="50006"/>
                  </a:cubicBezTo>
                  <a:cubicBezTo>
                    <a:pt x="1003507" y="46006"/>
                    <a:pt x="1003707" y="42739"/>
                    <a:pt x="1003707" y="40205"/>
                  </a:cubicBezTo>
                  <a:cubicBezTo>
                    <a:pt x="1003707" y="35538"/>
                    <a:pt x="1003607" y="32304"/>
                    <a:pt x="1003407" y="30504"/>
                  </a:cubicBezTo>
                  <a:cubicBezTo>
                    <a:pt x="1003207" y="28704"/>
                    <a:pt x="1002773" y="27337"/>
                    <a:pt x="1002107" y="26404"/>
                  </a:cubicBezTo>
                  <a:cubicBezTo>
                    <a:pt x="1001840" y="25470"/>
                    <a:pt x="1001840" y="24537"/>
                    <a:pt x="1002107" y="23603"/>
                  </a:cubicBezTo>
                  <a:cubicBezTo>
                    <a:pt x="1002373" y="22536"/>
                    <a:pt x="1002773" y="22003"/>
                    <a:pt x="1003307" y="22003"/>
                  </a:cubicBezTo>
                  <a:close/>
                  <a:moveTo>
                    <a:pt x="329937" y="21603"/>
                  </a:moveTo>
                  <a:cubicBezTo>
                    <a:pt x="331937" y="21603"/>
                    <a:pt x="333471" y="21703"/>
                    <a:pt x="334537" y="21903"/>
                  </a:cubicBezTo>
                  <a:cubicBezTo>
                    <a:pt x="335604" y="22103"/>
                    <a:pt x="336671" y="22403"/>
                    <a:pt x="337738" y="22803"/>
                  </a:cubicBezTo>
                  <a:cubicBezTo>
                    <a:pt x="341072" y="24403"/>
                    <a:pt x="342738" y="25670"/>
                    <a:pt x="342738" y="26604"/>
                  </a:cubicBezTo>
                  <a:cubicBezTo>
                    <a:pt x="342738" y="27004"/>
                    <a:pt x="343005" y="27604"/>
                    <a:pt x="343539" y="28404"/>
                  </a:cubicBezTo>
                  <a:cubicBezTo>
                    <a:pt x="345272" y="30537"/>
                    <a:pt x="346139" y="31938"/>
                    <a:pt x="346139" y="32604"/>
                  </a:cubicBezTo>
                  <a:cubicBezTo>
                    <a:pt x="346139" y="32871"/>
                    <a:pt x="345839" y="33538"/>
                    <a:pt x="345239" y="34605"/>
                  </a:cubicBezTo>
                  <a:cubicBezTo>
                    <a:pt x="344639" y="35671"/>
                    <a:pt x="344205" y="36271"/>
                    <a:pt x="343939" y="36405"/>
                  </a:cubicBezTo>
                  <a:lnTo>
                    <a:pt x="342939" y="38405"/>
                  </a:lnTo>
                  <a:cubicBezTo>
                    <a:pt x="342538" y="40005"/>
                    <a:pt x="340805" y="41805"/>
                    <a:pt x="337738" y="43806"/>
                  </a:cubicBezTo>
                  <a:cubicBezTo>
                    <a:pt x="336538" y="44739"/>
                    <a:pt x="335238" y="45873"/>
                    <a:pt x="333837" y="47206"/>
                  </a:cubicBezTo>
                  <a:cubicBezTo>
                    <a:pt x="332437" y="48540"/>
                    <a:pt x="331270" y="49806"/>
                    <a:pt x="330337" y="51007"/>
                  </a:cubicBezTo>
                  <a:cubicBezTo>
                    <a:pt x="329803" y="51807"/>
                    <a:pt x="329203" y="52207"/>
                    <a:pt x="328537" y="52207"/>
                  </a:cubicBezTo>
                  <a:lnTo>
                    <a:pt x="328337" y="52207"/>
                  </a:lnTo>
                  <a:cubicBezTo>
                    <a:pt x="327670" y="52207"/>
                    <a:pt x="326936" y="52473"/>
                    <a:pt x="326136" y="53007"/>
                  </a:cubicBezTo>
                  <a:cubicBezTo>
                    <a:pt x="325603" y="53274"/>
                    <a:pt x="325236" y="53574"/>
                    <a:pt x="325036" y="53907"/>
                  </a:cubicBezTo>
                  <a:cubicBezTo>
                    <a:pt x="324836" y="54240"/>
                    <a:pt x="324736" y="54674"/>
                    <a:pt x="324736" y="55207"/>
                  </a:cubicBezTo>
                  <a:cubicBezTo>
                    <a:pt x="324736" y="55874"/>
                    <a:pt x="324936" y="56607"/>
                    <a:pt x="325336" y="57407"/>
                  </a:cubicBezTo>
                  <a:cubicBezTo>
                    <a:pt x="325736" y="57941"/>
                    <a:pt x="325803" y="58408"/>
                    <a:pt x="325536" y="58808"/>
                  </a:cubicBezTo>
                  <a:lnTo>
                    <a:pt x="325136" y="60408"/>
                  </a:lnTo>
                  <a:cubicBezTo>
                    <a:pt x="325136" y="61075"/>
                    <a:pt x="324603" y="61841"/>
                    <a:pt x="323536" y="62708"/>
                  </a:cubicBezTo>
                  <a:cubicBezTo>
                    <a:pt x="322469" y="63575"/>
                    <a:pt x="321202" y="64275"/>
                    <a:pt x="319736" y="64808"/>
                  </a:cubicBezTo>
                  <a:cubicBezTo>
                    <a:pt x="317735" y="65475"/>
                    <a:pt x="315168" y="66609"/>
                    <a:pt x="312035" y="68209"/>
                  </a:cubicBezTo>
                  <a:cubicBezTo>
                    <a:pt x="308901" y="69809"/>
                    <a:pt x="307334" y="70742"/>
                    <a:pt x="307334" y="71009"/>
                  </a:cubicBezTo>
                  <a:cubicBezTo>
                    <a:pt x="307334" y="71276"/>
                    <a:pt x="307801" y="71676"/>
                    <a:pt x="308734" y="72209"/>
                  </a:cubicBezTo>
                  <a:cubicBezTo>
                    <a:pt x="309668" y="72476"/>
                    <a:pt x="310301" y="72809"/>
                    <a:pt x="310634" y="73209"/>
                  </a:cubicBezTo>
                  <a:cubicBezTo>
                    <a:pt x="310968" y="73609"/>
                    <a:pt x="311335" y="74543"/>
                    <a:pt x="311735" y="76010"/>
                  </a:cubicBezTo>
                  <a:cubicBezTo>
                    <a:pt x="312001" y="76943"/>
                    <a:pt x="312235" y="77710"/>
                    <a:pt x="312435" y="78310"/>
                  </a:cubicBezTo>
                  <a:cubicBezTo>
                    <a:pt x="312635" y="78910"/>
                    <a:pt x="312935" y="79210"/>
                    <a:pt x="313335" y="79210"/>
                  </a:cubicBezTo>
                  <a:cubicBezTo>
                    <a:pt x="313868" y="79210"/>
                    <a:pt x="314402" y="79010"/>
                    <a:pt x="314935" y="78610"/>
                  </a:cubicBezTo>
                  <a:cubicBezTo>
                    <a:pt x="316135" y="77943"/>
                    <a:pt x="316935" y="77343"/>
                    <a:pt x="317335" y="76810"/>
                  </a:cubicBezTo>
                  <a:lnTo>
                    <a:pt x="319936" y="74610"/>
                  </a:lnTo>
                  <a:cubicBezTo>
                    <a:pt x="321536" y="73143"/>
                    <a:pt x="323536" y="72343"/>
                    <a:pt x="325936" y="72209"/>
                  </a:cubicBezTo>
                  <a:cubicBezTo>
                    <a:pt x="327270" y="72209"/>
                    <a:pt x="328070" y="72343"/>
                    <a:pt x="328337" y="72609"/>
                  </a:cubicBezTo>
                  <a:cubicBezTo>
                    <a:pt x="329003" y="73276"/>
                    <a:pt x="331204" y="73476"/>
                    <a:pt x="334938" y="73209"/>
                  </a:cubicBezTo>
                  <a:cubicBezTo>
                    <a:pt x="336004" y="73209"/>
                    <a:pt x="336804" y="73276"/>
                    <a:pt x="337338" y="73409"/>
                  </a:cubicBezTo>
                  <a:cubicBezTo>
                    <a:pt x="338138" y="73543"/>
                    <a:pt x="338638" y="73743"/>
                    <a:pt x="338838" y="74009"/>
                  </a:cubicBezTo>
                  <a:cubicBezTo>
                    <a:pt x="339038" y="74276"/>
                    <a:pt x="339271" y="75076"/>
                    <a:pt x="339538" y="76410"/>
                  </a:cubicBezTo>
                  <a:lnTo>
                    <a:pt x="339738" y="78410"/>
                  </a:lnTo>
                  <a:cubicBezTo>
                    <a:pt x="339738" y="78810"/>
                    <a:pt x="339471" y="79277"/>
                    <a:pt x="338938" y="79810"/>
                  </a:cubicBezTo>
                  <a:cubicBezTo>
                    <a:pt x="338405" y="80344"/>
                    <a:pt x="338105" y="80777"/>
                    <a:pt x="338038" y="81110"/>
                  </a:cubicBezTo>
                  <a:cubicBezTo>
                    <a:pt x="337971" y="81444"/>
                    <a:pt x="338205" y="81744"/>
                    <a:pt x="338738" y="82010"/>
                  </a:cubicBezTo>
                  <a:cubicBezTo>
                    <a:pt x="338871" y="82144"/>
                    <a:pt x="339005" y="82277"/>
                    <a:pt x="339138" y="82411"/>
                  </a:cubicBezTo>
                  <a:cubicBezTo>
                    <a:pt x="339271" y="82544"/>
                    <a:pt x="339271" y="82611"/>
                    <a:pt x="339138" y="82611"/>
                  </a:cubicBezTo>
                  <a:cubicBezTo>
                    <a:pt x="338871" y="83011"/>
                    <a:pt x="337138" y="84211"/>
                    <a:pt x="333937" y="86211"/>
                  </a:cubicBezTo>
                  <a:cubicBezTo>
                    <a:pt x="330737" y="88211"/>
                    <a:pt x="328070" y="89811"/>
                    <a:pt x="325936" y="91012"/>
                  </a:cubicBezTo>
                  <a:cubicBezTo>
                    <a:pt x="323936" y="92212"/>
                    <a:pt x="322936" y="93012"/>
                    <a:pt x="322936" y="93412"/>
                  </a:cubicBezTo>
                  <a:cubicBezTo>
                    <a:pt x="322936" y="93945"/>
                    <a:pt x="323103" y="94679"/>
                    <a:pt x="323436" y="95612"/>
                  </a:cubicBezTo>
                  <a:cubicBezTo>
                    <a:pt x="323769" y="96546"/>
                    <a:pt x="324069" y="97146"/>
                    <a:pt x="324336" y="97412"/>
                  </a:cubicBezTo>
                  <a:lnTo>
                    <a:pt x="325536" y="99413"/>
                  </a:lnTo>
                  <a:cubicBezTo>
                    <a:pt x="325803" y="100079"/>
                    <a:pt x="326103" y="100679"/>
                    <a:pt x="326436" y="101213"/>
                  </a:cubicBezTo>
                  <a:cubicBezTo>
                    <a:pt x="326770" y="101746"/>
                    <a:pt x="327003" y="102146"/>
                    <a:pt x="327136" y="102413"/>
                  </a:cubicBezTo>
                  <a:cubicBezTo>
                    <a:pt x="328070" y="103747"/>
                    <a:pt x="329370" y="105380"/>
                    <a:pt x="331037" y="107314"/>
                  </a:cubicBezTo>
                  <a:cubicBezTo>
                    <a:pt x="332704" y="109247"/>
                    <a:pt x="334471" y="111147"/>
                    <a:pt x="336338" y="113014"/>
                  </a:cubicBezTo>
                  <a:cubicBezTo>
                    <a:pt x="337004" y="113814"/>
                    <a:pt x="338038" y="114915"/>
                    <a:pt x="339438" y="116315"/>
                  </a:cubicBezTo>
                  <a:cubicBezTo>
                    <a:pt x="340838" y="117715"/>
                    <a:pt x="342338" y="119348"/>
                    <a:pt x="343939" y="121215"/>
                  </a:cubicBezTo>
                  <a:cubicBezTo>
                    <a:pt x="347272" y="124816"/>
                    <a:pt x="349806" y="127016"/>
                    <a:pt x="351540" y="127816"/>
                  </a:cubicBezTo>
                  <a:lnTo>
                    <a:pt x="356740" y="131017"/>
                  </a:lnTo>
                  <a:cubicBezTo>
                    <a:pt x="358474" y="132350"/>
                    <a:pt x="361074" y="133550"/>
                    <a:pt x="364541" y="134617"/>
                  </a:cubicBezTo>
                  <a:cubicBezTo>
                    <a:pt x="366275" y="135284"/>
                    <a:pt x="367608" y="135717"/>
                    <a:pt x="368542" y="135917"/>
                  </a:cubicBezTo>
                  <a:cubicBezTo>
                    <a:pt x="369475" y="136117"/>
                    <a:pt x="370075" y="136151"/>
                    <a:pt x="370342" y="136017"/>
                  </a:cubicBezTo>
                  <a:cubicBezTo>
                    <a:pt x="370742" y="135617"/>
                    <a:pt x="371009" y="133284"/>
                    <a:pt x="371142" y="129016"/>
                  </a:cubicBezTo>
                  <a:lnTo>
                    <a:pt x="371542" y="121015"/>
                  </a:lnTo>
                  <a:cubicBezTo>
                    <a:pt x="371542" y="119949"/>
                    <a:pt x="371409" y="118748"/>
                    <a:pt x="371142" y="117415"/>
                  </a:cubicBezTo>
                  <a:cubicBezTo>
                    <a:pt x="371142" y="116481"/>
                    <a:pt x="371209" y="116015"/>
                    <a:pt x="371342" y="116015"/>
                  </a:cubicBezTo>
                  <a:cubicBezTo>
                    <a:pt x="372009" y="116015"/>
                    <a:pt x="373476" y="118215"/>
                    <a:pt x="375743" y="122616"/>
                  </a:cubicBezTo>
                  <a:cubicBezTo>
                    <a:pt x="376543" y="124482"/>
                    <a:pt x="377343" y="125616"/>
                    <a:pt x="378143" y="126016"/>
                  </a:cubicBezTo>
                  <a:cubicBezTo>
                    <a:pt x="378810" y="126416"/>
                    <a:pt x="379143" y="126816"/>
                    <a:pt x="379143" y="127216"/>
                  </a:cubicBezTo>
                  <a:cubicBezTo>
                    <a:pt x="379143" y="127349"/>
                    <a:pt x="379676" y="128083"/>
                    <a:pt x="380743" y="129416"/>
                  </a:cubicBezTo>
                  <a:cubicBezTo>
                    <a:pt x="381810" y="130483"/>
                    <a:pt x="382343" y="131350"/>
                    <a:pt x="382343" y="132017"/>
                  </a:cubicBezTo>
                  <a:cubicBezTo>
                    <a:pt x="382343" y="132683"/>
                    <a:pt x="382710" y="133717"/>
                    <a:pt x="383444" y="135117"/>
                  </a:cubicBezTo>
                  <a:cubicBezTo>
                    <a:pt x="384177" y="136517"/>
                    <a:pt x="384877" y="137484"/>
                    <a:pt x="385544" y="138017"/>
                  </a:cubicBezTo>
                  <a:cubicBezTo>
                    <a:pt x="386211" y="138684"/>
                    <a:pt x="386544" y="139218"/>
                    <a:pt x="386544" y="139618"/>
                  </a:cubicBezTo>
                  <a:cubicBezTo>
                    <a:pt x="386544" y="139884"/>
                    <a:pt x="386944" y="140418"/>
                    <a:pt x="387744" y="141218"/>
                  </a:cubicBezTo>
                  <a:cubicBezTo>
                    <a:pt x="388544" y="142018"/>
                    <a:pt x="389411" y="143218"/>
                    <a:pt x="390344" y="144818"/>
                  </a:cubicBezTo>
                  <a:cubicBezTo>
                    <a:pt x="391145" y="146285"/>
                    <a:pt x="391545" y="147419"/>
                    <a:pt x="391545" y="148219"/>
                  </a:cubicBezTo>
                  <a:cubicBezTo>
                    <a:pt x="391545" y="148885"/>
                    <a:pt x="391478" y="149652"/>
                    <a:pt x="391345" y="150519"/>
                  </a:cubicBezTo>
                  <a:cubicBezTo>
                    <a:pt x="391211" y="151386"/>
                    <a:pt x="391145" y="152286"/>
                    <a:pt x="391145" y="153219"/>
                  </a:cubicBezTo>
                  <a:cubicBezTo>
                    <a:pt x="391145" y="153886"/>
                    <a:pt x="391178" y="154353"/>
                    <a:pt x="391245" y="154620"/>
                  </a:cubicBezTo>
                  <a:cubicBezTo>
                    <a:pt x="391311" y="154886"/>
                    <a:pt x="391545" y="155020"/>
                    <a:pt x="391945" y="155020"/>
                  </a:cubicBezTo>
                  <a:cubicBezTo>
                    <a:pt x="392478" y="155020"/>
                    <a:pt x="392678" y="155153"/>
                    <a:pt x="392545" y="155420"/>
                  </a:cubicBezTo>
                  <a:cubicBezTo>
                    <a:pt x="392011" y="156620"/>
                    <a:pt x="391078" y="157220"/>
                    <a:pt x="389744" y="157220"/>
                  </a:cubicBezTo>
                  <a:cubicBezTo>
                    <a:pt x="388678" y="157220"/>
                    <a:pt x="387877" y="157553"/>
                    <a:pt x="387344" y="158220"/>
                  </a:cubicBezTo>
                  <a:cubicBezTo>
                    <a:pt x="386944" y="158887"/>
                    <a:pt x="386344" y="159220"/>
                    <a:pt x="385544" y="159220"/>
                  </a:cubicBezTo>
                  <a:cubicBezTo>
                    <a:pt x="384877" y="159220"/>
                    <a:pt x="384477" y="159387"/>
                    <a:pt x="384344" y="159720"/>
                  </a:cubicBezTo>
                  <a:cubicBezTo>
                    <a:pt x="384210" y="160054"/>
                    <a:pt x="384410" y="160354"/>
                    <a:pt x="384944" y="160620"/>
                  </a:cubicBezTo>
                  <a:cubicBezTo>
                    <a:pt x="385344" y="160887"/>
                    <a:pt x="385210" y="161020"/>
                    <a:pt x="384544" y="161020"/>
                  </a:cubicBezTo>
                  <a:cubicBezTo>
                    <a:pt x="383877" y="161020"/>
                    <a:pt x="381910" y="160420"/>
                    <a:pt x="378643" y="159220"/>
                  </a:cubicBezTo>
                  <a:cubicBezTo>
                    <a:pt x="375376" y="158020"/>
                    <a:pt x="372142" y="156686"/>
                    <a:pt x="368942" y="155220"/>
                  </a:cubicBezTo>
                  <a:lnTo>
                    <a:pt x="364741" y="153419"/>
                  </a:lnTo>
                  <a:lnTo>
                    <a:pt x="361941" y="152219"/>
                  </a:lnTo>
                  <a:cubicBezTo>
                    <a:pt x="361407" y="151953"/>
                    <a:pt x="360707" y="151619"/>
                    <a:pt x="359841" y="151219"/>
                  </a:cubicBezTo>
                  <a:cubicBezTo>
                    <a:pt x="358974" y="150819"/>
                    <a:pt x="358007" y="150352"/>
                    <a:pt x="356940" y="149819"/>
                  </a:cubicBezTo>
                  <a:cubicBezTo>
                    <a:pt x="355473" y="149152"/>
                    <a:pt x="354040" y="148352"/>
                    <a:pt x="352640" y="147419"/>
                  </a:cubicBezTo>
                  <a:cubicBezTo>
                    <a:pt x="351239" y="146485"/>
                    <a:pt x="350273" y="145685"/>
                    <a:pt x="349739" y="145018"/>
                  </a:cubicBezTo>
                  <a:cubicBezTo>
                    <a:pt x="349339" y="144618"/>
                    <a:pt x="348206" y="143885"/>
                    <a:pt x="346339" y="142818"/>
                  </a:cubicBezTo>
                  <a:cubicBezTo>
                    <a:pt x="344472" y="141751"/>
                    <a:pt x="343405" y="141085"/>
                    <a:pt x="343139" y="140818"/>
                  </a:cubicBezTo>
                  <a:cubicBezTo>
                    <a:pt x="342605" y="140284"/>
                    <a:pt x="342205" y="140018"/>
                    <a:pt x="341938" y="140018"/>
                  </a:cubicBezTo>
                  <a:cubicBezTo>
                    <a:pt x="341672" y="140018"/>
                    <a:pt x="341405" y="139818"/>
                    <a:pt x="341138" y="139418"/>
                  </a:cubicBezTo>
                  <a:lnTo>
                    <a:pt x="337538" y="135417"/>
                  </a:lnTo>
                  <a:cubicBezTo>
                    <a:pt x="333537" y="130883"/>
                    <a:pt x="330204" y="126949"/>
                    <a:pt x="327537" y="123616"/>
                  </a:cubicBezTo>
                  <a:cubicBezTo>
                    <a:pt x="324870" y="120282"/>
                    <a:pt x="322069" y="116515"/>
                    <a:pt x="319136" y="112314"/>
                  </a:cubicBezTo>
                  <a:cubicBezTo>
                    <a:pt x="316202" y="108114"/>
                    <a:pt x="314202" y="105013"/>
                    <a:pt x="313135" y="103013"/>
                  </a:cubicBezTo>
                  <a:cubicBezTo>
                    <a:pt x="311801" y="100879"/>
                    <a:pt x="311001" y="99746"/>
                    <a:pt x="310734" y="99613"/>
                  </a:cubicBezTo>
                  <a:lnTo>
                    <a:pt x="310134" y="99413"/>
                  </a:lnTo>
                  <a:cubicBezTo>
                    <a:pt x="309601" y="99413"/>
                    <a:pt x="307867" y="100279"/>
                    <a:pt x="304934" y="102013"/>
                  </a:cubicBezTo>
                  <a:cubicBezTo>
                    <a:pt x="302267" y="103480"/>
                    <a:pt x="299200" y="105013"/>
                    <a:pt x="295733" y="106614"/>
                  </a:cubicBezTo>
                  <a:cubicBezTo>
                    <a:pt x="292265" y="108214"/>
                    <a:pt x="289732" y="109281"/>
                    <a:pt x="288132" y="109814"/>
                  </a:cubicBezTo>
                  <a:cubicBezTo>
                    <a:pt x="286798" y="110214"/>
                    <a:pt x="285831" y="110447"/>
                    <a:pt x="285231" y="110514"/>
                  </a:cubicBezTo>
                  <a:cubicBezTo>
                    <a:pt x="284631" y="110581"/>
                    <a:pt x="284131" y="110481"/>
                    <a:pt x="283731" y="110214"/>
                  </a:cubicBezTo>
                  <a:cubicBezTo>
                    <a:pt x="283198" y="109681"/>
                    <a:pt x="282398" y="109414"/>
                    <a:pt x="281331" y="109414"/>
                  </a:cubicBezTo>
                  <a:cubicBezTo>
                    <a:pt x="280797" y="109414"/>
                    <a:pt x="280397" y="109481"/>
                    <a:pt x="280131" y="109614"/>
                  </a:cubicBezTo>
                  <a:cubicBezTo>
                    <a:pt x="279864" y="109747"/>
                    <a:pt x="279664" y="109947"/>
                    <a:pt x="279531" y="110214"/>
                  </a:cubicBezTo>
                  <a:cubicBezTo>
                    <a:pt x="279264" y="111014"/>
                    <a:pt x="279131" y="111681"/>
                    <a:pt x="279131" y="112214"/>
                  </a:cubicBezTo>
                  <a:lnTo>
                    <a:pt x="278530" y="115415"/>
                  </a:lnTo>
                  <a:cubicBezTo>
                    <a:pt x="278264" y="117148"/>
                    <a:pt x="277930" y="118482"/>
                    <a:pt x="277530" y="119415"/>
                  </a:cubicBezTo>
                  <a:cubicBezTo>
                    <a:pt x="276997" y="120882"/>
                    <a:pt x="276864" y="121615"/>
                    <a:pt x="277130" y="121615"/>
                  </a:cubicBezTo>
                  <a:cubicBezTo>
                    <a:pt x="277264" y="121749"/>
                    <a:pt x="278164" y="121415"/>
                    <a:pt x="279831" y="120615"/>
                  </a:cubicBezTo>
                  <a:cubicBezTo>
                    <a:pt x="281497" y="119815"/>
                    <a:pt x="282731" y="119215"/>
                    <a:pt x="283531" y="118815"/>
                  </a:cubicBezTo>
                  <a:lnTo>
                    <a:pt x="284531" y="118015"/>
                  </a:lnTo>
                  <a:lnTo>
                    <a:pt x="289332" y="115215"/>
                  </a:lnTo>
                  <a:cubicBezTo>
                    <a:pt x="292265" y="113481"/>
                    <a:pt x="293866" y="112481"/>
                    <a:pt x="294132" y="112214"/>
                  </a:cubicBezTo>
                  <a:lnTo>
                    <a:pt x="296733" y="110814"/>
                  </a:lnTo>
                  <a:cubicBezTo>
                    <a:pt x="297266" y="110547"/>
                    <a:pt x="297699" y="110247"/>
                    <a:pt x="298033" y="109914"/>
                  </a:cubicBezTo>
                  <a:cubicBezTo>
                    <a:pt x="298366" y="109581"/>
                    <a:pt x="298600" y="109347"/>
                    <a:pt x="298733" y="109214"/>
                  </a:cubicBezTo>
                  <a:lnTo>
                    <a:pt x="299733" y="109014"/>
                  </a:lnTo>
                  <a:cubicBezTo>
                    <a:pt x="300667" y="109014"/>
                    <a:pt x="301133" y="110547"/>
                    <a:pt x="301133" y="113614"/>
                  </a:cubicBezTo>
                  <a:cubicBezTo>
                    <a:pt x="301000" y="114948"/>
                    <a:pt x="301067" y="115815"/>
                    <a:pt x="301333" y="116215"/>
                  </a:cubicBezTo>
                  <a:cubicBezTo>
                    <a:pt x="301600" y="116348"/>
                    <a:pt x="301733" y="116615"/>
                    <a:pt x="301733" y="117015"/>
                  </a:cubicBezTo>
                  <a:cubicBezTo>
                    <a:pt x="301733" y="117948"/>
                    <a:pt x="301400" y="118748"/>
                    <a:pt x="300733" y="119415"/>
                  </a:cubicBezTo>
                  <a:cubicBezTo>
                    <a:pt x="298333" y="122349"/>
                    <a:pt x="295999" y="124682"/>
                    <a:pt x="293732" y="126416"/>
                  </a:cubicBezTo>
                  <a:cubicBezTo>
                    <a:pt x="290132" y="129483"/>
                    <a:pt x="288332" y="131350"/>
                    <a:pt x="288332" y="132017"/>
                  </a:cubicBezTo>
                  <a:cubicBezTo>
                    <a:pt x="288332" y="132550"/>
                    <a:pt x="288465" y="132883"/>
                    <a:pt x="288732" y="133017"/>
                  </a:cubicBezTo>
                  <a:cubicBezTo>
                    <a:pt x="288998" y="133284"/>
                    <a:pt x="288398" y="133884"/>
                    <a:pt x="286931" y="134817"/>
                  </a:cubicBezTo>
                  <a:lnTo>
                    <a:pt x="282531" y="138217"/>
                  </a:lnTo>
                  <a:cubicBezTo>
                    <a:pt x="279331" y="140618"/>
                    <a:pt x="276163" y="142885"/>
                    <a:pt x="273030" y="145018"/>
                  </a:cubicBezTo>
                  <a:cubicBezTo>
                    <a:pt x="269896" y="147152"/>
                    <a:pt x="268129" y="148219"/>
                    <a:pt x="267729" y="148219"/>
                  </a:cubicBezTo>
                  <a:cubicBezTo>
                    <a:pt x="267729" y="148219"/>
                    <a:pt x="267996" y="147819"/>
                    <a:pt x="268529" y="147019"/>
                  </a:cubicBezTo>
                  <a:cubicBezTo>
                    <a:pt x="269196" y="146352"/>
                    <a:pt x="269529" y="145885"/>
                    <a:pt x="269529" y="145618"/>
                  </a:cubicBezTo>
                  <a:cubicBezTo>
                    <a:pt x="268729" y="145618"/>
                    <a:pt x="267729" y="145885"/>
                    <a:pt x="266529" y="146419"/>
                  </a:cubicBezTo>
                  <a:cubicBezTo>
                    <a:pt x="264795" y="146819"/>
                    <a:pt x="263395" y="146952"/>
                    <a:pt x="262328" y="146819"/>
                  </a:cubicBezTo>
                  <a:cubicBezTo>
                    <a:pt x="261662" y="146685"/>
                    <a:pt x="261162" y="146419"/>
                    <a:pt x="260828" y="146018"/>
                  </a:cubicBezTo>
                  <a:cubicBezTo>
                    <a:pt x="260495" y="145618"/>
                    <a:pt x="260195" y="145018"/>
                    <a:pt x="259928" y="144218"/>
                  </a:cubicBezTo>
                  <a:cubicBezTo>
                    <a:pt x="259261" y="142751"/>
                    <a:pt x="258728" y="141951"/>
                    <a:pt x="258328" y="141818"/>
                  </a:cubicBezTo>
                  <a:cubicBezTo>
                    <a:pt x="257928" y="141685"/>
                    <a:pt x="257861" y="141485"/>
                    <a:pt x="258128" y="141218"/>
                  </a:cubicBezTo>
                  <a:cubicBezTo>
                    <a:pt x="258528" y="140818"/>
                    <a:pt x="258528" y="140151"/>
                    <a:pt x="258128" y="139218"/>
                  </a:cubicBezTo>
                  <a:cubicBezTo>
                    <a:pt x="257728" y="138151"/>
                    <a:pt x="257528" y="137284"/>
                    <a:pt x="257528" y="136617"/>
                  </a:cubicBezTo>
                  <a:cubicBezTo>
                    <a:pt x="257528" y="135817"/>
                    <a:pt x="257328" y="135150"/>
                    <a:pt x="256928" y="134617"/>
                  </a:cubicBezTo>
                  <a:cubicBezTo>
                    <a:pt x="256661" y="134084"/>
                    <a:pt x="256528" y="133750"/>
                    <a:pt x="256528" y="133617"/>
                  </a:cubicBezTo>
                  <a:cubicBezTo>
                    <a:pt x="256528" y="132950"/>
                    <a:pt x="257061" y="131883"/>
                    <a:pt x="258128" y="130417"/>
                  </a:cubicBezTo>
                  <a:cubicBezTo>
                    <a:pt x="259195" y="128416"/>
                    <a:pt x="260328" y="125883"/>
                    <a:pt x="261528" y="122816"/>
                  </a:cubicBezTo>
                  <a:lnTo>
                    <a:pt x="265329" y="113814"/>
                  </a:lnTo>
                  <a:cubicBezTo>
                    <a:pt x="266396" y="110881"/>
                    <a:pt x="267496" y="107747"/>
                    <a:pt x="268629" y="104413"/>
                  </a:cubicBezTo>
                  <a:cubicBezTo>
                    <a:pt x="269763" y="101080"/>
                    <a:pt x="270263" y="99279"/>
                    <a:pt x="270129" y="99013"/>
                  </a:cubicBezTo>
                  <a:cubicBezTo>
                    <a:pt x="270129" y="98613"/>
                    <a:pt x="269996" y="98146"/>
                    <a:pt x="269729" y="97612"/>
                  </a:cubicBezTo>
                  <a:cubicBezTo>
                    <a:pt x="269596" y="97212"/>
                    <a:pt x="269796" y="97012"/>
                    <a:pt x="270329" y="97012"/>
                  </a:cubicBezTo>
                  <a:cubicBezTo>
                    <a:pt x="270996" y="97012"/>
                    <a:pt x="271396" y="96612"/>
                    <a:pt x="271530" y="95812"/>
                  </a:cubicBezTo>
                  <a:cubicBezTo>
                    <a:pt x="272463" y="93545"/>
                    <a:pt x="273330" y="89678"/>
                    <a:pt x="274130" y="84211"/>
                  </a:cubicBezTo>
                  <a:cubicBezTo>
                    <a:pt x="274930" y="78743"/>
                    <a:pt x="275197" y="74943"/>
                    <a:pt x="274930" y="72809"/>
                  </a:cubicBezTo>
                  <a:cubicBezTo>
                    <a:pt x="274663" y="71209"/>
                    <a:pt x="274530" y="69142"/>
                    <a:pt x="274530" y="66609"/>
                  </a:cubicBezTo>
                  <a:cubicBezTo>
                    <a:pt x="274397" y="63675"/>
                    <a:pt x="274063" y="61675"/>
                    <a:pt x="273530" y="60608"/>
                  </a:cubicBezTo>
                  <a:cubicBezTo>
                    <a:pt x="272996" y="59541"/>
                    <a:pt x="272196" y="58874"/>
                    <a:pt x="271130" y="58608"/>
                  </a:cubicBezTo>
                  <a:cubicBezTo>
                    <a:pt x="270463" y="58474"/>
                    <a:pt x="270096" y="58274"/>
                    <a:pt x="270029" y="58007"/>
                  </a:cubicBezTo>
                  <a:cubicBezTo>
                    <a:pt x="269963" y="57741"/>
                    <a:pt x="270196" y="57474"/>
                    <a:pt x="270729" y="57207"/>
                  </a:cubicBezTo>
                  <a:cubicBezTo>
                    <a:pt x="271263" y="57074"/>
                    <a:pt x="271796" y="57074"/>
                    <a:pt x="272330" y="57207"/>
                  </a:cubicBezTo>
                  <a:lnTo>
                    <a:pt x="273930" y="57607"/>
                  </a:lnTo>
                  <a:cubicBezTo>
                    <a:pt x="274597" y="57607"/>
                    <a:pt x="275530" y="57874"/>
                    <a:pt x="276730" y="58408"/>
                  </a:cubicBezTo>
                  <a:cubicBezTo>
                    <a:pt x="277930" y="58941"/>
                    <a:pt x="278530" y="59341"/>
                    <a:pt x="278530" y="59608"/>
                  </a:cubicBezTo>
                  <a:cubicBezTo>
                    <a:pt x="278530" y="59874"/>
                    <a:pt x="278930" y="60008"/>
                    <a:pt x="279731" y="60008"/>
                  </a:cubicBezTo>
                  <a:cubicBezTo>
                    <a:pt x="281597" y="60008"/>
                    <a:pt x="282731" y="60608"/>
                    <a:pt x="283131" y="61808"/>
                  </a:cubicBezTo>
                  <a:lnTo>
                    <a:pt x="283331" y="63208"/>
                  </a:lnTo>
                  <a:cubicBezTo>
                    <a:pt x="283064" y="63475"/>
                    <a:pt x="283064" y="63875"/>
                    <a:pt x="283331" y="64408"/>
                  </a:cubicBezTo>
                  <a:cubicBezTo>
                    <a:pt x="283598" y="65075"/>
                    <a:pt x="283931" y="65408"/>
                    <a:pt x="284331" y="65408"/>
                  </a:cubicBezTo>
                  <a:cubicBezTo>
                    <a:pt x="284731" y="65408"/>
                    <a:pt x="285465" y="65075"/>
                    <a:pt x="286531" y="64408"/>
                  </a:cubicBezTo>
                  <a:lnTo>
                    <a:pt x="293332" y="60808"/>
                  </a:lnTo>
                  <a:lnTo>
                    <a:pt x="298933" y="57807"/>
                  </a:lnTo>
                  <a:cubicBezTo>
                    <a:pt x="303067" y="55807"/>
                    <a:pt x="305267" y="54540"/>
                    <a:pt x="305534" y="54007"/>
                  </a:cubicBezTo>
                  <a:cubicBezTo>
                    <a:pt x="305667" y="53607"/>
                    <a:pt x="306134" y="53140"/>
                    <a:pt x="306934" y="52607"/>
                  </a:cubicBezTo>
                  <a:cubicBezTo>
                    <a:pt x="307467" y="52473"/>
                    <a:pt x="308101" y="52040"/>
                    <a:pt x="308834" y="51307"/>
                  </a:cubicBezTo>
                  <a:cubicBezTo>
                    <a:pt x="309568" y="50573"/>
                    <a:pt x="310734" y="49340"/>
                    <a:pt x="312335" y="47606"/>
                  </a:cubicBezTo>
                  <a:cubicBezTo>
                    <a:pt x="315535" y="44006"/>
                    <a:pt x="317469" y="41739"/>
                    <a:pt x="318135" y="40805"/>
                  </a:cubicBezTo>
                  <a:lnTo>
                    <a:pt x="320336" y="37405"/>
                  </a:lnTo>
                  <a:cubicBezTo>
                    <a:pt x="321269" y="36471"/>
                    <a:pt x="321736" y="35805"/>
                    <a:pt x="321736" y="35405"/>
                  </a:cubicBezTo>
                  <a:cubicBezTo>
                    <a:pt x="321736" y="35005"/>
                    <a:pt x="320936" y="35038"/>
                    <a:pt x="319336" y="35505"/>
                  </a:cubicBezTo>
                  <a:cubicBezTo>
                    <a:pt x="317735" y="35971"/>
                    <a:pt x="315735" y="36805"/>
                    <a:pt x="313335" y="38005"/>
                  </a:cubicBezTo>
                  <a:lnTo>
                    <a:pt x="306734" y="41205"/>
                  </a:lnTo>
                  <a:cubicBezTo>
                    <a:pt x="304467" y="42272"/>
                    <a:pt x="302934" y="43072"/>
                    <a:pt x="302133" y="43606"/>
                  </a:cubicBezTo>
                  <a:cubicBezTo>
                    <a:pt x="300800" y="44672"/>
                    <a:pt x="298533" y="45406"/>
                    <a:pt x="295333" y="45806"/>
                  </a:cubicBezTo>
                  <a:cubicBezTo>
                    <a:pt x="291732" y="46339"/>
                    <a:pt x="289465" y="46606"/>
                    <a:pt x="288532" y="46606"/>
                  </a:cubicBezTo>
                  <a:cubicBezTo>
                    <a:pt x="287865" y="46606"/>
                    <a:pt x="287198" y="46406"/>
                    <a:pt x="286531" y="46006"/>
                  </a:cubicBezTo>
                  <a:cubicBezTo>
                    <a:pt x="285598" y="45339"/>
                    <a:pt x="285131" y="44872"/>
                    <a:pt x="285131" y="44606"/>
                  </a:cubicBezTo>
                  <a:cubicBezTo>
                    <a:pt x="285131" y="44206"/>
                    <a:pt x="284231" y="43206"/>
                    <a:pt x="282431" y="41605"/>
                  </a:cubicBezTo>
                  <a:cubicBezTo>
                    <a:pt x="280631" y="40005"/>
                    <a:pt x="279331" y="39138"/>
                    <a:pt x="278530" y="39005"/>
                  </a:cubicBezTo>
                  <a:cubicBezTo>
                    <a:pt x="277597" y="38872"/>
                    <a:pt x="276997" y="38472"/>
                    <a:pt x="276730" y="37805"/>
                  </a:cubicBezTo>
                  <a:cubicBezTo>
                    <a:pt x="276730" y="37272"/>
                    <a:pt x="276330" y="36738"/>
                    <a:pt x="275530" y="36205"/>
                  </a:cubicBezTo>
                  <a:cubicBezTo>
                    <a:pt x="274463" y="35271"/>
                    <a:pt x="274730" y="35005"/>
                    <a:pt x="276330" y="35405"/>
                  </a:cubicBezTo>
                  <a:cubicBezTo>
                    <a:pt x="277664" y="35671"/>
                    <a:pt x="278797" y="35805"/>
                    <a:pt x="279731" y="35805"/>
                  </a:cubicBezTo>
                  <a:cubicBezTo>
                    <a:pt x="282131" y="35805"/>
                    <a:pt x="284965" y="35238"/>
                    <a:pt x="288232" y="34104"/>
                  </a:cubicBezTo>
                  <a:cubicBezTo>
                    <a:pt x="291499" y="32971"/>
                    <a:pt x="295733" y="31204"/>
                    <a:pt x="300933" y="28804"/>
                  </a:cubicBezTo>
                  <a:cubicBezTo>
                    <a:pt x="304000" y="27337"/>
                    <a:pt x="307101" y="26103"/>
                    <a:pt x="310234" y="25103"/>
                  </a:cubicBezTo>
                  <a:cubicBezTo>
                    <a:pt x="313368" y="24103"/>
                    <a:pt x="317735" y="23003"/>
                    <a:pt x="323336" y="21803"/>
                  </a:cubicBezTo>
                  <a:cubicBezTo>
                    <a:pt x="323736" y="21670"/>
                    <a:pt x="325936" y="21603"/>
                    <a:pt x="329937" y="21603"/>
                  </a:cubicBezTo>
                  <a:close/>
                  <a:moveTo>
                    <a:pt x="1450553" y="20603"/>
                  </a:moveTo>
                  <a:cubicBezTo>
                    <a:pt x="1452420" y="20603"/>
                    <a:pt x="1454754" y="21403"/>
                    <a:pt x="1457554" y="23003"/>
                  </a:cubicBezTo>
                  <a:cubicBezTo>
                    <a:pt x="1458487" y="23670"/>
                    <a:pt x="1459488" y="24137"/>
                    <a:pt x="1460554" y="24403"/>
                  </a:cubicBezTo>
                  <a:cubicBezTo>
                    <a:pt x="1461088" y="24403"/>
                    <a:pt x="1462021" y="24937"/>
                    <a:pt x="1463355" y="26003"/>
                  </a:cubicBezTo>
                  <a:lnTo>
                    <a:pt x="1466555" y="28404"/>
                  </a:lnTo>
                  <a:cubicBezTo>
                    <a:pt x="1467889" y="29071"/>
                    <a:pt x="1469389" y="30471"/>
                    <a:pt x="1471056" y="32604"/>
                  </a:cubicBezTo>
                  <a:cubicBezTo>
                    <a:pt x="1472723" y="34738"/>
                    <a:pt x="1473423" y="36205"/>
                    <a:pt x="1473156" y="37005"/>
                  </a:cubicBezTo>
                  <a:cubicBezTo>
                    <a:pt x="1473156" y="37405"/>
                    <a:pt x="1472756" y="38405"/>
                    <a:pt x="1471956" y="40005"/>
                  </a:cubicBezTo>
                  <a:cubicBezTo>
                    <a:pt x="1471422" y="41072"/>
                    <a:pt x="1471022" y="41739"/>
                    <a:pt x="1470756" y="42005"/>
                  </a:cubicBezTo>
                  <a:cubicBezTo>
                    <a:pt x="1470489" y="42272"/>
                    <a:pt x="1469756" y="42606"/>
                    <a:pt x="1468555" y="43006"/>
                  </a:cubicBezTo>
                  <a:cubicBezTo>
                    <a:pt x="1467222" y="43406"/>
                    <a:pt x="1465822" y="43606"/>
                    <a:pt x="1464355" y="43606"/>
                  </a:cubicBezTo>
                  <a:cubicBezTo>
                    <a:pt x="1463021" y="43606"/>
                    <a:pt x="1461154" y="43406"/>
                    <a:pt x="1458754" y="43006"/>
                  </a:cubicBezTo>
                  <a:cubicBezTo>
                    <a:pt x="1457154" y="42739"/>
                    <a:pt x="1456154" y="42606"/>
                    <a:pt x="1455754" y="42606"/>
                  </a:cubicBezTo>
                  <a:cubicBezTo>
                    <a:pt x="1454287" y="42606"/>
                    <a:pt x="1452620" y="43206"/>
                    <a:pt x="1450753" y="44406"/>
                  </a:cubicBezTo>
                  <a:cubicBezTo>
                    <a:pt x="1449420" y="45339"/>
                    <a:pt x="1447853" y="46273"/>
                    <a:pt x="1446053" y="47206"/>
                  </a:cubicBezTo>
                  <a:cubicBezTo>
                    <a:pt x="1444252" y="48140"/>
                    <a:pt x="1443219" y="48606"/>
                    <a:pt x="1442952" y="48606"/>
                  </a:cubicBezTo>
                  <a:cubicBezTo>
                    <a:pt x="1442819" y="48606"/>
                    <a:pt x="1442619" y="48340"/>
                    <a:pt x="1442352" y="47806"/>
                  </a:cubicBezTo>
                  <a:lnTo>
                    <a:pt x="1442352" y="47406"/>
                  </a:lnTo>
                  <a:cubicBezTo>
                    <a:pt x="1442352" y="47006"/>
                    <a:pt x="1442885" y="46206"/>
                    <a:pt x="1443952" y="45006"/>
                  </a:cubicBezTo>
                  <a:cubicBezTo>
                    <a:pt x="1444886" y="44072"/>
                    <a:pt x="1446753" y="41839"/>
                    <a:pt x="1449553" y="38305"/>
                  </a:cubicBezTo>
                  <a:cubicBezTo>
                    <a:pt x="1452353" y="34771"/>
                    <a:pt x="1454087" y="32404"/>
                    <a:pt x="1454754" y="31204"/>
                  </a:cubicBezTo>
                  <a:cubicBezTo>
                    <a:pt x="1454887" y="30937"/>
                    <a:pt x="1455054" y="30637"/>
                    <a:pt x="1455254" y="30304"/>
                  </a:cubicBezTo>
                  <a:cubicBezTo>
                    <a:pt x="1455454" y="29971"/>
                    <a:pt x="1455554" y="29671"/>
                    <a:pt x="1455554" y="29404"/>
                  </a:cubicBezTo>
                  <a:cubicBezTo>
                    <a:pt x="1455554" y="29004"/>
                    <a:pt x="1454920" y="28170"/>
                    <a:pt x="1453653" y="26904"/>
                  </a:cubicBezTo>
                  <a:cubicBezTo>
                    <a:pt x="1452387" y="25637"/>
                    <a:pt x="1451420" y="24670"/>
                    <a:pt x="1450753" y="24003"/>
                  </a:cubicBezTo>
                  <a:cubicBezTo>
                    <a:pt x="1449820" y="23070"/>
                    <a:pt x="1449186" y="22370"/>
                    <a:pt x="1448853" y="21903"/>
                  </a:cubicBezTo>
                  <a:cubicBezTo>
                    <a:pt x="1448520" y="21436"/>
                    <a:pt x="1448486" y="21136"/>
                    <a:pt x="1448753" y="21003"/>
                  </a:cubicBezTo>
                  <a:cubicBezTo>
                    <a:pt x="1449020" y="20736"/>
                    <a:pt x="1449620" y="20603"/>
                    <a:pt x="1450553" y="20603"/>
                  </a:cubicBezTo>
                  <a:close/>
                  <a:moveTo>
                    <a:pt x="556460" y="20203"/>
                  </a:moveTo>
                  <a:cubicBezTo>
                    <a:pt x="557127" y="20203"/>
                    <a:pt x="557861" y="20436"/>
                    <a:pt x="558661" y="20903"/>
                  </a:cubicBezTo>
                  <a:cubicBezTo>
                    <a:pt x="559461" y="21370"/>
                    <a:pt x="560994" y="22603"/>
                    <a:pt x="563261" y="24603"/>
                  </a:cubicBezTo>
                  <a:cubicBezTo>
                    <a:pt x="563795" y="25003"/>
                    <a:pt x="564461" y="25403"/>
                    <a:pt x="565261" y="25803"/>
                  </a:cubicBezTo>
                  <a:cubicBezTo>
                    <a:pt x="565928" y="25937"/>
                    <a:pt x="566862" y="26804"/>
                    <a:pt x="568062" y="28404"/>
                  </a:cubicBezTo>
                  <a:cubicBezTo>
                    <a:pt x="569262" y="30004"/>
                    <a:pt x="570129" y="31404"/>
                    <a:pt x="570662" y="32604"/>
                  </a:cubicBezTo>
                  <a:cubicBezTo>
                    <a:pt x="571196" y="33804"/>
                    <a:pt x="571462" y="35005"/>
                    <a:pt x="571462" y="36205"/>
                  </a:cubicBezTo>
                  <a:cubicBezTo>
                    <a:pt x="571462" y="39138"/>
                    <a:pt x="571229" y="41572"/>
                    <a:pt x="570762" y="43506"/>
                  </a:cubicBezTo>
                  <a:cubicBezTo>
                    <a:pt x="570296" y="45439"/>
                    <a:pt x="569395" y="48140"/>
                    <a:pt x="568062" y="51607"/>
                  </a:cubicBezTo>
                  <a:cubicBezTo>
                    <a:pt x="567128" y="54007"/>
                    <a:pt x="566195" y="56574"/>
                    <a:pt x="565261" y="59308"/>
                  </a:cubicBezTo>
                  <a:cubicBezTo>
                    <a:pt x="564328" y="62041"/>
                    <a:pt x="563928" y="63475"/>
                    <a:pt x="564061" y="63608"/>
                  </a:cubicBezTo>
                  <a:lnTo>
                    <a:pt x="564261" y="63608"/>
                  </a:lnTo>
                  <a:cubicBezTo>
                    <a:pt x="565062" y="63608"/>
                    <a:pt x="565728" y="63541"/>
                    <a:pt x="566262" y="63408"/>
                  </a:cubicBezTo>
                  <a:cubicBezTo>
                    <a:pt x="568395" y="62875"/>
                    <a:pt x="570729" y="62608"/>
                    <a:pt x="573263" y="62608"/>
                  </a:cubicBezTo>
                  <a:cubicBezTo>
                    <a:pt x="574596" y="62608"/>
                    <a:pt x="575529" y="62675"/>
                    <a:pt x="576063" y="62808"/>
                  </a:cubicBezTo>
                  <a:cubicBezTo>
                    <a:pt x="577396" y="62941"/>
                    <a:pt x="578596" y="63675"/>
                    <a:pt x="579663" y="65008"/>
                  </a:cubicBezTo>
                  <a:lnTo>
                    <a:pt x="581464" y="66809"/>
                  </a:lnTo>
                  <a:lnTo>
                    <a:pt x="581464" y="70609"/>
                  </a:lnTo>
                  <a:lnTo>
                    <a:pt x="581263" y="75810"/>
                  </a:lnTo>
                  <a:cubicBezTo>
                    <a:pt x="580997" y="76610"/>
                    <a:pt x="580863" y="78277"/>
                    <a:pt x="580863" y="80810"/>
                  </a:cubicBezTo>
                  <a:cubicBezTo>
                    <a:pt x="580597" y="84277"/>
                    <a:pt x="580330" y="86344"/>
                    <a:pt x="580063" y="87011"/>
                  </a:cubicBezTo>
                  <a:cubicBezTo>
                    <a:pt x="578463" y="93412"/>
                    <a:pt x="576796" y="98346"/>
                    <a:pt x="575063" y="101813"/>
                  </a:cubicBezTo>
                  <a:cubicBezTo>
                    <a:pt x="574529" y="102880"/>
                    <a:pt x="574329" y="103480"/>
                    <a:pt x="574463" y="103613"/>
                  </a:cubicBezTo>
                  <a:cubicBezTo>
                    <a:pt x="574463" y="103747"/>
                    <a:pt x="574896" y="104013"/>
                    <a:pt x="575763" y="104413"/>
                  </a:cubicBezTo>
                  <a:cubicBezTo>
                    <a:pt x="576630" y="104813"/>
                    <a:pt x="577263" y="105147"/>
                    <a:pt x="577663" y="105413"/>
                  </a:cubicBezTo>
                  <a:cubicBezTo>
                    <a:pt x="578863" y="105813"/>
                    <a:pt x="580397" y="106480"/>
                    <a:pt x="582264" y="107414"/>
                  </a:cubicBezTo>
                  <a:cubicBezTo>
                    <a:pt x="583730" y="108080"/>
                    <a:pt x="585064" y="108614"/>
                    <a:pt x="586264" y="109014"/>
                  </a:cubicBezTo>
                  <a:cubicBezTo>
                    <a:pt x="588264" y="109814"/>
                    <a:pt x="590598" y="111114"/>
                    <a:pt x="593265" y="112914"/>
                  </a:cubicBezTo>
                  <a:cubicBezTo>
                    <a:pt x="595932" y="114715"/>
                    <a:pt x="597999" y="116415"/>
                    <a:pt x="599466" y="118015"/>
                  </a:cubicBezTo>
                  <a:cubicBezTo>
                    <a:pt x="601466" y="120015"/>
                    <a:pt x="603533" y="122449"/>
                    <a:pt x="605667" y="125316"/>
                  </a:cubicBezTo>
                  <a:cubicBezTo>
                    <a:pt x="607800" y="128183"/>
                    <a:pt x="608867" y="130016"/>
                    <a:pt x="608867" y="130817"/>
                  </a:cubicBezTo>
                  <a:cubicBezTo>
                    <a:pt x="608867" y="131217"/>
                    <a:pt x="609334" y="132150"/>
                    <a:pt x="610267" y="133617"/>
                  </a:cubicBezTo>
                  <a:cubicBezTo>
                    <a:pt x="610667" y="134150"/>
                    <a:pt x="610934" y="134584"/>
                    <a:pt x="611067" y="134917"/>
                  </a:cubicBezTo>
                  <a:cubicBezTo>
                    <a:pt x="611201" y="135250"/>
                    <a:pt x="611267" y="135417"/>
                    <a:pt x="611267" y="135417"/>
                  </a:cubicBezTo>
                  <a:cubicBezTo>
                    <a:pt x="610867" y="135150"/>
                    <a:pt x="610601" y="135084"/>
                    <a:pt x="610467" y="135217"/>
                  </a:cubicBezTo>
                  <a:cubicBezTo>
                    <a:pt x="610334" y="135350"/>
                    <a:pt x="610401" y="135617"/>
                    <a:pt x="610667" y="136017"/>
                  </a:cubicBezTo>
                  <a:cubicBezTo>
                    <a:pt x="610934" y="136817"/>
                    <a:pt x="611067" y="137484"/>
                    <a:pt x="611067" y="138017"/>
                  </a:cubicBezTo>
                  <a:cubicBezTo>
                    <a:pt x="611067" y="138818"/>
                    <a:pt x="611201" y="139751"/>
                    <a:pt x="611467" y="140818"/>
                  </a:cubicBezTo>
                  <a:cubicBezTo>
                    <a:pt x="611601" y="141751"/>
                    <a:pt x="611601" y="142485"/>
                    <a:pt x="611467" y="143018"/>
                  </a:cubicBezTo>
                  <a:cubicBezTo>
                    <a:pt x="611334" y="143285"/>
                    <a:pt x="611267" y="143818"/>
                    <a:pt x="611267" y="144618"/>
                  </a:cubicBezTo>
                  <a:cubicBezTo>
                    <a:pt x="611267" y="145952"/>
                    <a:pt x="611401" y="147085"/>
                    <a:pt x="611667" y="148019"/>
                  </a:cubicBezTo>
                  <a:cubicBezTo>
                    <a:pt x="611801" y="148552"/>
                    <a:pt x="611534" y="148819"/>
                    <a:pt x="610867" y="148819"/>
                  </a:cubicBezTo>
                  <a:cubicBezTo>
                    <a:pt x="610467" y="148819"/>
                    <a:pt x="610167" y="148919"/>
                    <a:pt x="609967" y="149119"/>
                  </a:cubicBezTo>
                  <a:cubicBezTo>
                    <a:pt x="609767" y="149319"/>
                    <a:pt x="609667" y="149686"/>
                    <a:pt x="609667" y="150219"/>
                  </a:cubicBezTo>
                  <a:cubicBezTo>
                    <a:pt x="609400" y="151686"/>
                    <a:pt x="608800" y="152419"/>
                    <a:pt x="607867" y="152419"/>
                  </a:cubicBezTo>
                  <a:cubicBezTo>
                    <a:pt x="607733" y="152419"/>
                    <a:pt x="607433" y="151986"/>
                    <a:pt x="606967" y="151119"/>
                  </a:cubicBezTo>
                  <a:cubicBezTo>
                    <a:pt x="606500" y="150252"/>
                    <a:pt x="606267" y="149619"/>
                    <a:pt x="606267" y="149219"/>
                  </a:cubicBezTo>
                  <a:cubicBezTo>
                    <a:pt x="606267" y="147885"/>
                    <a:pt x="603533" y="144952"/>
                    <a:pt x="598066" y="140418"/>
                  </a:cubicBezTo>
                  <a:cubicBezTo>
                    <a:pt x="596999" y="139618"/>
                    <a:pt x="593865" y="136751"/>
                    <a:pt x="588664" y="131817"/>
                  </a:cubicBezTo>
                  <a:cubicBezTo>
                    <a:pt x="583997" y="127683"/>
                    <a:pt x="580663" y="124949"/>
                    <a:pt x="578663" y="123616"/>
                  </a:cubicBezTo>
                  <a:cubicBezTo>
                    <a:pt x="570929" y="118415"/>
                    <a:pt x="566462" y="115815"/>
                    <a:pt x="565261" y="115815"/>
                  </a:cubicBezTo>
                  <a:cubicBezTo>
                    <a:pt x="564995" y="115815"/>
                    <a:pt x="564061" y="116748"/>
                    <a:pt x="562461" y="118615"/>
                  </a:cubicBezTo>
                  <a:cubicBezTo>
                    <a:pt x="560861" y="120349"/>
                    <a:pt x="559727" y="121282"/>
                    <a:pt x="559061" y="121415"/>
                  </a:cubicBezTo>
                  <a:cubicBezTo>
                    <a:pt x="558127" y="121949"/>
                    <a:pt x="557527" y="122349"/>
                    <a:pt x="557261" y="122616"/>
                  </a:cubicBezTo>
                  <a:lnTo>
                    <a:pt x="553060" y="125616"/>
                  </a:lnTo>
                  <a:cubicBezTo>
                    <a:pt x="549860" y="127750"/>
                    <a:pt x="547993" y="129083"/>
                    <a:pt x="547459" y="129616"/>
                  </a:cubicBezTo>
                  <a:cubicBezTo>
                    <a:pt x="546259" y="130683"/>
                    <a:pt x="545192" y="131350"/>
                    <a:pt x="544259" y="131617"/>
                  </a:cubicBezTo>
                  <a:cubicBezTo>
                    <a:pt x="544126" y="131617"/>
                    <a:pt x="543459" y="131817"/>
                    <a:pt x="542259" y="132217"/>
                  </a:cubicBezTo>
                  <a:cubicBezTo>
                    <a:pt x="540792" y="132883"/>
                    <a:pt x="539492" y="133317"/>
                    <a:pt x="538358" y="133517"/>
                  </a:cubicBezTo>
                  <a:cubicBezTo>
                    <a:pt x="537225" y="133717"/>
                    <a:pt x="535324" y="133884"/>
                    <a:pt x="532658" y="134017"/>
                  </a:cubicBezTo>
                  <a:cubicBezTo>
                    <a:pt x="530657" y="134017"/>
                    <a:pt x="529190" y="133984"/>
                    <a:pt x="528257" y="133917"/>
                  </a:cubicBezTo>
                  <a:cubicBezTo>
                    <a:pt x="527323" y="133850"/>
                    <a:pt x="526390" y="133550"/>
                    <a:pt x="525457" y="133017"/>
                  </a:cubicBezTo>
                  <a:lnTo>
                    <a:pt x="523056" y="132017"/>
                  </a:lnTo>
                  <a:cubicBezTo>
                    <a:pt x="522790" y="132017"/>
                    <a:pt x="522256" y="131750"/>
                    <a:pt x="521456" y="131217"/>
                  </a:cubicBezTo>
                  <a:cubicBezTo>
                    <a:pt x="520789" y="130683"/>
                    <a:pt x="520356" y="130450"/>
                    <a:pt x="520156" y="130517"/>
                  </a:cubicBezTo>
                  <a:cubicBezTo>
                    <a:pt x="519956" y="130583"/>
                    <a:pt x="519856" y="130950"/>
                    <a:pt x="519856" y="131617"/>
                  </a:cubicBezTo>
                  <a:cubicBezTo>
                    <a:pt x="519856" y="132950"/>
                    <a:pt x="519156" y="135184"/>
                    <a:pt x="517756" y="138318"/>
                  </a:cubicBezTo>
                  <a:cubicBezTo>
                    <a:pt x="516355" y="141451"/>
                    <a:pt x="515189" y="143418"/>
                    <a:pt x="514255" y="144218"/>
                  </a:cubicBezTo>
                  <a:cubicBezTo>
                    <a:pt x="513455" y="144752"/>
                    <a:pt x="513055" y="145285"/>
                    <a:pt x="513055" y="145818"/>
                  </a:cubicBezTo>
                  <a:cubicBezTo>
                    <a:pt x="512788" y="146218"/>
                    <a:pt x="511788" y="147052"/>
                    <a:pt x="510055" y="148319"/>
                  </a:cubicBezTo>
                  <a:cubicBezTo>
                    <a:pt x="508321" y="149586"/>
                    <a:pt x="506454" y="150752"/>
                    <a:pt x="504454" y="151819"/>
                  </a:cubicBezTo>
                  <a:cubicBezTo>
                    <a:pt x="502320" y="152886"/>
                    <a:pt x="501053" y="153619"/>
                    <a:pt x="500653" y="154019"/>
                  </a:cubicBezTo>
                  <a:cubicBezTo>
                    <a:pt x="500120" y="154420"/>
                    <a:pt x="499587" y="154620"/>
                    <a:pt x="499053" y="154620"/>
                  </a:cubicBezTo>
                  <a:cubicBezTo>
                    <a:pt x="498253" y="154620"/>
                    <a:pt x="496520" y="154153"/>
                    <a:pt x="493853" y="153219"/>
                  </a:cubicBezTo>
                  <a:cubicBezTo>
                    <a:pt x="491452" y="152419"/>
                    <a:pt x="489519" y="151419"/>
                    <a:pt x="488052" y="150219"/>
                  </a:cubicBezTo>
                  <a:cubicBezTo>
                    <a:pt x="487652" y="149819"/>
                    <a:pt x="486452" y="148952"/>
                    <a:pt x="484451" y="147619"/>
                  </a:cubicBezTo>
                  <a:cubicBezTo>
                    <a:pt x="483251" y="147085"/>
                    <a:pt x="481918" y="146185"/>
                    <a:pt x="480451" y="144918"/>
                  </a:cubicBezTo>
                  <a:cubicBezTo>
                    <a:pt x="478984" y="143652"/>
                    <a:pt x="477917" y="142485"/>
                    <a:pt x="477250" y="141418"/>
                  </a:cubicBezTo>
                  <a:cubicBezTo>
                    <a:pt x="475650" y="139284"/>
                    <a:pt x="474650" y="138017"/>
                    <a:pt x="474250" y="137617"/>
                  </a:cubicBezTo>
                  <a:cubicBezTo>
                    <a:pt x="473317" y="136551"/>
                    <a:pt x="472850" y="135817"/>
                    <a:pt x="472850" y="135417"/>
                  </a:cubicBezTo>
                  <a:cubicBezTo>
                    <a:pt x="472850" y="135150"/>
                    <a:pt x="473317" y="135484"/>
                    <a:pt x="474250" y="136417"/>
                  </a:cubicBezTo>
                  <a:cubicBezTo>
                    <a:pt x="475184" y="137351"/>
                    <a:pt x="477017" y="138217"/>
                    <a:pt x="479751" y="139018"/>
                  </a:cubicBezTo>
                  <a:cubicBezTo>
                    <a:pt x="482484" y="139818"/>
                    <a:pt x="484652" y="140218"/>
                    <a:pt x="486252" y="140218"/>
                  </a:cubicBezTo>
                  <a:cubicBezTo>
                    <a:pt x="488385" y="140218"/>
                    <a:pt x="490719" y="140018"/>
                    <a:pt x="493253" y="139618"/>
                  </a:cubicBezTo>
                  <a:cubicBezTo>
                    <a:pt x="495786" y="139218"/>
                    <a:pt x="497586" y="138751"/>
                    <a:pt x="498653" y="138217"/>
                  </a:cubicBezTo>
                  <a:cubicBezTo>
                    <a:pt x="500253" y="137417"/>
                    <a:pt x="501954" y="135851"/>
                    <a:pt x="503754" y="133517"/>
                  </a:cubicBezTo>
                  <a:cubicBezTo>
                    <a:pt x="505554" y="131183"/>
                    <a:pt x="507054" y="128616"/>
                    <a:pt x="508254" y="125816"/>
                  </a:cubicBezTo>
                  <a:cubicBezTo>
                    <a:pt x="508788" y="124216"/>
                    <a:pt x="509055" y="123349"/>
                    <a:pt x="509055" y="123216"/>
                  </a:cubicBezTo>
                  <a:cubicBezTo>
                    <a:pt x="509055" y="122949"/>
                    <a:pt x="508921" y="122816"/>
                    <a:pt x="508654" y="122816"/>
                  </a:cubicBezTo>
                  <a:cubicBezTo>
                    <a:pt x="508388" y="122816"/>
                    <a:pt x="507788" y="123149"/>
                    <a:pt x="506854" y="123816"/>
                  </a:cubicBezTo>
                  <a:cubicBezTo>
                    <a:pt x="505654" y="124616"/>
                    <a:pt x="504121" y="125216"/>
                    <a:pt x="502254" y="125616"/>
                  </a:cubicBezTo>
                  <a:cubicBezTo>
                    <a:pt x="501854" y="125749"/>
                    <a:pt x="501354" y="125816"/>
                    <a:pt x="500753" y="125816"/>
                  </a:cubicBezTo>
                  <a:cubicBezTo>
                    <a:pt x="500153" y="125816"/>
                    <a:pt x="499587" y="125883"/>
                    <a:pt x="499053" y="126016"/>
                  </a:cubicBezTo>
                  <a:lnTo>
                    <a:pt x="497453" y="126016"/>
                  </a:lnTo>
                  <a:cubicBezTo>
                    <a:pt x="496520" y="126016"/>
                    <a:pt x="495453" y="125683"/>
                    <a:pt x="494253" y="125016"/>
                  </a:cubicBezTo>
                  <a:cubicBezTo>
                    <a:pt x="492652" y="124349"/>
                    <a:pt x="491586" y="123749"/>
                    <a:pt x="491052" y="123216"/>
                  </a:cubicBezTo>
                  <a:cubicBezTo>
                    <a:pt x="490519" y="122682"/>
                    <a:pt x="490119" y="122416"/>
                    <a:pt x="489852" y="122416"/>
                  </a:cubicBezTo>
                  <a:cubicBezTo>
                    <a:pt x="489452" y="122416"/>
                    <a:pt x="488919" y="121815"/>
                    <a:pt x="488252" y="120615"/>
                  </a:cubicBezTo>
                  <a:cubicBezTo>
                    <a:pt x="487452" y="119682"/>
                    <a:pt x="486585" y="118815"/>
                    <a:pt x="485652" y="118015"/>
                  </a:cubicBezTo>
                  <a:cubicBezTo>
                    <a:pt x="484718" y="117215"/>
                    <a:pt x="484051" y="116815"/>
                    <a:pt x="483651" y="116815"/>
                  </a:cubicBezTo>
                  <a:lnTo>
                    <a:pt x="482251" y="116015"/>
                  </a:lnTo>
                  <a:lnTo>
                    <a:pt x="481051" y="115015"/>
                  </a:lnTo>
                  <a:lnTo>
                    <a:pt x="479051" y="117215"/>
                  </a:lnTo>
                  <a:cubicBezTo>
                    <a:pt x="477317" y="118948"/>
                    <a:pt x="476317" y="120015"/>
                    <a:pt x="476050" y="120415"/>
                  </a:cubicBezTo>
                  <a:cubicBezTo>
                    <a:pt x="474984" y="121615"/>
                    <a:pt x="473650" y="122816"/>
                    <a:pt x="472050" y="124016"/>
                  </a:cubicBezTo>
                  <a:cubicBezTo>
                    <a:pt x="470450" y="125216"/>
                    <a:pt x="469116" y="125949"/>
                    <a:pt x="468049" y="126216"/>
                  </a:cubicBezTo>
                  <a:cubicBezTo>
                    <a:pt x="467116" y="126349"/>
                    <a:pt x="466449" y="126283"/>
                    <a:pt x="466049" y="126016"/>
                  </a:cubicBezTo>
                  <a:cubicBezTo>
                    <a:pt x="465382" y="125616"/>
                    <a:pt x="464782" y="125416"/>
                    <a:pt x="464249" y="125416"/>
                  </a:cubicBezTo>
                  <a:cubicBezTo>
                    <a:pt x="463715" y="125416"/>
                    <a:pt x="463249" y="125083"/>
                    <a:pt x="462849" y="124416"/>
                  </a:cubicBezTo>
                  <a:cubicBezTo>
                    <a:pt x="462449" y="123749"/>
                    <a:pt x="461915" y="122682"/>
                    <a:pt x="461249" y="121215"/>
                  </a:cubicBezTo>
                  <a:cubicBezTo>
                    <a:pt x="460848" y="120282"/>
                    <a:pt x="460615" y="119382"/>
                    <a:pt x="460548" y="118515"/>
                  </a:cubicBezTo>
                  <a:cubicBezTo>
                    <a:pt x="460482" y="117648"/>
                    <a:pt x="460582" y="117148"/>
                    <a:pt x="460848" y="117015"/>
                  </a:cubicBezTo>
                  <a:cubicBezTo>
                    <a:pt x="461249" y="117015"/>
                    <a:pt x="461715" y="117215"/>
                    <a:pt x="462249" y="117615"/>
                  </a:cubicBezTo>
                  <a:cubicBezTo>
                    <a:pt x="463049" y="118148"/>
                    <a:pt x="463982" y="118415"/>
                    <a:pt x="465049" y="118415"/>
                  </a:cubicBezTo>
                  <a:cubicBezTo>
                    <a:pt x="465982" y="118415"/>
                    <a:pt x="466649" y="118282"/>
                    <a:pt x="467049" y="118015"/>
                  </a:cubicBezTo>
                  <a:cubicBezTo>
                    <a:pt x="467449" y="117748"/>
                    <a:pt x="468449" y="116748"/>
                    <a:pt x="470050" y="115015"/>
                  </a:cubicBezTo>
                  <a:cubicBezTo>
                    <a:pt x="473117" y="111948"/>
                    <a:pt x="475517" y="109147"/>
                    <a:pt x="477250" y="106614"/>
                  </a:cubicBezTo>
                  <a:cubicBezTo>
                    <a:pt x="477384" y="106347"/>
                    <a:pt x="478517" y="104813"/>
                    <a:pt x="480651" y="102013"/>
                  </a:cubicBezTo>
                  <a:cubicBezTo>
                    <a:pt x="482385" y="99879"/>
                    <a:pt x="484518" y="96879"/>
                    <a:pt x="487052" y="93012"/>
                  </a:cubicBezTo>
                  <a:cubicBezTo>
                    <a:pt x="488919" y="90211"/>
                    <a:pt x="489852" y="88811"/>
                    <a:pt x="489852" y="88811"/>
                  </a:cubicBezTo>
                  <a:cubicBezTo>
                    <a:pt x="492519" y="84944"/>
                    <a:pt x="493719" y="82877"/>
                    <a:pt x="493453" y="82611"/>
                  </a:cubicBezTo>
                  <a:cubicBezTo>
                    <a:pt x="493186" y="82344"/>
                    <a:pt x="492586" y="82477"/>
                    <a:pt x="491652" y="83011"/>
                  </a:cubicBezTo>
                  <a:cubicBezTo>
                    <a:pt x="490852" y="83277"/>
                    <a:pt x="490119" y="83411"/>
                    <a:pt x="489452" y="83411"/>
                  </a:cubicBezTo>
                  <a:cubicBezTo>
                    <a:pt x="488385" y="83411"/>
                    <a:pt x="486585" y="83144"/>
                    <a:pt x="484051" y="82611"/>
                  </a:cubicBezTo>
                  <a:cubicBezTo>
                    <a:pt x="482185" y="82210"/>
                    <a:pt x="480484" y="81610"/>
                    <a:pt x="478951" y="80810"/>
                  </a:cubicBezTo>
                  <a:cubicBezTo>
                    <a:pt x="477417" y="80010"/>
                    <a:pt x="476450" y="79210"/>
                    <a:pt x="476050" y="78410"/>
                  </a:cubicBezTo>
                  <a:cubicBezTo>
                    <a:pt x="475784" y="77743"/>
                    <a:pt x="475450" y="77277"/>
                    <a:pt x="475050" y="77010"/>
                  </a:cubicBezTo>
                  <a:cubicBezTo>
                    <a:pt x="474784" y="76876"/>
                    <a:pt x="473583" y="75776"/>
                    <a:pt x="471450" y="73709"/>
                  </a:cubicBezTo>
                  <a:cubicBezTo>
                    <a:pt x="469316" y="71643"/>
                    <a:pt x="467916" y="70142"/>
                    <a:pt x="467249" y="69209"/>
                  </a:cubicBezTo>
                  <a:lnTo>
                    <a:pt x="469650" y="70409"/>
                  </a:lnTo>
                  <a:cubicBezTo>
                    <a:pt x="473383" y="72409"/>
                    <a:pt x="475617" y="73543"/>
                    <a:pt x="476350" y="73809"/>
                  </a:cubicBezTo>
                  <a:cubicBezTo>
                    <a:pt x="477084" y="74076"/>
                    <a:pt x="478451" y="74209"/>
                    <a:pt x="480451" y="74209"/>
                  </a:cubicBezTo>
                  <a:cubicBezTo>
                    <a:pt x="481784" y="74209"/>
                    <a:pt x="483118" y="73943"/>
                    <a:pt x="484451" y="73409"/>
                  </a:cubicBezTo>
                  <a:cubicBezTo>
                    <a:pt x="485785" y="72876"/>
                    <a:pt x="488052" y="71809"/>
                    <a:pt x="491252" y="70209"/>
                  </a:cubicBezTo>
                  <a:cubicBezTo>
                    <a:pt x="494319" y="68609"/>
                    <a:pt x="495720" y="67609"/>
                    <a:pt x="495453" y="67209"/>
                  </a:cubicBezTo>
                  <a:cubicBezTo>
                    <a:pt x="495319" y="66675"/>
                    <a:pt x="495286" y="66275"/>
                    <a:pt x="495353" y="66008"/>
                  </a:cubicBezTo>
                  <a:cubicBezTo>
                    <a:pt x="495419" y="65742"/>
                    <a:pt x="495720" y="65475"/>
                    <a:pt x="496253" y="65208"/>
                  </a:cubicBezTo>
                  <a:cubicBezTo>
                    <a:pt x="497053" y="64942"/>
                    <a:pt x="497853" y="64375"/>
                    <a:pt x="498653" y="63508"/>
                  </a:cubicBezTo>
                  <a:cubicBezTo>
                    <a:pt x="499453" y="62641"/>
                    <a:pt x="499987" y="61675"/>
                    <a:pt x="500253" y="60608"/>
                  </a:cubicBezTo>
                  <a:cubicBezTo>
                    <a:pt x="501187" y="57674"/>
                    <a:pt x="501654" y="55007"/>
                    <a:pt x="501654" y="52607"/>
                  </a:cubicBezTo>
                  <a:cubicBezTo>
                    <a:pt x="501654" y="52073"/>
                    <a:pt x="501554" y="51673"/>
                    <a:pt x="501354" y="51407"/>
                  </a:cubicBezTo>
                  <a:cubicBezTo>
                    <a:pt x="501154" y="51140"/>
                    <a:pt x="500787" y="50940"/>
                    <a:pt x="500253" y="50807"/>
                  </a:cubicBezTo>
                  <a:cubicBezTo>
                    <a:pt x="499720" y="50673"/>
                    <a:pt x="499053" y="50407"/>
                    <a:pt x="498253" y="50006"/>
                  </a:cubicBezTo>
                  <a:cubicBezTo>
                    <a:pt x="496786" y="48540"/>
                    <a:pt x="495119" y="47273"/>
                    <a:pt x="493253" y="46206"/>
                  </a:cubicBezTo>
                  <a:lnTo>
                    <a:pt x="491452" y="45206"/>
                  </a:lnTo>
                  <a:lnTo>
                    <a:pt x="493053" y="44806"/>
                  </a:lnTo>
                  <a:lnTo>
                    <a:pt x="496653" y="44606"/>
                  </a:lnTo>
                  <a:cubicBezTo>
                    <a:pt x="497853" y="44606"/>
                    <a:pt x="499253" y="44272"/>
                    <a:pt x="500853" y="43606"/>
                  </a:cubicBezTo>
                  <a:cubicBezTo>
                    <a:pt x="502187" y="43072"/>
                    <a:pt x="503054" y="42439"/>
                    <a:pt x="503454" y="41705"/>
                  </a:cubicBezTo>
                  <a:cubicBezTo>
                    <a:pt x="503854" y="40972"/>
                    <a:pt x="504321" y="39205"/>
                    <a:pt x="504854" y="36405"/>
                  </a:cubicBezTo>
                  <a:cubicBezTo>
                    <a:pt x="505387" y="33338"/>
                    <a:pt x="505721" y="30937"/>
                    <a:pt x="505854" y="29204"/>
                  </a:cubicBezTo>
                  <a:cubicBezTo>
                    <a:pt x="505987" y="27470"/>
                    <a:pt x="505987" y="25803"/>
                    <a:pt x="505854" y="24203"/>
                  </a:cubicBezTo>
                  <a:lnTo>
                    <a:pt x="505454" y="21003"/>
                  </a:lnTo>
                  <a:lnTo>
                    <a:pt x="505654" y="21003"/>
                  </a:lnTo>
                  <a:cubicBezTo>
                    <a:pt x="506188" y="21003"/>
                    <a:pt x="506988" y="21203"/>
                    <a:pt x="508054" y="21603"/>
                  </a:cubicBezTo>
                  <a:cubicBezTo>
                    <a:pt x="509121" y="22003"/>
                    <a:pt x="510055" y="22470"/>
                    <a:pt x="510855" y="23003"/>
                  </a:cubicBezTo>
                  <a:cubicBezTo>
                    <a:pt x="512988" y="24470"/>
                    <a:pt x="514122" y="27070"/>
                    <a:pt x="514255" y="30804"/>
                  </a:cubicBezTo>
                  <a:cubicBezTo>
                    <a:pt x="514255" y="32004"/>
                    <a:pt x="514322" y="32804"/>
                    <a:pt x="514455" y="33204"/>
                  </a:cubicBezTo>
                  <a:cubicBezTo>
                    <a:pt x="514589" y="33604"/>
                    <a:pt x="514722" y="33538"/>
                    <a:pt x="514855" y="33004"/>
                  </a:cubicBezTo>
                  <a:cubicBezTo>
                    <a:pt x="515255" y="32338"/>
                    <a:pt x="515455" y="31471"/>
                    <a:pt x="515455" y="30404"/>
                  </a:cubicBezTo>
                  <a:cubicBezTo>
                    <a:pt x="515455" y="29737"/>
                    <a:pt x="515522" y="29337"/>
                    <a:pt x="515655" y="29204"/>
                  </a:cubicBezTo>
                  <a:cubicBezTo>
                    <a:pt x="515789" y="29071"/>
                    <a:pt x="516122" y="29004"/>
                    <a:pt x="516656" y="29004"/>
                  </a:cubicBezTo>
                  <a:cubicBezTo>
                    <a:pt x="518656" y="29004"/>
                    <a:pt x="520656" y="30137"/>
                    <a:pt x="522656" y="32404"/>
                  </a:cubicBezTo>
                  <a:cubicBezTo>
                    <a:pt x="523990" y="33604"/>
                    <a:pt x="524656" y="34671"/>
                    <a:pt x="524656" y="35605"/>
                  </a:cubicBezTo>
                  <a:cubicBezTo>
                    <a:pt x="524656" y="36405"/>
                    <a:pt x="524223" y="37638"/>
                    <a:pt x="523356" y="39305"/>
                  </a:cubicBezTo>
                  <a:cubicBezTo>
                    <a:pt x="522490" y="40972"/>
                    <a:pt x="521589" y="42272"/>
                    <a:pt x="520656" y="43206"/>
                  </a:cubicBezTo>
                  <a:cubicBezTo>
                    <a:pt x="519589" y="44006"/>
                    <a:pt x="518356" y="44973"/>
                    <a:pt x="516955" y="46106"/>
                  </a:cubicBezTo>
                  <a:cubicBezTo>
                    <a:pt x="515555" y="47239"/>
                    <a:pt x="514322" y="48140"/>
                    <a:pt x="513255" y="48806"/>
                  </a:cubicBezTo>
                  <a:cubicBezTo>
                    <a:pt x="512855" y="49073"/>
                    <a:pt x="512455" y="50540"/>
                    <a:pt x="512055" y="53207"/>
                  </a:cubicBezTo>
                  <a:lnTo>
                    <a:pt x="511255" y="57607"/>
                  </a:lnTo>
                  <a:cubicBezTo>
                    <a:pt x="511255" y="57874"/>
                    <a:pt x="511721" y="57541"/>
                    <a:pt x="512655" y="56607"/>
                  </a:cubicBezTo>
                  <a:cubicBezTo>
                    <a:pt x="513322" y="55941"/>
                    <a:pt x="513855" y="55507"/>
                    <a:pt x="514255" y="55307"/>
                  </a:cubicBezTo>
                  <a:cubicBezTo>
                    <a:pt x="514655" y="55107"/>
                    <a:pt x="515322" y="55007"/>
                    <a:pt x="516255" y="55007"/>
                  </a:cubicBezTo>
                  <a:cubicBezTo>
                    <a:pt x="517856" y="55007"/>
                    <a:pt x="518656" y="54874"/>
                    <a:pt x="518656" y="54607"/>
                  </a:cubicBezTo>
                  <a:cubicBezTo>
                    <a:pt x="518656" y="54340"/>
                    <a:pt x="518856" y="54207"/>
                    <a:pt x="519256" y="54207"/>
                  </a:cubicBezTo>
                  <a:cubicBezTo>
                    <a:pt x="519522" y="54207"/>
                    <a:pt x="520189" y="54474"/>
                    <a:pt x="521256" y="55007"/>
                  </a:cubicBezTo>
                  <a:cubicBezTo>
                    <a:pt x="522056" y="55407"/>
                    <a:pt x="523056" y="55607"/>
                    <a:pt x="524256" y="55607"/>
                  </a:cubicBezTo>
                  <a:cubicBezTo>
                    <a:pt x="525190" y="55607"/>
                    <a:pt x="526190" y="55941"/>
                    <a:pt x="527257" y="56607"/>
                  </a:cubicBezTo>
                  <a:cubicBezTo>
                    <a:pt x="527924" y="57274"/>
                    <a:pt x="528257" y="57874"/>
                    <a:pt x="528257" y="58408"/>
                  </a:cubicBezTo>
                  <a:lnTo>
                    <a:pt x="527857" y="60808"/>
                  </a:lnTo>
                  <a:cubicBezTo>
                    <a:pt x="527724" y="61208"/>
                    <a:pt x="527123" y="61808"/>
                    <a:pt x="526057" y="62608"/>
                  </a:cubicBezTo>
                  <a:cubicBezTo>
                    <a:pt x="524990" y="63408"/>
                    <a:pt x="523990" y="63942"/>
                    <a:pt x="523056" y="64208"/>
                  </a:cubicBezTo>
                  <a:cubicBezTo>
                    <a:pt x="521989" y="64608"/>
                    <a:pt x="520456" y="65808"/>
                    <a:pt x="518456" y="67809"/>
                  </a:cubicBezTo>
                  <a:cubicBezTo>
                    <a:pt x="512988" y="73543"/>
                    <a:pt x="509855" y="77010"/>
                    <a:pt x="509055" y="78210"/>
                  </a:cubicBezTo>
                  <a:lnTo>
                    <a:pt x="507254" y="80610"/>
                  </a:lnTo>
                  <a:cubicBezTo>
                    <a:pt x="506188" y="81677"/>
                    <a:pt x="505187" y="82877"/>
                    <a:pt x="504254" y="84211"/>
                  </a:cubicBezTo>
                  <a:cubicBezTo>
                    <a:pt x="503320" y="85544"/>
                    <a:pt x="502920" y="86278"/>
                    <a:pt x="503054" y="86411"/>
                  </a:cubicBezTo>
                  <a:cubicBezTo>
                    <a:pt x="503454" y="86544"/>
                    <a:pt x="504987" y="85811"/>
                    <a:pt x="507654" y="84211"/>
                  </a:cubicBezTo>
                  <a:cubicBezTo>
                    <a:pt x="508321" y="83677"/>
                    <a:pt x="510188" y="83411"/>
                    <a:pt x="513255" y="83411"/>
                  </a:cubicBezTo>
                  <a:cubicBezTo>
                    <a:pt x="516322" y="83411"/>
                    <a:pt x="518389" y="83677"/>
                    <a:pt x="519456" y="84211"/>
                  </a:cubicBezTo>
                  <a:cubicBezTo>
                    <a:pt x="520256" y="84611"/>
                    <a:pt x="520789" y="85144"/>
                    <a:pt x="521056" y="85811"/>
                  </a:cubicBezTo>
                  <a:cubicBezTo>
                    <a:pt x="521323" y="86478"/>
                    <a:pt x="521323" y="87078"/>
                    <a:pt x="521056" y="87611"/>
                  </a:cubicBezTo>
                  <a:cubicBezTo>
                    <a:pt x="520789" y="87878"/>
                    <a:pt x="520656" y="88411"/>
                    <a:pt x="520656" y="89211"/>
                  </a:cubicBezTo>
                  <a:cubicBezTo>
                    <a:pt x="520656" y="89611"/>
                    <a:pt x="519856" y="91345"/>
                    <a:pt x="518256" y="94412"/>
                  </a:cubicBezTo>
                  <a:cubicBezTo>
                    <a:pt x="516656" y="97479"/>
                    <a:pt x="515389" y="99746"/>
                    <a:pt x="514455" y="101213"/>
                  </a:cubicBezTo>
                  <a:cubicBezTo>
                    <a:pt x="513522" y="102546"/>
                    <a:pt x="513188" y="103346"/>
                    <a:pt x="513455" y="103613"/>
                  </a:cubicBezTo>
                  <a:cubicBezTo>
                    <a:pt x="513455" y="104013"/>
                    <a:pt x="513588" y="104213"/>
                    <a:pt x="513855" y="104213"/>
                  </a:cubicBezTo>
                  <a:lnTo>
                    <a:pt x="516255" y="103213"/>
                  </a:lnTo>
                  <a:cubicBezTo>
                    <a:pt x="518256" y="102013"/>
                    <a:pt x="520556" y="100546"/>
                    <a:pt x="523156" y="98813"/>
                  </a:cubicBezTo>
                  <a:cubicBezTo>
                    <a:pt x="525757" y="97079"/>
                    <a:pt x="527457" y="95746"/>
                    <a:pt x="528257" y="94812"/>
                  </a:cubicBezTo>
                  <a:lnTo>
                    <a:pt x="531457" y="92012"/>
                  </a:lnTo>
                  <a:lnTo>
                    <a:pt x="532857" y="90812"/>
                  </a:lnTo>
                  <a:lnTo>
                    <a:pt x="532658" y="92212"/>
                  </a:lnTo>
                  <a:cubicBezTo>
                    <a:pt x="532524" y="93012"/>
                    <a:pt x="532091" y="94245"/>
                    <a:pt x="531357" y="95912"/>
                  </a:cubicBezTo>
                  <a:cubicBezTo>
                    <a:pt x="530624" y="97579"/>
                    <a:pt x="530124" y="98413"/>
                    <a:pt x="529857" y="98413"/>
                  </a:cubicBezTo>
                  <a:cubicBezTo>
                    <a:pt x="529590" y="98413"/>
                    <a:pt x="529324" y="99079"/>
                    <a:pt x="529057" y="100413"/>
                  </a:cubicBezTo>
                  <a:cubicBezTo>
                    <a:pt x="528924" y="101213"/>
                    <a:pt x="528724" y="101813"/>
                    <a:pt x="528457" y="102213"/>
                  </a:cubicBezTo>
                  <a:cubicBezTo>
                    <a:pt x="528190" y="102613"/>
                    <a:pt x="527724" y="103080"/>
                    <a:pt x="527057" y="103613"/>
                  </a:cubicBezTo>
                  <a:cubicBezTo>
                    <a:pt x="525990" y="104280"/>
                    <a:pt x="525057" y="105280"/>
                    <a:pt x="524256" y="106614"/>
                  </a:cubicBezTo>
                  <a:cubicBezTo>
                    <a:pt x="523456" y="107947"/>
                    <a:pt x="522656" y="109014"/>
                    <a:pt x="521856" y="109814"/>
                  </a:cubicBezTo>
                  <a:cubicBezTo>
                    <a:pt x="520923" y="110881"/>
                    <a:pt x="520456" y="111948"/>
                    <a:pt x="520456" y="113014"/>
                  </a:cubicBezTo>
                  <a:cubicBezTo>
                    <a:pt x="520456" y="113414"/>
                    <a:pt x="520589" y="114415"/>
                    <a:pt x="520856" y="116015"/>
                  </a:cubicBezTo>
                  <a:cubicBezTo>
                    <a:pt x="521123" y="116815"/>
                    <a:pt x="521256" y="118615"/>
                    <a:pt x="521256" y="121415"/>
                  </a:cubicBezTo>
                  <a:cubicBezTo>
                    <a:pt x="521256" y="124216"/>
                    <a:pt x="521123" y="126016"/>
                    <a:pt x="520856" y="126816"/>
                  </a:cubicBezTo>
                  <a:cubicBezTo>
                    <a:pt x="520589" y="128150"/>
                    <a:pt x="520589" y="128816"/>
                    <a:pt x="520856" y="128816"/>
                  </a:cubicBezTo>
                  <a:lnTo>
                    <a:pt x="522456" y="129016"/>
                  </a:lnTo>
                  <a:cubicBezTo>
                    <a:pt x="526457" y="129016"/>
                    <a:pt x="529524" y="128616"/>
                    <a:pt x="531657" y="127816"/>
                  </a:cubicBezTo>
                  <a:cubicBezTo>
                    <a:pt x="532324" y="127416"/>
                    <a:pt x="533324" y="127016"/>
                    <a:pt x="534658" y="126616"/>
                  </a:cubicBezTo>
                  <a:cubicBezTo>
                    <a:pt x="535191" y="126483"/>
                    <a:pt x="535991" y="126116"/>
                    <a:pt x="537058" y="125516"/>
                  </a:cubicBezTo>
                  <a:cubicBezTo>
                    <a:pt x="538125" y="124916"/>
                    <a:pt x="539058" y="124282"/>
                    <a:pt x="539858" y="123616"/>
                  </a:cubicBezTo>
                  <a:lnTo>
                    <a:pt x="540458" y="123216"/>
                  </a:lnTo>
                  <a:cubicBezTo>
                    <a:pt x="541125" y="122949"/>
                    <a:pt x="542059" y="122282"/>
                    <a:pt x="543259" y="121215"/>
                  </a:cubicBezTo>
                  <a:cubicBezTo>
                    <a:pt x="544459" y="120149"/>
                    <a:pt x="545659" y="119015"/>
                    <a:pt x="546859" y="117815"/>
                  </a:cubicBezTo>
                  <a:cubicBezTo>
                    <a:pt x="548059" y="116615"/>
                    <a:pt x="549060" y="115815"/>
                    <a:pt x="549860" y="115415"/>
                  </a:cubicBezTo>
                  <a:cubicBezTo>
                    <a:pt x="550793" y="114881"/>
                    <a:pt x="551393" y="114281"/>
                    <a:pt x="551660" y="113614"/>
                  </a:cubicBezTo>
                  <a:cubicBezTo>
                    <a:pt x="552460" y="112414"/>
                    <a:pt x="553127" y="111547"/>
                    <a:pt x="553660" y="111014"/>
                  </a:cubicBezTo>
                  <a:cubicBezTo>
                    <a:pt x="554594" y="109814"/>
                    <a:pt x="555060" y="109014"/>
                    <a:pt x="555060" y="108614"/>
                  </a:cubicBezTo>
                  <a:cubicBezTo>
                    <a:pt x="555060" y="107947"/>
                    <a:pt x="554460" y="107214"/>
                    <a:pt x="553260" y="106414"/>
                  </a:cubicBezTo>
                  <a:cubicBezTo>
                    <a:pt x="552060" y="105480"/>
                    <a:pt x="551326" y="105013"/>
                    <a:pt x="551060" y="105013"/>
                  </a:cubicBezTo>
                  <a:lnTo>
                    <a:pt x="548259" y="103813"/>
                  </a:lnTo>
                  <a:lnTo>
                    <a:pt x="544259" y="101813"/>
                  </a:lnTo>
                  <a:cubicBezTo>
                    <a:pt x="543326" y="101413"/>
                    <a:pt x="542459" y="100613"/>
                    <a:pt x="541659" y="99413"/>
                  </a:cubicBezTo>
                  <a:cubicBezTo>
                    <a:pt x="540992" y="97946"/>
                    <a:pt x="539858" y="96679"/>
                    <a:pt x="538258" y="95612"/>
                  </a:cubicBezTo>
                  <a:cubicBezTo>
                    <a:pt x="537058" y="94545"/>
                    <a:pt x="536458" y="93945"/>
                    <a:pt x="536458" y="93812"/>
                  </a:cubicBezTo>
                  <a:cubicBezTo>
                    <a:pt x="536458" y="93545"/>
                    <a:pt x="537058" y="93612"/>
                    <a:pt x="538258" y="94012"/>
                  </a:cubicBezTo>
                  <a:cubicBezTo>
                    <a:pt x="538792" y="94412"/>
                    <a:pt x="539792" y="94745"/>
                    <a:pt x="541259" y="95012"/>
                  </a:cubicBezTo>
                  <a:cubicBezTo>
                    <a:pt x="547659" y="96212"/>
                    <a:pt x="552593" y="97412"/>
                    <a:pt x="556060" y="98613"/>
                  </a:cubicBezTo>
                  <a:cubicBezTo>
                    <a:pt x="558727" y="99546"/>
                    <a:pt x="560328" y="99879"/>
                    <a:pt x="560861" y="99613"/>
                  </a:cubicBezTo>
                  <a:cubicBezTo>
                    <a:pt x="561661" y="99346"/>
                    <a:pt x="563361" y="95412"/>
                    <a:pt x="565962" y="87811"/>
                  </a:cubicBezTo>
                  <a:cubicBezTo>
                    <a:pt x="568562" y="80210"/>
                    <a:pt x="569862" y="75343"/>
                    <a:pt x="569862" y="73209"/>
                  </a:cubicBezTo>
                  <a:cubicBezTo>
                    <a:pt x="569862" y="72409"/>
                    <a:pt x="569729" y="72009"/>
                    <a:pt x="569462" y="72009"/>
                  </a:cubicBezTo>
                  <a:cubicBezTo>
                    <a:pt x="569195" y="72009"/>
                    <a:pt x="568662" y="72543"/>
                    <a:pt x="567862" y="73609"/>
                  </a:cubicBezTo>
                  <a:cubicBezTo>
                    <a:pt x="566795" y="75076"/>
                    <a:pt x="564295" y="77210"/>
                    <a:pt x="560361" y="80010"/>
                  </a:cubicBezTo>
                  <a:cubicBezTo>
                    <a:pt x="556427" y="82811"/>
                    <a:pt x="553993" y="84211"/>
                    <a:pt x="553060" y="84211"/>
                  </a:cubicBezTo>
                  <a:cubicBezTo>
                    <a:pt x="552393" y="84211"/>
                    <a:pt x="550726" y="79810"/>
                    <a:pt x="548059" y="71009"/>
                  </a:cubicBezTo>
                  <a:cubicBezTo>
                    <a:pt x="547659" y="69942"/>
                    <a:pt x="547459" y="69176"/>
                    <a:pt x="547459" y="68709"/>
                  </a:cubicBezTo>
                  <a:cubicBezTo>
                    <a:pt x="547459" y="68242"/>
                    <a:pt x="547593" y="67875"/>
                    <a:pt x="547859" y="67609"/>
                  </a:cubicBezTo>
                  <a:cubicBezTo>
                    <a:pt x="547993" y="67475"/>
                    <a:pt x="548126" y="67309"/>
                    <a:pt x="548259" y="67109"/>
                  </a:cubicBezTo>
                  <a:cubicBezTo>
                    <a:pt x="548393" y="66909"/>
                    <a:pt x="548459" y="66742"/>
                    <a:pt x="548459" y="66609"/>
                  </a:cubicBezTo>
                  <a:cubicBezTo>
                    <a:pt x="548459" y="66075"/>
                    <a:pt x="548926" y="65008"/>
                    <a:pt x="549860" y="63408"/>
                  </a:cubicBezTo>
                  <a:cubicBezTo>
                    <a:pt x="550793" y="61675"/>
                    <a:pt x="551526" y="60074"/>
                    <a:pt x="552060" y="58608"/>
                  </a:cubicBezTo>
                  <a:cubicBezTo>
                    <a:pt x="552727" y="57141"/>
                    <a:pt x="553193" y="56141"/>
                    <a:pt x="553460" y="55607"/>
                  </a:cubicBezTo>
                  <a:lnTo>
                    <a:pt x="554860" y="51807"/>
                  </a:lnTo>
                  <a:lnTo>
                    <a:pt x="556860" y="46606"/>
                  </a:lnTo>
                  <a:cubicBezTo>
                    <a:pt x="557527" y="44739"/>
                    <a:pt x="557994" y="43206"/>
                    <a:pt x="558261" y="42005"/>
                  </a:cubicBezTo>
                  <a:cubicBezTo>
                    <a:pt x="558794" y="39739"/>
                    <a:pt x="559194" y="38338"/>
                    <a:pt x="559461" y="37805"/>
                  </a:cubicBezTo>
                  <a:cubicBezTo>
                    <a:pt x="559861" y="36605"/>
                    <a:pt x="560194" y="34471"/>
                    <a:pt x="560461" y="31404"/>
                  </a:cubicBezTo>
                  <a:cubicBezTo>
                    <a:pt x="560594" y="29004"/>
                    <a:pt x="560494" y="27237"/>
                    <a:pt x="560161" y="26103"/>
                  </a:cubicBezTo>
                  <a:cubicBezTo>
                    <a:pt x="559828" y="24970"/>
                    <a:pt x="558927" y="23670"/>
                    <a:pt x="557461" y="22203"/>
                  </a:cubicBezTo>
                  <a:cubicBezTo>
                    <a:pt x="556660" y="21403"/>
                    <a:pt x="556160" y="20869"/>
                    <a:pt x="555960" y="20603"/>
                  </a:cubicBezTo>
                  <a:cubicBezTo>
                    <a:pt x="555760" y="20336"/>
                    <a:pt x="555927" y="20203"/>
                    <a:pt x="556460" y="20203"/>
                  </a:cubicBezTo>
                  <a:close/>
                  <a:moveTo>
                    <a:pt x="764782" y="6801"/>
                  </a:moveTo>
                  <a:lnTo>
                    <a:pt x="768182" y="7601"/>
                  </a:lnTo>
                  <a:cubicBezTo>
                    <a:pt x="770449" y="8268"/>
                    <a:pt x="772516" y="9168"/>
                    <a:pt x="774383" y="10302"/>
                  </a:cubicBezTo>
                  <a:cubicBezTo>
                    <a:pt x="776250" y="11435"/>
                    <a:pt x="777650" y="12668"/>
                    <a:pt x="778583" y="14002"/>
                  </a:cubicBezTo>
                  <a:cubicBezTo>
                    <a:pt x="779384" y="15069"/>
                    <a:pt x="780384" y="16702"/>
                    <a:pt x="781584" y="18903"/>
                  </a:cubicBezTo>
                  <a:cubicBezTo>
                    <a:pt x="782784" y="21103"/>
                    <a:pt x="783584" y="22803"/>
                    <a:pt x="783984" y="24003"/>
                  </a:cubicBezTo>
                  <a:cubicBezTo>
                    <a:pt x="784117" y="24270"/>
                    <a:pt x="784184" y="24670"/>
                    <a:pt x="784184" y="25203"/>
                  </a:cubicBezTo>
                  <a:cubicBezTo>
                    <a:pt x="784184" y="26270"/>
                    <a:pt x="783717" y="27470"/>
                    <a:pt x="782784" y="28804"/>
                  </a:cubicBezTo>
                  <a:cubicBezTo>
                    <a:pt x="782517" y="28937"/>
                    <a:pt x="782384" y="29204"/>
                    <a:pt x="782384" y="29604"/>
                  </a:cubicBezTo>
                  <a:lnTo>
                    <a:pt x="785584" y="29404"/>
                  </a:lnTo>
                  <a:cubicBezTo>
                    <a:pt x="788251" y="29137"/>
                    <a:pt x="790452" y="29004"/>
                    <a:pt x="792185" y="29004"/>
                  </a:cubicBezTo>
                  <a:cubicBezTo>
                    <a:pt x="794719" y="29004"/>
                    <a:pt x="797319" y="29204"/>
                    <a:pt x="799986" y="29604"/>
                  </a:cubicBezTo>
                  <a:lnTo>
                    <a:pt x="807587" y="30404"/>
                  </a:lnTo>
                  <a:cubicBezTo>
                    <a:pt x="811588" y="31204"/>
                    <a:pt x="813588" y="31604"/>
                    <a:pt x="813588" y="31604"/>
                  </a:cubicBezTo>
                  <a:lnTo>
                    <a:pt x="816788" y="32204"/>
                  </a:lnTo>
                  <a:cubicBezTo>
                    <a:pt x="817055" y="31938"/>
                    <a:pt x="817322" y="32071"/>
                    <a:pt x="817588" y="32604"/>
                  </a:cubicBezTo>
                  <a:lnTo>
                    <a:pt x="818588" y="33004"/>
                  </a:lnTo>
                  <a:cubicBezTo>
                    <a:pt x="819122" y="33004"/>
                    <a:pt x="820122" y="33504"/>
                    <a:pt x="821589" y="34505"/>
                  </a:cubicBezTo>
                  <a:cubicBezTo>
                    <a:pt x="823056" y="35505"/>
                    <a:pt x="824189" y="36405"/>
                    <a:pt x="824989" y="37205"/>
                  </a:cubicBezTo>
                  <a:cubicBezTo>
                    <a:pt x="826589" y="39072"/>
                    <a:pt x="827323" y="41605"/>
                    <a:pt x="827190" y="44806"/>
                  </a:cubicBezTo>
                  <a:lnTo>
                    <a:pt x="827190" y="47806"/>
                  </a:lnTo>
                  <a:lnTo>
                    <a:pt x="825789" y="47806"/>
                  </a:lnTo>
                  <a:cubicBezTo>
                    <a:pt x="825123" y="48073"/>
                    <a:pt x="824456" y="48006"/>
                    <a:pt x="823789" y="47606"/>
                  </a:cubicBezTo>
                  <a:cubicBezTo>
                    <a:pt x="820455" y="46139"/>
                    <a:pt x="817055" y="45406"/>
                    <a:pt x="813588" y="45406"/>
                  </a:cubicBezTo>
                  <a:cubicBezTo>
                    <a:pt x="812654" y="45406"/>
                    <a:pt x="811654" y="45539"/>
                    <a:pt x="810587" y="45806"/>
                  </a:cubicBezTo>
                  <a:cubicBezTo>
                    <a:pt x="810054" y="45939"/>
                    <a:pt x="809621" y="46039"/>
                    <a:pt x="809287" y="46106"/>
                  </a:cubicBezTo>
                  <a:cubicBezTo>
                    <a:pt x="808954" y="46173"/>
                    <a:pt x="808654" y="46139"/>
                    <a:pt x="808387" y="46006"/>
                  </a:cubicBezTo>
                  <a:cubicBezTo>
                    <a:pt x="807854" y="45873"/>
                    <a:pt x="807187" y="45873"/>
                    <a:pt x="806387" y="46006"/>
                  </a:cubicBezTo>
                  <a:cubicBezTo>
                    <a:pt x="805587" y="46273"/>
                    <a:pt x="804253" y="46406"/>
                    <a:pt x="802386" y="46406"/>
                  </a:cubicBezTo>
                  <a:cubicBezTo>
                    <a:pt x="800920" y="46406"/>
                    <a:pt x="798986" y="46273"/>
                    <a:pt x="796586" y="46006"/>
                  </a:cubicBezTo>
                  <a:lnTo>
                    <a:pt x="792785" y="45606"/>
                  </a:lnTo>
                  <a:cubicBezTo>
                    <a:pt x="791052" y="45606"/>
                    <a:pt x="789185" y="45706"/>
                    <a:pt x="787185" y="45906"/>
                  </a:cubicBezTo>
                  <a:cubicBezTo>
                    <a:pt x="785184" y="46106"/>
                    <a:pt x="783451" y="46406"/>
                    <a:pt x="781984" y="46806"/>
                  </a:cubicBezTo>
                  <a:cubicBezTo>
                    <a:pt x="780117" y="47339"/>
                    <a:pt x="778583" y="47606"/>
                    <a:pt x="777383" y="47606"/>
                  </a:cubicBezTo>
                  <a:cubicBezTo>
                    <a:pt x="776050" y="47873"/>
                    <a:pt x="774550" y="48240"/>
                    <a:pt x="772883" y="48706"/>
                  </a:cubicBezTo>
                  <a:cubicBezTo>
                    <a:pt x="771216" y="49173"/>
                    <a:pt x="770116" y="49606"/>
                    <a:pt x="769582" y="50006"/>
                  </a:cubicBezTo>
                  <a:cubicBezTo>
                    <a:pt x="768782" y="50407"/>
                    <a:pt x="767449" y="51507"/>
                    <a:pt x="765582" y="53307"/>
                  </a:cubicBezTo>
                  <a:cubicBezTo>
                    <a:pt x="763715" y="55107"/>
                    <a:pt x="762181" y="56741"/>
                    <a:pt x="760981" y="58207"/>
                  </a:cubicBezTo>
                  <a:lnTo>
                    <a:pt x="758781" y="61408"/>
                  </a:lnTo>
                  <a:cubicBezTo>
                    <a:pt x="758781" y="61808"/>
                    <a:pt x="758314" y="62475"/>
                    <a:pt x="757381" y="63408"/>
                  </a:cubicBezTo>
                  <a:cubicBezTo>
                    <a:pt x="756314" y="64875"/>
                    <a:pt x="755047" y="67742"/>
                    <a:pt x="753580" y="72009"/>
                  </a:cubicBezTo>
                  <a:cubicBezTo>
                    <a:pt x="753447" y="72543"/>
                    <a:pt x="753247" y="73176"/>
                    <a:pt x="752980" y="73909"/>
                  </a:cubicBezTo>
                  <a:cubicBezTo>
                    <a:pt x="752713" y="74643"/>
                    <a:pt x="752547" y="75143"/>
                    <a:pt x="752480" y="75410"/>
                  </a:cubicBezTo>
                  <a:cubicBezTo>
                    <a:pt x="752413" y="75676"/>
                    <a:pt x="752513" y="75810"/>
                    <a:pt x="752780" y="75810"/>
                  </a:cubicBezTo>
                  <a:cubicBezTo>
                    <a:pt x="753714" y="75810"/>
                    <a:pt x="755514" y="75143"/>
                    <a:pt x="758181" y="73809"/>
                  </a:cubicBezTo>
                  <a:cubicBezTo>
                    <a:pt x="760848" y="72476"/>
                    <a:pt x="763715" y="70742"/>
                    <a:pt x="766782" y="68609"/>
                  </a:cubicBezTo>
                  <a:cubicBezTo>
                    <a:pt x="769849" y="66609"/>
                    <a:pt x="773083" y="64808"/>
                    <a:pt x="776483" y="63208"/>
                  </a:cubicBezTo>
                  <a:cubicBezTo>
                    <a:pt x="779884" y="61608"/>
                    <a:pt x="782250" y="60808"/>
                    <a:pt x="783584" y="60808"/>
                  </a:cubicBezTo>
                  <a:cubicBezTo>
                    <a:pt x="783984" y="60808"/>
                    <a:pt x="784184" y="60674"/>
                    <a:pt x="784184" y="60408"/>
                  </a:cubicBezTo>
                  <a:cubicBezTo>
                    <a:pt x="784184" y="60141"/>
                    <a:pt x="783851" y="59674"/>
                    <a:pt x="783184" y="59008"/>
                  </a:cubicBezTo>
                  <a:lnTo>
                    <a:pt x="780584" y="56607"/>
                  </a:lnTo>
                  <a:cubicBezTo>
                    <a:pt x="779784" y="55941"/>
                    <a:pt x="779384" y="55407"/>
                    <a:pt x="779384" y="55007"/>
                  </a:cubicBezTo>
                  <a:cubicBezTo>
                    <a:pt x="779384" y="54740"/>
                    <a:pt x="779617" y="54474"/>
                    <a:pt x="780084" y="54207"/>
                  </a:cubicBezTo>
                  <a:cubicBezTo>
                    <a:pt x="780550" y="53940"/>
                    <a:pt x="781117" y="53807"/>
                    <a:pt x="781784" y="53807"/>
                  </a:cubicBezTo>
                  <a:cubicBezTo>
                    <a:pt x="782851" y="53807"/>
                    <a:pt x="784017" y="54007"/>
                    <a:pt x="785284" y="54407"/>
                  </a:cubicBezTo>
                  <a:cubicBezTo>
                    <a:pt x="786551" y="54807"/>
                    <a:pt x="787651" y="55274"/>
                    <a:pt x="788585" y="55807"/>
                  </a:cubicBezTo>
                  <a:lnTo>
                    <a:pt x="792985" y="58207"/>
                  </a:lnTo>
                  <a:cubicBezTo>
                    <a:pt x="795119" y="59141"/>
                    <a:pt x="796719" y="60141"/>
                    <a:pt x="797786" y="61208"/>
                  </a:cubicBezTo>
                  <a:cubicBezTo>
                    <a:pt x="799386" y="62808"/>
                    <a:pt x="800453" y="63808"/>
                    <a:pt x="800986" y="64208"/>
                  </a:cubicBezTo>
                  <a:cubicBezTo>
                    <a:pt x="801653" y="64875"/>
                    <a:pt x="802286" y="65975"/>
                    <a:pt x="802886" y="67509"/>
                  </a:cubicBezTo>
                  <a:cubicBezTo>
                    <a:pt x="803487" y="69042"/>
                    <a:pt x="803787" y="70409"/>
                    <a:pt x="803787" y="71609"/>
                  </a:cubicBezTo>
                  <a:cubicBezTo>
                    <a:pt x="803787" y="72409"/>
                    <a:pt x="803720" y="73043"/>
                    <a:pt x="803587" y="73509"/>
                  </a:cubicBezTo>
                  <a:cubicBezTo>
                    <a:pt x="803453" y="73976"/>
                    <a:pt x="803120" y="74410"/>
                    <a:pt x="802587" y="74810"/>
                  </a:cubicBezTo>
                  <a:cubicBezTo>
                    <a:pt x="801920" y="75343"/>
                    <a:pt x="801453" y="75643"/>
                    <a:pt x="801186" y="75710"/>
                  </a:cubicBezTo>
                  <a:cubicBezTo>
                    <a:pt x="800920" y="75776"/>
                    <a:pt x="800520" y="75543"/>
                    <a:pt x="799986" y="75010"/>
                  </a:cubicBezTo>
                  <a:cubicBezTo>
                    <a:pt x="799453" y="74476"/>
                    <a:pt x="797652" y="74209"/>
                    <a:pt x="794585" y="74209"/>
                  </a:cubicBezTo>
                  <a:cubicBezTo>
                    <a:pt x="792318" y="74209"/>
                    <a:pt x="790152" y="74476"/>
                    <a:pt x="788085" y="75010"/>
                  </a:cubicBezTo>
                  <a:cubicBezTo>
                    <a:pt x="786018" y="75543"/>
                    <a:pt x="784451" y="76276"/>
                    <a:pt x="783384" y="77210"/>
                  </a:cubicBezTo>
                  <a:cubicBezTo>
                    <a:pt x="783251" y="77343"/>
                    <a:pt x="781517" y="78743"/>
                    <a:pt x="778183" y="81410"/>
                  </a:cubicBezTo>
                  <a:cubicBezTo>
                    <a:pt x="774316" y="84344"/>
                    <a:pt x="772649" y="85811"/>
                    <a:pt x="773183" y="85811"/>
                  </a:cubicBezTo>
                  <a:lnTo>
                    <a:pt x="774983" y="85011"/>
                  </a:lnTo>
                  <a:cubicBezTo>
                    <a:pt x="777383" y="83811"/>
                    <a:pt x="780117" y="83211"/>
                    <a:pt x="783184" y="83211"/>
                  </a:cubicBezTo>
                  <a:cubicBezTo>
                    <a:pt x="785851" y="83211"/>
                    <a:pt x="788185" y="83677"/>
                    <a:pt x="790185" y="84611"/>
                  </a:cubicBezTo>
                  <a:cubicBezTo>
                    <a:pt x="792985" y="85944"/>
                    <a:pt x="794852" y="87411"/>
                    <a:pt x="795786" y="89011"/>
                  </a:cubicBezTo>
                  <a:cubicBezTo>
                    <a:pt x="795919" y="89411"/>
                    <a:pt x="796119" y="89778"/>
                    <a:pt x="796386" y="90111"/>
                  </a:cubicBezTo>
                  <a:cubicBezTo>
                    <a:pt x="796652" y="90445"/>
                    <a:pt x="796852" y="90812"/>
                    <a:pt x="796986" y="91212"/>
                  </a:cubicBezTo>
                  <a:cubicBezTo>
                    <a:pt x="798053" y="92278"/>
                    <a:pt x="799253" y="94279"/>
                    <a:pt x="800586" y="97212"/>
                  </a:cubicBezTo>
                  <a:cubicBezTo>
                    <a:pt x="800853" y="97746"/>
                    <a:pt x="801253" y="99546"/>
                    <a:pt x="801786" y="102613"/>
                  </a:cubicBezTo>
                  <a:lnTo>
                    <a:pt x="802587" y="109614"/>
                  </a:lnTo>
                  <a:cubicBezTo>
                    <a:pt x="803120" y="111748"/>
                    <a:pt x="803387" y="115815"/>
                    <a:pt x="803387" y="121815"/>
                  </a:cubicBezTo>
                  <a:cubicBezTo>
                    <a:pt x="803387" y="126616"/>
                    <a:pt x="803186" y="129816"/>
                    <a:pt x="802786" y="131417"/>
                  </a:cubicBezTo>
                  <a:cubicBezTo>
                    <a:pt x="802386" y="132483"/>
                    <a:pt x="802053" y="134284"/>
                    <a:pt x="801786" y="136817"/>
                  </a:cubicBezTo>
                  <a:cubicBezTo>
                    <a:pt x="801253" y="143351"/>
                    <a:pt x="800786" y="147752"/>
                    <a:pt x="800386" y="150019"/>
                  </a:cubicBezTo>
                  <a:cubicBezTo>
                    <a:pt x="799986" y="152286"/>
                    <a:pt x="799319" y="154486"/>
                    <a:pt x="798386" y="156620"/>
                  </a:cubicBezTo>
                  <a:cubicBezTo>
                    <a:pt x="797586" y="158487"/>
                    <a:pt x="797119" y="159687"/>
                    <a:pt x="796986" y="160220"/>
                  </a:cubicBezTo>
                  <a:cubicBezTo>
                    <a:pt x="796986" y="160754"/>
                    <a:pt x="796319" y="161954"/>
                    <a:pt x="794985" y="163821"/>
                  </a:cubicBezTo>
                  <a:lnTo>
                    <a:pt x="793185" y="166421"/>
                  </a:lnTo>
                  <a:cubicBezTo>
                    <a:pt x="793185" y="166688"/>
                    <a:pt x="792785" y="167421"/>
                    <a:pt x="791985" y="168621"/>
                  </a:cubicBezTo>
                  <a:cubicBezTo>
                    <a:pt x="791185" y="169821"/>
                    <a:pt x="790452" y="170688"/>
                    <a:pt x="789785" y="171222"/>
                  </a:cubicBezTo>
                  <a:cubicBezTo>
                    <a:pt x="789385" y="171488"/>
                    <a:pt x="789051" y="171622"/>
                    <a:pt x="788785" y="171622"/>
                  </a:cubicBezTo>
                  <a:cubicBezTo>
                    <a:pt x="788518" y="171622"/>
                    <a:pt x="788185" y="171488"/>
                    <a:pt x="787785" y="171222"/>
                  </a:cubicBezTo>
                  <a:cubicBezTo>
                    <a:pt x="787118" y="170955"/>
                    <a:pt x="786384" y="170288"/>
                    <a:pt x="785584" y="169221"/>
                  </a:cubicBezTo>
                  <a:cubicBezTo>
                    <a:pt x="784784" y="168155"/>
                    <a:pt x="783984" y="167421"/>
                    <a:pt x="783184" y="167021"/>
                  </a:cubicBezTo>
                  <a:cubicBezTo>
                    <a:pt x="782117" y="166088"/>
                    <a:pt x="778850" y="162821"/>
                    <a:pt x="773383" y="157220"/>
                  </a:cubicBezTo>
                  <a:cubicBezTo>
                    <a:pt x="772316" y="156153"/>
                    <a:pt x="771383" y="154986"/>
                    <a:pt x="770582" y="153719"/>
                  </a:cubicBezTo>
                  <a:cubicBezTo>
                    <a:pt x="769782" y="152453"/>
                    <a:pt x="769382" y="151486"/>
                    <a:pt x="769382" y="150819"/>
                  </a:cubicBezTo>
                  <a:cubicBezTo>
                    <a:pt x="769382" y="150552"/>
                    <a:pt x="769649" y="150386"/>
                    <a:pt x="770182" y="150319"/>
                  </a:cubicBezTo>
                  <a:cubicBezTo>
                    <a:pt x="770716" y="150252"/>
                    <a:pt x="771649" y="150286"/>
                    <a:pt x="772983" y="150419"/>
                  </a:cubicBezTo>
                  <a:cubicBezTo>
                    <a:pt x="776450" y="150819"/>
                    <a:pt x="779117" y="151286"/>
                    <a:pt x="780984" y="151819"/>
                  </a:cubicBezTo>
                  <a:cubicBezTo>
                    <a:pt x="783651" y="152353"/>
                    <a:pt x="785184" y="152619"/>
                    <a:pt x="785584" y="152619"/>
                  </a:cubicBezTo>
                  <a:cubicBezTo>
                    <a:pt x="785984" y="152619"/>
                    <a:pt x="786384" y="152219"/>
                    <a:pt x="786784" y="151419"/>
                  </a:cubicBezTo>
                  <a:cubicBezTo>
                    <a:pt x="787185" y="150619"/>
                    <a:pt x="787451" y="149552"/>
                    <a:pt x="787585" y="148219"/>
                  </a:cubicBezTo>
                  <a:cubicBezTo>
                    <a:pt x="787851" y="146352"/>
                    <a:pt x="788185" y="144885"/>
                    <a:pt x="788585" y="143818"/>
                  </a:cubicBezTo>
                  <a:cubicBezTo>
                    <a:pt x="788985" y="141418"/>
                    <a:pt x="789185" y="139818"/>
                    <a:pt x="789185" y="139018"/>
                  </a:cubicBezTo>
                  <a:lnTo>
                    <a:pt x="789585" y="136617"/>
                  </a:lnTo>
                  <a:lnTo>
                    <a:pt x="788185" y="136017"/>
                  </a:lnTo>
                  <a:cubicBezTo>
                    <a:pt x="787785" y="135751"/>
                    <a:pt x="786184" y="135617"/>
                    <a:pt x="783384" y="135617"/>
                  </a:cubicBezTo>
                  <a:cubicBezTo>
                    <a:pt x="780717" y="135617"/>
                    <a:pt x="779250" y="135751"/>
                    <a:pt x="778983" y="136017"/>
                  </a:cubicBezTo>
                  <a:cubicBezTo>
                    <a:pt x="778850" y="136151"/>
                    <a:pt x="778317" y="136217"/>
                    <a:pt x="777383" y="136217"/>
                  </a:cubicBezTo>
                  <a:cubicBezTo>
                    <a:pt x="775650" y="136217"/>
                    <a:pt x="773249" y="136417"/>
                    <a:pt x="770182" y="136817"/>
                  </a:cubicBezTo>
                  <a:cubicBezTo>
                    <a:pt x="767649" y="137484"/>
                    <a:pt x="765815" y="137884"/>
                    <a:pt x="764682" y="138017"/>
                  </a:cubicBezTo>
                  <a:cubicBezTo>
                    <a:pt x="763548" y="138151"/>
                    <a:pt x="762648" y="138084"/>
                    <a:pt x="761981" y="137817"/>
                  </a:cubicBezTo>
                  <a:cubicBezTo>
                    <a:pt x="761181" y="137551"/>
                    <a:pt x="760981" y="137351"/>
                    <a:pt x="761381" y="137217"/>
                  </a:cubicBezTo>
                  <a:cubicBezTo>
                    <a:pt x="761648" y="137217"/>
                    <a:pt x="762548" y="136517"/>
                    <a:pt x="764082" y="135117"/>
                  </a:cubicBezTo>
                  <a:cubicBezTo>
                    <a:pt x="765615" y="133717"/>
                    <a:pt x="766449" y="132750"/>
                    <a:pt x="766582" y="132217"/>
                  </a:cubicBezTo>
                  <a:lnTo>
                    <a:pt x="766582" y="132017"/>
                  </a:lnTo>
                  <a:cubicBezTo>
                    <a:pt x="766582" y="131750"/>
                    <a:pt x="766115" y="131417"/>
                    <a:pt x="765182" y="131017"/>
                  </a:cubicBezTo>
                  <a:cubicBezTo>
                    <a:pt x="763582" y="130350"/>
                    <a:pt x="762248" y="128950"/>
                    <a:pt x="761181" y="126816"/>
                  </a:cubicBezTo>
                  <a:lnTo>
                    <a:pt x="759581" y="124016"/>
                  </a:lnTo>
                  <a:lnTo>
                    <a:pt x="759181" y="122416"/>
                  </a:lnTo>
                  <a:cubicBezTo>
                    <a:pt x="759181" y="121882"/>
                    <a:pt x="759381" y="121015"/>
                    <a:pt x="759781" y="119815"/>
                  </a:cubicBezTo>
                  <a:cubicBezTo>
                    <a:pt x="760581" y="117548"/>
                    <a:pt x="761981" y="115281"/>
                    <a:pt x="763982" y="113014"/>
                  </a:cubicBezTo>
                  <a:cubicBezTo>
                    <a:pt x="764915" y="112081"/>
                    <a:pt x="765382" y="111414"/>
                    <a:pt x="765382" y="111014"/>
                  </a:cubicBezTo>
                  <a:cubicBezTo>
                    <a:pt x="765382" y="110614"/>
                    <a:pt x="764982" y="110547"/>
                    <a:pt x="764182" y="110814"/>
                  </a:cubicBezTo>
                  <a:lnTo>
                    <a:pt x="761381" y="111814"/>
                  </a:lnTo>
                  <a:cubicBezTo>
                    <a:pt x="760314" y="112081"/>
                    <a:pt x="759581" y="112214"/>
                    <a:pt x="759181" y="112214"/>
                  </a:cubicBezTo>
                  <a:cubicBezTo>
                    <a:pt x="758514" y="112214"/>
                    <a:pt x="757914" y="112181"/>
                    <a:pt x="757381" y="112114"/>
                  </a:cubicBezTo>
                  <a:cubicBezTo>
                    <a:pt x="756847" y="112048"/>
                    <a:pt x="756481" y="112081"/>
                    <a:pt x="756281" y="112214"/>
                  </a:cubicBezTo>
                  <a:cubicBezTo>
                    <a:pt x="756081" y="112348"/>
                    <a:pt x="755914" y="112548"/>
                    <a:pt x="755781" y="112814"/>
                  </a:cubicBezTo>
                  <a:lnTo>
                    <a:pt x="754780" y="117415"/>
                  </a:lnTo>
                  <a:cubicBezTo>
                    <a:pt x="754514" y="119815"/>
                    <a:pt x="754380" y="123882"/>
                    <a:pt x="754380" y="129616"/>
                  </a:cubicBezTo>
                  <a:cubicBezTo>
                    <a:pt x="754380" y="139484"/>
                    <a:pt x="754580" y="145752"/>
                    <a:pt x="754980" y="148419"/>
                  </a:cubicBezTo>
                  <a:cubicBezTo>
                    <a:pt x="755781" y="153353"/>
                    <a:pt x="756181" y="156820"/>
                    <a:pt x="756181" y="158820"/>
                  </a:cubicBezTo>
                  <a:cubicBezTo>
                    <a:pt x="756181" y="160287"/>
                    <a:pt x="755981" y="161220"/>
                    <a:pt x="755581" y="161620"/>
                  </a:cubicBezTo>
                  <a:cubicBezTo>
                    <a:pt x="755314" y="161754"/>
                    <a:pt x="755047" y="161820"/>
                    <a:pt x="754780" y="161820"/>
                  </a:cubicBezTo>
                  <a:cubicBezTo>
                    <a:pt x="754514" y="161820"/>
                    <a:pt x="754114" y="161687"/>
                    <a:pt x="753580" y="161420"/>
                  </a:cubicBezTo>
                  <a:lnTo>
                    <a:pt x="750980" y="160220"/>
                  </a:lnTo>
                  <a:cubicBezTo>
                    <a:pt x="750047" y="159553"/>
                    <a:pt x="749046" y="158420"/>
                    <a:pt x="747980" y="156820"/>
                  </a:cubicBezTo>
                  <a:lnTo>
                    <a:pt x="745179" y="152619"/>
                  </a:lnTo>
                  <a:cubicBezTo>
                    <a:pt x="744379" y="151552"/>
                    <a:pt x="743979" y="150686"/>
                    <a:pt x="743979" y="150019"/>
                  </a:cubicBezTo>
                  <a:lnTo>
                    <a:pt x="744379" y="148019"/>
                  </a:lnTo>
                  <a:cubicBezTo>
                    <a:pt x="744646" y="146952"/>
                    <a:pt x="744646" y="146285"/>
                    <a:pt x="744379" y="146018"/>
                  </a:cubicBezTo>
                  <a:cubicBezTo>
                    <a:pt x="744246" y="145885"/>
                    <a:pt x="744179" y="145018"/>
                    <a:pt x="744179" y="143418"/>
                  </a:cubicBezTo>
                  <a:cubicBezTo>
                    <a:pt x="744179" y="138884"/>
                    <a:pt x="744446" y="135150"/>
                    <a:pt x="744979" y="132217"/>
                  </a:cubicBezTo>
                  <a:cubicBezTo>
                    <a:pt x="745513" y="130083"/>
                    <a:pt x="745913" y="128216"/>
                    <a:pt x="746179" y="126616"/>
                  </a:cubicBezTo>
                  <a:cubicBezTo>
                    <a:pt x="746713" y="123682"/>
                    <a:pt x="747513" y="120315"/>
                    <a:pt x="748580" y="116515"/>
                  </a:cubicBezTo>
                  <a:cubicBezTo>
                    <a:pt x="749646" y="112714"/>
                    <a:pt x="750380" y="110481"/>
                    <a:pt x="750780" y="109814"/>
                  </a:cubicBezTo>
                  <a:lnTo>
                    <a:pt x="751980" y="106814"/>
                  </a:lnTo>
                  <a:cubicBezTo>
                    <a:pt x="753180" y="104147"/>
                    <a:pt x="755147" y="100513"/>
                    <a:pt x="757881" y="95912"/>
                  </a:cubicBezTo>
                  <a:cubicBezTo>
                    <a:pt x="760614" y="91312"/>
                    <a:pt x="762581" y="88345"/>
                    <a:pt x="763782" y="87011"/>
                  </a:cubicBezTo>
                  <a:lnTo>
                    <a:pt x="765582" y="84811"/>
                  </a:lnTo>
                  <a:cubicBezTo>
                    <a:pt x="766782" y="83211"/>
                    <a:pt x="768649" y="81144"/>
                    <a:pt x="771182" y="78610"/>
                  </a:cubicBezTo>
                  <a:cubicBezTo>
                    <a:pt x="774250" y="75276"/>
                    <a:pt x="775783" y="73609"/>
                    <a:pt x="775783" y="73609"/>
                  </a:cubicBezTo>
                  <a:cubicBezTo>
                    <a:pt x="775783" y="73209"/>
                    <a:pt x="774316" y="74009"/>
                    <a:pt x="771383" y="76010"/>
                  </a:cubicBezTo>
                  <a:cubicBezTo>
                    <a:pt x="768449" y="78010"/>
                    <a:pt x="766415" y="79343"/>
                    <a:pt x="765282" y="80010"/>
                  </a:cubicBezTo>
                  <a:cubicBezTo>
                    <a:pt x="764148" y="80677"/>
                    <a:pt x="762915" y="81077"/>
                    <a:pt x="761581" y="81210"/>
                  </a:cubicBezTo>
                  <a:cubicBezTo>
                    <a:pt x="760114" y="81610"/>
                    <a:pt x="759114" y="82144"/>
                    <a:pt x="758581" y="82811"/>
                  </a:cubicBezTo>
                  <a:cubicBezTo>
                    <a:pt x="757514" y="83877"/>
                    <a:pt x="756114" y="84411"/>
                    <a:pt x="754380" y="84411"/>
                  </a:cubicBezTo>
                  <a:cubicBezTo>
                    <a:pt x="752647" y="84411"/>
                    <a:pt x="751113" y="83944"/>
                    <a:pt x="749780" y="83011"/>
                  </a:cubicBezTo>
                  <a:cubicBezTo>
                    <a:pt x="747646" y="81410"/>
                    <a:pt x="746579" y="79143"/>
                    <a:pt x="746579" y="76210"/>
                  </a:cubicBezTo>
                  <a:cubicBezTo>
                    <a:pt x="746579" y="74343"/>
                    <a:pt x="746979" y="72209"/>
                    <a:pt x="747780" y="69809"/>
                  </a:cubicBezTo>
                  <a:cubicBezTo>
                    <a:pt x="748980" y="66342"/>
                    <a:pt x="750180" y="63675"/>
                    <a:pt x="751380" y="61808"/>
                  </a:cubicBezTo>
                  <a:cubicBezTo>
                    <a:pt x="752047" y="60741"/>
                    <a:pt x="753014" y="59474"/>
                    <a:pt x="754280" y="58007"/>
                  </a:cubicBezTo>
                  <a:cubicBezTo>
                    <a:pt x="755547" y="56541"/>
                    <a:pt x="756647" y="55274"/>
                    <a:pt x="757581" y="54207"/>
                  </a:cubicBezTo>
                  <a:cubicBezTo>
                    <a:pt x="758381" y="53140"/>
                    <a:pt x="758714" y="52607"/>
                    <a:pt x="758581" y="52607"/>
                  </a:cubicBezTo>
                  <a:lnTo>
                    <a:pt x="758381" y="52607"/>
                  </a:lnTo>
                  <a:cubicBezTo>
                    <a:pt x="757847" y="52607"/>
                    <a:pt x="756847" y="53207"/>
                    <a:pt x="755380" y="54407"/>
                  </a:cubicBezTo>
                  <a:cubicBezTo>
                    <a:pt x="755114" y="54540"/>
                    <a:pt x="754480" y="55007"/>
                    <a:pt x="753480" y="55807"/>
                  </a:cubicBezTo>
                  <a:cubicBezTo>
                    <a:pt x="752480" y="56607"/>
                    <a:pt x="751380" y="57341"/>
                    <a:pt x="750180" y="58007"/>
                  </a:cubicBezTo>
                  <a:cubicBezTo>
                    <a:pt x="747513" y="59741"/>
                    <a:pt x="745446" y="60808"/>
                    <a:pt x="743979" y="61208"/>
                  </a:cubicBezTo>
                  <a:cubicBezTo>
                    <a:pt x="742912" y="61341"/>
                    <a:pt x="741445" y="61741"/>
                    <a:pt x="739579" y="62408"/>
                  </a:cubicBezTo>
                  <a:lnTo>
                    <a:pt x="733378" y="64008"/>
                  </a:lnTo>
                  <a:lnTo>
                    <a:pt x="729377" y="65008"/>
                  </a:lnTo>
                  <a:lnTo>
                    <a:pt x="727177" y="63808"/>
                  </a:lnTo>
                  <a:lnTo>
                    <a:pt x="723577" y="61808"/>
                  </a:lnTo>
                  <a:cubicBezTo>
                    <a:pt x="722643" y="61141"/>
                    <a:pt x="722043" y="60808"/>
                    <a:pt x="721776" y="60808"/>
                  </a:cubicBezTo>
                  <a:cubicBezTo>
                    <a:pt x="721510" y="60808"/>
                    <a:pt x="720843" y="60441"/>
                    <a:pt x="719776" y="59708"/>
                  </a:cubicBezTo>
                  <a:cubicBezTo>
                    <a:pt x="718709" y="58974"/>
                    <a:pt x="717709" y="58207"/>
                    <a:pt x="716776" y="57407"/>
                  </a:cubicBezTo>
                  <a:cubicBezTo>
                    <a:pt x="715442" y="56074"/>
                    <a:pt x="714175" y="53907"/>
                    <a:pt x="712975" y="50907"/>
                  </a:cubicBezTo>
                  <a:cubicBezTo>
                    <a:pt x="711775" y="47906"/>
                    <a:pt x="711308" y="45739"/>
                    <a:pt x="711575" y="44406"/>
                  </a:cubicBezTo>
                  <a:cubicBezTo>
                    <a:pt x="711708" y="43872"/>
                    <a:pt x="711942" y="43339"/>
                    <a:pt x="712275" y="42806"/>
                  </a:cubicBezTo>
                  <a:cubicBezTo>
                    <a:pt x="712609" y="42272"/>
                    <a:pt x="712908" y="42005"/>
                    <a:pt x="713175" y="42005"/>
                  </a:cubicBezTo>
                  <a:cubicBezTo>
                    <a:pt x="713575" y="42272"/>
                    <a:pt x="714109" y="42739"/>
                    <a:pt x="714775" y="43406"/>
                  </a:cubicBezTo>
                  <a:cubicBezTo>
                    <a:pt x="715442" y="44072"/>
                    <a:pt x="716042" y="44739"/>
                    <a:pt x="716576" y="45406"/>
                  </a:cubicBezTo>
                  <a:cubicBezTo>
                    <a:pt x="717109" y="46073"/>
                    <a:pt x="718409" y="46706"/>
                    <a:pt x="720476" y="47306"/>
                  </a:cubicBezTo>
                  <a:cubicBezTo>
                    <a:pt x="722543" y="47906"/>
                    <a:pt x="724443" y="48206"/>
                    <a:pt x="726177" y="48206"/>
                  </a:cubicBezTo>
                  <a:cubicBezTo>
                    <a:pt x="728711" y="48206"/>
                    <a:pt x="732311" y="47473"/>
                    <a:pt x="736978" y="46006"/>
                  </a:cubicBezTo>
                  <a:cubicBezTo>
                    <a:pt x="738578" y="45473"/>
                    <a:pt x="739779" y="45206"/>
                    <a:pt x="740579" y="45206"/>
                  </a:cubicBezTo>
                  <a:cubicBezTo>
                    <a:pt x="741646" y="45073"/>
                    <a:pt x="748580" y="42339"/>
                    <a:pt x="761381" y="37005"/>
                  </a:cubicBezTo>
                  <a:lnTo>
                    <a:pt x="771583" y="33004"/>
                  </a:lnTo>
                  <a:cubicBezTo>
                    <a:pt x="773049" y="32471"/>
                    <a:pt x="774149" y="32038"/>
                    <a:pt x="774883" y="31704"/>
                  </a:cubicBezTo>
                  <a:cubicBezTo>
                    <a:pt x="775616" y="31371"/>
                    <a:pt x="775916" y="31071"/>
                    <a:pt x="775783" y="30804"/>
                  </a:cubicBezTo>
                  <a:cubicBezTo>
                    <a:pt x="775516" y="30271"/>
                    <a:pt x="775250" y="29904"/>
                    <a:pt x="774983" y="29704"/>
                  </a:cubicBezTo>
                  <a:cubicBezTo>
                    <a:pt x="774716" y="29504"/>
                    <a:pt x="774183" y="29404"/>
                    <a:pt x="773383" y="29404"/>
                  </a:cubicBezTo>
                  <a:cubicBezTo>
                    <a:pt x="772449" y="29404"/>
                    <a:pt x="771716" y="29271"/>
                    <a:pt x="771182" y="29004"/>
                  </a:cubicBezTo>
                  <a:cubicBezTo>
                    <a:pt x="770649" y="28604"/>
                    <a:pt x="769682" y="28270"/>
                    <a:pt x="768282" y="28004"/>
                  </a:cubicBezTo>
                  <a:cubicBezTo>
                    <a:pt x="766882" y="27737"/>
                    <a:pt x="765848" y="27737"/>
                    <a:pt x="765182" y="28004"/>
                  </a:cubicBezTo>
                  <a:cubicBezTo>
                    <a:pt x="764515" y="28270"/>
                    <a:pt x="764048" y="28270"/>
                    <a:pt x="763782" y="28004"/>
                  </a:cubicBezTo>
                  <a:lnTo>
                    <a:pt x="761381" y="28204"/>
                  </a:lnTo>
                  <a:cubicBezTo>
                    <a:pt x="760048" y="28470"/>
                    <a:pt x="759114" y="28604"/>
                    <a:pt x="758581" y="28604"/>
                  </a:cubicBezTo>
                  <a:cubicBezTo>
                    <a:pt x="757381" y="28604"/>
                    <a:pt x="756647" y="28337"/>
                    <a:pt x="756381" y="27804"/>
                  </a:cubicBezTo>
                  <a:lnTo>
                    <a:pt x="756381" y="27604"/>
                  </a:lnTo>
                  <a:cubicBezTo>
                    <a:pt x="756381" y="27070"/>
                    <a:pt x="756914" y="26404"/>
                    <a:pt x="757981" y="25603"/>
                  </a:cubicBezTo>
                  <a:cubicBezTo>
                    <a:pt x="759714" y="24270"/>
                    <a:pt x="761748" y="22170"/>
                    <a:pt x="764082" y="19303"/>
                  </a:cubicBezTo>
                  <a:cubicBezTo>
                    <a:pt x="766415" y="16436"/>
                    <a:pt x="767582" y="14535"/>
                    <a:pt x="767582" y="13602"/>
                  </a:cubicBezTo>
                  <a:cubicBezTo>
                    <a:pt x="767582" y="12935"/>
                    <a:pt x="766649" y="11535"/>
                    <a:pt x="764782" y="9401"/>
                  </a:cubicBezTo>
                  <a:cubicBezTo>
                    <a:pt x="763848" y="8468"/>
                    <a:pt x="763715" y="7735"/>
                    <a:pt x="764382" y="7201"/>
                  </a:cubicBezTo>
                  <a:close/>
                  <a:moveTo>
                    <a:pt x="1307640" y="0"/>
                  </a:moveTo>
                  <a:cubicBezTo>
                    <a:pt x="1309374" y="0"/>
                    <a:pt x="1311974" y="1334"/>
                    <a:pt x="1315441" y="4001"/>
                  </a:cubicBezTo>
                  <a:cubicBezTo>
                    <a:pt x="1317308" y="5468"/>
                    <a:pt x="1318575" y="6568"/>
                    <a:pt x="1319241" y="7301"/>
                  </a:cubicBezTo>
                  <a:cubicBezTo>
                    <a:pt x="1319908" y="8035"/>
                    <a:pt x="1320242" y="8668"/>
                    <a:pt x="1320242" y="9201"/>
                  </a:cubicBezTo>
                  <a:cubicBezTo>
                    <a:pt x="1320242" y="9868"/>
                    <a:pt x="1319975" y="10802"/>
                    <a:pt x="1319441" y="12002"/>
                  </a:cubicBezTo>
                  <a:cubicBezTo>
                    <a:pt x="1318908" y="13202"/>
                    <a:pt x="1318375" y="14135"/>
                    <a:pt x="1317841" y="14802"/>
                  </a:cubicBezTo>
                  <a:lnTo>
                    <a:pt x="1315441" y="18603"/>
                  </a:lnTo>
                  <a:lnTo>
                    <a:pt x="1313841" y="21403"/>
                  </a:lnTo>
                  <a:cubicBezTo>
                    <a:pt x="1311841" y="24737"/>
                    <a:pt x="1309007" y="30037"/>
                    <a:pt x="1305340" y="37305"/>
                  </a:cubicBezTo>
                  <a:cubicBezTo>
                    <a:pt x="1301673" y="44572"/>
                    <a:pt x="1299306" y="49540"/>
                    <a:pt x="1298239" y="52207"/>
                  </a:cubicBezTo>
                  <a:lnTo>
                    <a:pt x="1297239" y="54607"/>
                  </a:lnTo>
                  <a:lnTo>
                    <a:pt x="1298039" y="54407"/>
                  </a:lnTo>
                  <a:cubicBezTo>
                    <a:pt x="1301639" y="53074"/>
                    <a:pt x="1304906" y="52407"/>
                    <a:pt x="1307840" y="52407"/>
                  </a:cubicBezTo>
                  <a:cubicBezTo>
                    <a:pt x="1310507" y="52407"/>
                    <a:pt x="1312641" y="52773"/>
                    <a:pt x="1314241" y="53507"/>
                  </a:cubicBezTo>
                  <a:cubicBezTo>
                    <a:pt x="1315841" y="54240"/>
                    <a:pt x="1317841" y="55741"/>
                    <a:pt x="1320242" y="58007"/>
                  </a:cubicBezTo>
                  <a:cubicBezTo>
                    <a:pt x="1322242" y="60008"/>
                    <a:pt x="1323609" y="61641"/>
                    <a:pt x="1324342" y="62908"/>
                  </a:cubicBezTo>
                  <a:cubicBezTo>
                    <a:pt x="1325076" y="64175"/>
                    <a:pt x="1325642" y="65875"/>
                    <a:pt x="1326042" y="68009"/>
                  </a:cubicBezTo>
                  <a:cubicBezTo>
                    <a:pt x="1326176" y="68675"/>
                    <a:pt x="1326242" y="69876"/>
                    <a:pt x="1326242" y="71609"/>
                  </a:cubicBezTo>
                  <a:cubicBezTo>
                    <a:pt x="1326242" y="75076"/>
                    <a:pt x="1325976" y="77610"/>
                    <a:pt x="1325442" y="79210"/>
                  </a:cubicBezTo>
                  <a:cubicBezTo>
                    <a:pt x="1324376" y="83877"/>
                    <a:pt x="1322842" y="88145"/>
                    <a:pt x="1320842" y="92012"/>
                  </a:cubicBezTo>
                  <a:cubicBezTo>
                    <a:pt x="1319241" y="95479"/>
                    <a:pt x="1318441" y="97346"/>
                    <a:pt x="1318441" y="97612"/>
                  </a:cubicBezTo>
                  <a:cubicBezTo>
                    <a:pt x="1318308" y="98012"/>
                    <a:pt x="1318708" y="98646"/>
                    <a:pt x="1319642" y="99513"/>
                  </a:cubicBezTo>
                  <a:cubicBezTo>
                    <a:pt x="1320575" y="100379"/>
                    <a:pt x="1322042" y="101613"/>
                    <a:pt x="1324042" y="103213"/>
                  </a:cubicBezTo>
                  <a:cubicBezTo>
                    <a:pt x="1325242" y="104147"/>
                    <a:pt x="1326709" y="105480"/>
                    <a:pt x="1328443" y="107214"/>
                  </a:cubicBezTo>
                  <a:cubicBezTo>
                    <a:pt x="1330176" y="108947"/>
                    <a:pt x="1331176" y="110147"/>
                    <a:pt x="1331443" y="110814"/>
                  </a:cubicBezTo>
                  <a:cubicBezTo>
                    <a:pt x="1331577" y="111214"/>
                    <a:pt x="1332510" y="112281"/>
                    <a:pt x="1334243" y="114014"/>
                  </a:cubicBezTo>
                  <a:cubicBezTo>
                    <a:pt x="1336777" y="116415"/>
                    <a:pt x="1339177" y="118882"/>
                    <a:pt x="1341444" y="121415"/>
                  </a:cubicBezTo>
                  <a:cubicBezTo>
                    <a:pt x="1342911" y="122882"/>
                    <a:pt x="1343911" y="124049"/>
                    <a:pt x="1344445" y="124916"/>
                  </a:cubicBezTo>
                  <a:cubicBezTo>
                    <a:pt x="1344978" y="125783"/>
                    <a:pt x="1345711" y="127216"/>
                    <a:pt x="1346645" y="129216"/>
                  </a:cubicBezTo>
                  <a:cubicBezTo>
                    <a:pt x="1347045" y="130283"/>
                    <a:pt x="1347312" y="131450"/>
                    <a:pt x="1347445" y="132717"/>
                  </a:cubicBezTo>
                  <a:cubicBezTo>
                    <a:pt x="1347578" y="133984"/>
                    <a:pt x="1347645" y="136017"/>
                    <a:pt x="1347645" y="138818"/>
                  </a:cubicBezTo>
                  <a:cubicBezTo>
                    <a:pt x="1347645" y="141485"/>
                    <a:pt x="1347612" y="143518"/>
                    <a:pt x="1347545" y="144918"/>
                  </a:cubicBezTo>
                  <a:cubicBezTo>
                    <a:pt x="1347478" y="146319"/>
                    <a:pt x="1347245" y="147419"/>
                    <a:pt x="1346845" y="148219"/>
                  </a:cubicBezTo>
                  <a:cubicBezTo>
                    <a:pt x="1346445" y="149552"/>
                    <a:pt x="1345978" y="150486"/>
                    <a:pt x="1345445" y="151019"/>
                  </a:cubicBezTo>
                  <a:cubicBezTo>
                    <a:pt x="1345045" y="151552"/>
                    <a:pt x="1344778" y="153086"/>
                    <a:pt x="1344645" y="155620"/>
                  </a:cubicBezTo>
                  <a:cubicBezTo>
                    <a:pt x="1344645" y="155886"/>
                    <a:pt x="1344011" y="156620"/>
                    <a:pt x="1342744" y="157820"/>
                  </a:cubicBezTo>
                  <a:cubicBezTo>
                    <a:pt x="1341478" y="159020"/>
                    <a:pt x="1340711" y="159620"/>
                    <a:pt x="1340444" y="159620"/>
                  </a:cubicBezTo>
                  <a:cubicBezTo>
                    <a:pt x="1340311" y="159620"/>
                    <a:pt x="1340177" y="159487"/>
                    <a:pt x="1340044" y="159220"/>
                  </a:cubicBezTo>
                  <a:cubicBezTo>
                    <a:pt x="1339911" y="158953"/>
                    <a:pt x="1339844" y="158620"/>
                    <a:pt x="1339844" y="158220"/>
                  </a:cubicBezTo>
                  <a:cubicBezTo>
                    <a:pt x="1339577" y="157020"/>
                    <a:pt x="1339077" y="155820"/>
                    <a:pt x="1338344" y="154620"/>
                  </a:cubicBezTo>
                  <a:cubicBezTo>
                    <a:pt x="1337611" y="153419"/>
                    <a:pt x="1336977" y="152753"/>
                    <a:pt x="1336444" y="152619"/>
                  </a:cubicBezTo>
                  <a:cubicBezTo>
                    <a:pt x="1335644" y="152353"/>
                    <a:pt x="1335110" y="152053"/>
                    <a:pt x="1334843" y="151719"/>
                  </a:cubicBezTo>
                  <a:cubicBezTo>
                    <a:pt x="1334577" y="151386"/>
                    <a:pt x="1334377" y="150952"/>
                    <a:pt x="1334243" y="150419"/>
                  </a:cubicBezTo>
                  <a:cubicBezTo>
                    <a:pt x="1334243" y="149886"/>
                    <a:pt x="1333843" y="148819"/>
                    <a:pt x="1333043" y="147219"/>
                  </a:cubicBezTo>
                  <a:cubicBezTo>
                    <a:pt x="1332110" y="146018"/>
                    <a:pt x="1331643" y="145085"/>
                    <a:pt x="1331643" y="144418"/>
                  </a:cubicBezTo>
                  <a:cubicBezTo>
                    <a:pt x="1331643" y="143218"/>
                    <a:pt x="1330576" y="141285"/>
                    <a:pt x="1328443" y="138618"/>
                  </a:cubicBezTo>
                  <a:cubicBezTo>
                    <a:pt x="1327109" y="137151"/>
                    <a:pt x="1325442" y="134817"/>
                    <a:pt x="1323442" y="131617"/>
                  </a:cubicBezTo>
                  <a:cubicBezTo>
                    <a:pt x="1322375" y="130016"/>
                    <a:pt x="1321408" y="128683"/>
                    <a:pt x="1320542" y="127616"/>
                  </a:cubicBezTo>
                  <a:cubicBezTo>
                    <a:pt x="1319675" y="126549"/>
                    <a:pt x="1318441" y="125416"/>
                    <a:pt x="1316841" y="124216"/>
                  </a:cubicBezTo>
                  <a:cubicBezTo>
                    <a:pt x="1315908" y="123549"/>
                    <a:pt x="1314708" y="122215"/>
                    <a:pt x="1313241" y="120215"/>
                  </a:cubicBezTo>
                  <a:cubicBezTo>
                    <a:pt x="1309240" y="115281"/>
                    <a:pt x="1306840" y="112814"/>
                    <a:pt x="1306040" y="112814"/>
                  </a:cubicBezTo>
                  <a:cubicBezTo>
                    <a:pt x="1305640" y="112814"/>
                    <a:pt x="1304706" y="113548"/>
                    <a:pt x="1303240" y="115015"/>
                  </a:cubicBezTo>
                  <a:cubicBezTo>
                    <a:pt x="1300973" y="117015"/>
                    <a:pt x="1298772" y="118782"/>
                    <a:pt x="1296639" y="120315"/>
                  </a:cubicBezTo>
                  <a:cubicBezTo>
                    <a:pt x="1294505" y="121849"/>
                    <a:pt x="1293105" y="122616"/>
                    <a:pt x="1292438" y="122616"/>
                  </a:cubicBezTo>
                  <a:lnTo>
                    <a:pt x="1291038" y="123416"/>
                  </a:lnTo>
                  <a:cubicBezTo>
                    <a:pt x="1289304" y="124616"/>
                    <a:pt x="1285971" y="125016"/>
                    <a:pt x="1281037" y="124616"/>
                  </a:cubicBezTo>
                  <a:cubicBezTo>
                    <a:pt x="1276236" y="123949"/>
                    <a:pt x="1273503" y="123416"/>
                    <a:pt x="1272836" y="123016"/>
                  </a:cubicBezTo>
                  <a:cubicBezTo>
                    <a:pt x="1272569" y="122749"/>
                    <a:pt x="1272169" y="122616"/>
                    <a:pt x="1271635" y="122616"/>
                  </a:cubicBezTo>
                  <a:cubicBezTo>
                    <a:pt x="1271236" y="122616"/>
                    <a:pt x="1270235" y="122215"/>
                    <a:pt x="1268635" y="121415"/>
                  </a:cubicBezTo>
                  <a:cubicBezTo>
                    <a:pt x="1267435" y="120882"/>
                    <a:pt x="1266568" y="120615"/>
                    <a:pt x="1266035" y="120615"/>
                  </a:cubicBezTo>
                  <a:cubicBezTo>
                    <a:pt x="1265768" y="120615"/>
                    <a:pt x="1265435" y="121149"/>
                    <a:pt x="1265035" y="122215"/>
                  </a:cubicBezTo>
                  <a:cubicBezTo>
                    <a:pt x="1264635" y="123282"/>
                    <a:pt x="1264435" y="124216"/>
                    <a:pt x="1264435" y="125016"/>
                  </a:cubicBezTo>
                  <a:cubicBezTo>
                    <a:pt x="1264435" y="126083"/>
                    <a:pt x="1263601" y="127249"/>
                    <a:pt x="1261934" y="128516"/>
                  </a:cubicBezTo>
                  <a:cubicBezTo>
                    <a:pt x="1260268" y="129783"/>
                    <a:pt x="1258701" y="130417"/>
                    <a:pt x="1257234" y="130417"/>
                  </a:cubicBezTo>
                  <a:cubicBezTo>
                    <a:pt x="1256300" y="130417"/>
                    <a:pt x="1255167" y="129583"/>
                    <a:pt x="1253833" y="127916"/>
                  </a:cubicBezTo>
                  <a:cubicBezTo>
                    <a:pt x="1252500" y="126249"/>
                    <a:pt x="1251700" y="124682"/>
                    <a:pt x="1251433" y="123216"/>
                  </a:cubicBezTo>
                  <a:cubicBezTo>
                    <a:pt x="1251300" y="122416"/>
                    <a:pt x="1251000" y="121582"/>
                    <a:pt x="1250533" y="120715"/>
                  </a:cubicBezTo>
                  <a:cubicBezTo>
                    <a:pt x="1250066" y="119849"/>
                    <a:pt x="1249633" y="119415"/>
                    <a:pt x="1249233" y="119415"/>
                  </a:cubicBezTo>
                  <a:cubicBezTo>
                    <a:pt x="1248966" y="119415"/>
                    <a:pt x="1247766" y="120749"/>
                    <a:pt x="1245632" y="123416"/>
                  </a:cubicBezTo>
                  <a:cubicBezTo>
                    <a:pt x="1243365" y="125949"/>
                    <a:pt x="1241832" y="127483"/>
                    <a:pt x="1241032" y="128016"/>
                  </a:cubicBezTo>
                  <a:lnTo>
                    <a:pt x="1238232" y="129816"/>
                  </a:lnTo>
                  <a:cubicBezTo>
                    <a:pt x="1236765" y="130750"/>
                    <a:pt x="1235231" y="131217"/>
                    <a:pt x="1233631" y="131217"/>
                  </a:cubicBezTo>
                  <a:cubicBezTo>
                    <a:pt x="1233097" y="131217"/>
                    <a:pt x="1232564" y="130950"/>
                    <a:pt x="1232031" y="130417"/>
                  </a:cubicBezTo>
                  <a:cubicBezTo>
                    <a:pt x="1231497" y="129883"/>
                    <a:pt x="1230764" y="128883"/>
                    <a:pt x="1229830" y="127416"/>
                  </a:cubicBezTo>
                  <a:cubicBezTo>
                    <a:pt x="1229297" y="126349"/>
                    <a:pt x="1228630" y="125483"/>
                    <a:pt x="1227830" y="124816"/>
                  </a:cubicBezTo>
                  <a:cubicBezTo>
                    <a:pt x="1227430" y="124416"/>
                    <a:pt x="1227097" y="123682"/>
                    <a:pt x="1226830" y="122616"/>
                  </a:cubicBezTo>
                  <a:cubicBezTo>
                    <a:pt x="1226830" y="121815"/>
                    <a:pt x="1226497" y="121082"/>
                    <a:pt x="1225830" y="120415"/>
                  </a:cubicBezTo>
                  <a:cubicBezTo>
                    <a:pt x="1225563" y="120149"/>
                    <a:pt x="1225430" y="119882"/>
                    <a:pt x="1225430" y="119615"/>
                  </a:cubicBezTo>
                  <a:cubicBezTo>
                    <a:pt x="1225430" y="119082"/>
                    <a:pt x="1225696" y="118015"/>
                    <a:pt x="1226230" y="116415"/>
                  </a:cubicBezTo>
                  <a:cubicBezTo>
                    <a:pt x="1227563" y="112681"/>
                    <a:pt x="1228464" y="109847"/>
                    <a:pt x="1228930" y="107914"/>
                  </a:cubicBezTo>
                  <a:cubicBezTo>
                    <a:pt x="1229397" y="105980"/>
                    <a:pt x="1229764" y="103747"/>
                    <a:pt x="1230030" y="101213"/>
                  </a:cubicBezTo>
                  <a:lnTo>
                    <a:pt x="1230830" y="94812"/>
                  </a:lnTo>
                  <a:lnTo>
                    <a:pt x="1230830" y="94012"/>
                  </a:lnTo>
                  <a:cubicBezTo>
                    <a:pt x="1230830" y="93345"/>
                    <a:pt x="1230697" y="92345"/>
                    <a:pt x="1230430" y="91012"/>
                  </a:cubicBezTo>
                  <a:lnTo>
                    <a:pt x="1229630" y="88611"/>
                  </a:lnTo>
                  <a:lnTo>
                    <a:pt x="1228030" y="89011"/>
                  </a:lnTo>
                  <a:cubicBezTo>
                    <a:pt x="1226697" y="89278"/>
                    <a:pt x="1225163" y="89411"/>
                    <a:pt x="1223430" y="89411"/>
                  </a:cubicBezTo>
                  <a:lnTo>
                    <a:pt x="1220629" y="89211"/>
                  </a:lnTo>
                  <a:lnTo>
                    <a:pt x="1220029" y="91812"/>
                  </a:lnTo>
                  <a:cubicBezTo>
                    <a:pt x="1218829" y="95412"/>
                    <a:pt x="1217695" y="98413"/>
                    <a:pt x="1216629" y="100813"/>
                  </a:cubicBezTo>
                  <a:cubicBezTo>
                    <a:pt x="1214628" y="105880"/>
                    <a:pt x="1213628" y="108480"/>
                    <a:pt x="1213628" y="108614"/>
                  </a:cubicBezTo>
                  <a:cubicBezTo>
                    <a:pt x="1213628" y="109414"/>
                    <a:pt x="1213362" y="109947"/>
                    <a:pt x="1212828" y="110214"/>
                  </a:cubicBezTo>
                  <a:cubicBezTo>
                    <a:pt x="1212561" y="110481"/>
                    <a:pt x="1212428" y="110814"/>
                    <a:pt x="1212428" y="111214"/>
                  </a:cubicBezTo>
                  <a:cubicBezTo>
                    <a:pt x="1212428" y="111481"/>
                    <a:pt x="1212095" y="112214"/>
                    <a:pt x="1211428" y="113414"/>
                  </a:cubicBezTo>
                  <a:cubicBezTo>
                    <a:pt x="1210761" y="114615"/>
                    <a:pt x="1210094" y="115615"/>
                    <a:pt x="1209428" y="116415"/>
                  </a:cubicBezTo>
                  <a:cubicBezTo>
                    <a:pt x="1208761" y="117348"/>
                    <a:pt x="1208428" y="117882"/>
                    <a:pt x="1208428" y="118015"/>
                  </a:cubicBezTo>
                  <a:cubicBezTo>
                    <a:pt x="1208428" y="118282"/>
                    <a:pt x="1207561" y="119248"/>
                    <a:pt x="1205827" y="120915"/>
                  </a:cubicBezTo>
                  <a:cubicBezTo>
                    <a:pt x="1204094" y="122582"/>
                    <a:pt x="1202894" y="123549"/>
                    <a:pt x="1202227" y="123816"/>
                  </a:cubicBezTo>
                  <a:cubicBezTo>
                    <a:pt x="1201827" y="123949"/>
                    <a:pt x="1200893" y="124016"/>
                    <a:pt x="1199427" y="124016"/>
                  </a:cubicBezTo>
                  <a:cubicBezTo>
                    <a:pt x="1198360" y="123749"/>
                    <a:pt x="1197360" y="123616"/>
                    <a:pt x="1196426" y="123616"/>
                  </a:cubicBezTo>
                  <a:cubicBezTo>
                    <a:pt x="1195493" y="123616"/>
                    <a:pt x="1194793" y="123216"/>
                    <a:pt x="1194326" y="122416"/>
                  </a:cubicBezTo>
                  <a:cubicBezTo>
                    <a:pt x="1193859" y="121615"/>
                    <a:pt x="1193492" y="120349"/>
                    <a:pt x="1193226" y="118615"/>
                  </a:cubicBezTo>
                  <a:cubicBezTo>
                    <a:pt x="1192959" y="116881"/>
                    <a:pt x="1192692" y="115681"/>
                    <a:pt x="1192426" y="115015"/>
                  </a:cubicBezTo>
                  <a:cubicBezTo>
                    <a:pt x="1192026" y="113948"/>
                    <a:pt x="1191659" y="112814"/>
                    <a:pt x="1191326" y="111614"/>
                  </a:cubicBezTo>
                  <a:cubicBezTo>
                    <a:pt x="1190992" y="110414"/>
                    <a:pt x="1190825" y="109547"/>
                    <a:pt x="1190825" y="109014"/>
                  </a:cubicBezTo>
                  <a:lnTo>
                    <a:pt x="1189625" y="103413"/>
                  </a:lnTo>
                  <a:cubicBezTo>
                    <a:pt x="1188692" y="99679"/>
                    <a:pt x="1188225" y="96812"/>
                    <a:pt x="1188225" y="94812"/>
                  </a:cubicBezTo>
                  <a:lnTo>
                    <a:pt x="1188425" y="91812"/>
                  </a:lnTo>
                  <a:cubicBezTo>
                    <a:pt x="1188959" y="92078"/>
                    <a:pt x="1189792" y="92678"/>
                    <a:pt x="1190925" y="93612"/>
                  </a:cubicBezTo>
                  <a:cubicBezTo>
                    <a:pt x="1192059" y="94545"/>
                    <a:pt x="1193092" y="95412"/>
                    <a:pt x="1194026" y="96212"/>
                  </a:cubicBezTo>
                  <a:cubicBezTo>
                    <a:pt x="1194693" y="96879"/>
                    <a:pt x="1195359" y="97412"/>
                    <a:pt x="1196026" y="97812"/>
                  </a:cubicBezTo>
                  <a:cubicBezTo>
                    <a:pt x="1196693" y="98212"/>
                    <a:pt x="1197160" y="98413"/>
                    <a:pt x="1197426" y="98413"/>
                  </a:cubicBezTo>
                  <a:cubicBezTo>
                    <a:pt x="1198093" y="98413"/>
                    <a:pt x="1199027" y="96546"/>
                    <a:pt x="1200227" y="92812"/>
                  </a:cubicBezTo>
                  <a:cubicBezTo>
                    <a:pt x="1201827" y="88811"/>
                    <a:pt x="1202627" y="86811"/>
                    <a:pt x="1202627" y="86811"/>
                  </a:cubicBezTo>
                  <a:cubicBezTo>
                    <a:pt x="1206094" y="79610"/>
                    <a:pt x="1208228" y="73476"/>
                    <a:pt x="1209028" y="68409"/>
                  </a:cubicBezTo>
                  <a:cubicBezTo>
                    <a:pt x="1209428" y="66142"/>
                    <a:pt x="1209761" y="63008"/>
                    <a:pt x="1210028" y="59008"/>
                  </a:cubicBezTo>
                  <a:cubicBezTo>
                    <a:pt x="1210295" y="55007"/>
                    <a:pt x="1210428" y="51407"/>
                    <a:pt x="1210428" y="48206"/>
                  </a:cubicBezTo>
                  <a:cubicBezTo>
                    <a:pt x="1210428" y="45273"/>
                    <a:pt x="1210094" y="43039"/>
                    <a:pt x="1209428" y="41505"/>
                  </a:cubicBezTo>
                  <a:cubicBezTo>
                    <a:pt x="1208761" y="39972"/>
                    <a:pt x="1207294" y="38005"/>
                    <a:pt x="1205027" y="35605"/>
                  </a:cubicBezTo>
                  <a:cubicBezTo>
                    <a:pt x="1202894" y="33471"/>
                    <a:pt x="1201827" y="32271"/>
                    <a:pt x="1201827" y="32004"/>
                  </a:cubicBezTo>
                  <a:cubicBezTo>
                    <a:pt x="1201827" y="31738"/>
                    <a:pt x="1202160" y="31471"/>
                    <a:pt x="1202827" y="31204"/>
                  </a:cubicBezTo>
                  <a:cubicBezTo>
                    <a:pt x="1202960" y="31071"/>
                    <a:pt x="1203227" y="31004"/>
                    <a:pt x="1203627" y="31004"/>
                  </a:cubicBezTo>
                  <a:cubicBezTo>
                    <a:pt x="1203894" y="31004"/>
                    <a:pt x="1205094" y="31671"/>
                    <a:pt x="1207227" y="33004"/>
                  </a:cubicBezTo>
                  <a:cubicBezTo>
                    <a:pt x="1209228" y="34338"/>
                    <a:pt x="1211028" y="35805"/>
                    <a:pt x="1212628" y="37405"/>
                  </a:cubicBezTo>
                  <a:cubicBezTo>
                    <a:pt x="1214095" y="38872"/>
                    <a:pt x="1215528" y="40772"/>
                    <a:pt x="1216929" y="43106"/>
                  </a:cubicBezTo>
                  <a:cubicBezTo>
                    <a:pt x="1218329" y="45439"/>
                    <a:pt x="1219029" y="47073"/>
                    <a:pt x="1219029" y="48006"/>
                  </a:cubicBezTo>
                  <a:cubicBezTo>
                    <a:pt x="1219029" y="48540"/>
                    <a:pt x="1219096" y="48873"/>
                    <a:pt x="1219229" y="49006"/>
                  </a:cubicBezTo>
                  <a:cubicBezTo>
                    <a:pt x="1219896" y="49273"/>
                    <a:pt x="1223363" y="47873"/>
                    <a:pt x="1229630" y="44806"/>
                  </a:cubicBezTo>
                  <a:lnTo>
                    <a:pt x="1234031" y="42806"/>
                  </a:lnTo>
                  <a:lnTo>
                    <a:pt x="1234231" y="40605"/>
                  </a:lnTo>
                  <a:cubicBezTo>
                    <a:pt x="1234364" y="39539"/>
                    <a:pt x="1234264" y="37505"/>
                    <a:pt x="1233931" y="34505"/>
                  </a:cubicBezTo>
                  <a:cubicBezTo>
                    <a:pt x="1233598" y="31504"/>
                    <a:pt x="1233231" y="29404"/>
                    <a:pt x="1232831" y="28204"/>
                  </a:cubicBezTo>
                  <a:cubicBezTo>
                    <a:pt x="1232164" y="26870"/>
                    <a:pt x="1231631" y="26604"/>
                    <a:pt x="1231231" y="27404"/>
                  </a:cubicBezTo>
                  <a:cubicBezTo>
                    <a:pt x="1230964" y="27670"/>
                    <a:pt x="1230564" y="27804"/>
                    <a:pt x="1230030" y="27804"/>
                  </a:cubicBezTo>
                  <a:cubicBezTo>
                    <a:pt x="1229630" y="27804"/>
                    <a:pt x="1229164" y="27937"/>
                    <a:pt x="1228630" y="28204"/>
                  </a:cubicBezTo>
                  <a:cubicBezTo>
                    <a:pt x="1227963" y="29137"/>
                    <a:pt x="1227630" y="29137"/>
                    <a:pt x="1227630" y="28204"/>
                  </a:cubicBezTo>
                  <a:cubicBezTo>
                    <a:pt x="1227630" y="27804"/>
                    <a:pt x="1227630" y="27337"/>
                    <a:pt x="1227630" y="26804"/>
                  </a:cubicBezTo>
                  <a:cubicBezTo>
                    <a:pt x="1227630" y="26270"/>
                    <a:pt x="1227563" y="25937"/>
                    <a:pt x="1227430" y="25803"/>
                  </a:cubicBezTo>
                  <a:cubicBezTo>
                    <a:pt x="1227030" y="25403"/>
                    <a:pt x="1226897" y="24737"/>
                    <a:pt x="1227030" y="23803"/>
                  </a:cubicBezTo>
                  <a:cubicBezTo>
                    <a:pt x="1227163" y="23136"/>
                    <a:pt x="1227530" y="22270"/>
                    <a:pt x="1228130" y="21203"/>
                  </a:cubicBezTo>
                  <a:cubicBezTo>
                    <a:pt x="1228730" y="20136"/>
                    <a:pt x="1229164" y="19603"/>
                    <a:pt x="1229430" y="19603"/>
                  </a:cubicBezTo>
                  <a:cubicBezTo>
                    <a:pt x="1229564" y="19603"/>
                    <a:pt x="1229764" y="19336"/>
                    <a:pt x="1230030" y="18803"/>
                  </a:cubicBezTo>
                  <a:cubicBezTo>
                    <a:pt x="1230030" y="18536"/>
                    <a:pt x="1230130" y="18336"/>
                    <a:pt x="1230330" y="18202"/>
                  </a:cubicBezTo>
                  <a:cubicBezTo>
                    <a:pt x="1230531" y="18069"/>
                    <a:pt x="1230764" y="18002"/>
                    <a:pt x="1231030" y="18002"/>
                  </a:cubicBezTo>
                  <a:cubicBezTo>
                    <a:pt x="1233031" y="18002"/>
                    <a:pt x="1235164" y="18236"/>
                    <a:pt x="1237431" y="18703"/>
                  </a:cubicBezTo>
                  <a:cubicBezTo>
                    <a:pt x="1239698" y="19169"/>
                    <a:pt x="1241165" y="19669"/>
                    <a:pt x="1241832" y="20203"/>
                  </a:cubicBezTo>
                  <a:cubicBezTo>
                    <a:pt x="1242365" y="20603"/>
                    <a:pt x="1242899" y="21103"/>
                    <a:pt x="1243432" y="21703"/>
                  </a:cubicBezTo>
                  <a:cubicBezTo>
                    <a:pt x="1243966" y="22303"/>
                    <a:pt x="1244299" y="22870"/>
                    <a:pt x="1244432" y="23403"/>
                  </a:cubicBezTo>
                  <a:cubicBezTo>
                    <a:pt x="1244432" y="23937"/>
                    <a:pt x="1244632" y="24603"/>
                    <a:pt x="1245032" y="25403"/>
                  </a:cubicBezTo>
                  <a:cubicBezTo>
                    <a:pt x="1245299" y="26470"/>
                    <a:pt x="1245432" y="28337"/>
                    <a:pt x="1245432" y="31004"/>
                  </a:cubicBezTo>
                  <a:cubicBezTo>
                    <a:pt x="1245566" y="33538"/>
                    <a:pt x="1245766" y="35038"/>
                    <a:pt x="1246032" y="35505"/>
                  </a:cubicBezTo>
                  <a:cubicBezTo>
                    <a:pt x="1246299" y="35971"/>
                    <a:pt x="1247099" y="36071"/>
                    <a:pt x="1248433" y="35805"/>
                  </a:cubicBezTo>
                  <a:cubicBezTo>
                    <a:pt x="1248833" y="35671"/>
                    <a:pt x="1249299" y="35605"/>
                    <a:pt x="1249833" y="35605"/>
                  </a:cubicBezTo>
                  <a:cubicBezTo>
                    <a:pt x="1250233" y="35605"/>
                    <a:pt x="1250833" y="35805"/>
                    <a:pt x="1251633" y="36205"/>
                  </a:cubicBezTo>
                  <a:lnTo>
                    <a:pt x="1256034" y="38605"/>
                  </a:lnTo>
                  <a:cubicBezTo>
                    <a:pt x="1257234" y="39138"/>
                    <a:pt x="1258034" y="39605"/>
                    <a:pt x="1258434" y="40005"/>
                  </a:cubicBezTo>
                  <a:cubicBezTo>
                    <a:pt x="1258834" y="40405"/>
                    <a:pt x="1259367" y="41139"/>
                    <a:pt x="1260034" y="42206"/>
                  </a:cubicBezTo>
                  <a:cubicBezTo>
                    <a:pt x="1260834" y="44206"/>
                    <a:pt x="1261234" y="45606"/>
                    <a:pt x="1261234" y="46406"/>
                  </a:cubicBezTo>
                  <a:cubicBezTo>
                    <a:pt x="1261234" y="47206"/>
                    <a:pt x="1260968" y="47873"/>
                    <a:pt x="1260434" y="48406"/>
                  </a:cubicBezTo>
                  <a:cubicBezTo>
                    <a:pt x="1259768" y="49073"/>
                    <a:pt x="1258967" y="49540"/>
                    <a:pt x="1258034" y="49806"/>
                  </a:cubicBezTo>
                  <a:cubicBezTo>
                    <a:pt x="1257634" y="49806"/>
                    <a:pt x="1257034" y="50006"/>
                    <a:pt x="1256234" y="50407"/>
                  </a:cubicBezTo>
                  <a:cubicBezTo>
                    <a:pt x="1255834" y="50807"/>
                    <a:pt x="1254900" y="51140"/>
                    <a:pt x="1253433" y="51407"/>
                  </a:cubicBezTo>
                  <a:cubicBezTo>
                    <a:pt x="1251033" y="51673"/>
                    <a:pt x="1249366" y="52473"/>
                    <a:pt x="1248433" y="53807"/>
                  </a:cubicBezTo>
                  <a:cubicBezTo>
                    <a:pt x="1248299" y="54074"/>
                    <a:pt x="1248099" y="55407"/>
                    <a:pt x="1247833" y="57807"/>
                  </a:cubicBezTo>
                  <a:lnTo>
                    <a:pt x="1247833" y="59208"/>
                  </a:lnTo>
                  <a:cubicBezTo>
                    <a:pt x="1247833" y="60541"/>
                    <a:pt x="1247999" y="61408"/>
                    <a:pt x="1248333" y="61808"/>
                  </a:cubicBezTo>
                  <a:cubicBezTo>
                    <a:pt x="1248666" y="62208"/>
                    <a:pt x="1249366" y="62408"/>
                    <a:pt x="1250433" y="62408"/>
                  </a:cubicBezTo>
                  <a:cubicBezTo>
                    <a:pt x="1251500" y="62408"/>
                    <a:pt x="1252233" y="62608"/>
                    <a:pt x="1252633" y="63008"/>
                  </a:cubicBezTo>
                  <a:lnTo>
                    <a:pt x="1256034" y="64408"/>
                  </a:lnTo>
                  <a:cubicBezTo>
                    <a:pt x="1258301" y="65475"/>
                    <a:pt x="1259034" y="66742"/>
                    <a:pt x="1258234" y="68209"/>
                  </a:cubicBezTo>
                  <a:cubicBezTo>
                    <a:pt x="1257701" y="68876"/>
                    <a:pt x="1256934" y="69542"/>
                    <a:pt x="1255934" y="70209"/>
                  </a:cubicBezTo>
                  <a:cubicBezTo>
                    <a:pt x="1254933" y="70876"/>
                    <a:pt x="1254167" y="71209"/>
                    <a:pt x="1253633" y="71209"/>
                  </a:cubicBezTo>
                  <a:cubicBezTo>
                    <a:pt x="1252166" y="71209"/>
                    <a:pt x="1251233" y="72009"/>
                    <a:pt x="1250833" y="73609"/>
                  </a:cubicBezTo>
                  <a:cubicBezTo>
                    <a:pt x="1250700" y="73876"/>
                    <a:pt x="1250500" y="74276"/>
                    <a:pt x="1250233" y="74810"/>
                  </a:cubicBezTo>
                  <a:cubicBezTo>
                    <a:pt x="1249966" y="75343"/>
                    <a:pt x="1249699" y="75743"/>
                    <a:pt x="1249433" y="76010"/>
                  </a:cubicBezTo>
                  <a:cubicBezTo>
                    <a:pt x="1248366" y="77077"/>
                    <a:pt x="1247699" y="78043"/>
                    <a:pt x="1247432" y="78910"/>
                  </a:cubicBezTo>
                  <a:cubicBezTo>
                    <a:pt x="1247166" y="79777"/>
                    <a:pt x="1246966" y="81210"/>
                    <a:pt x="1246833" y="83211"/>
                  </a:cubicBezTo>
                  <a:cubicBezTo>
                    <a:pt x="1246566" y="86278"/>
                    <a:pt x="1246232" y="88411"/>
                    <a:pt x="1245832" y="89611"/>
                  </a:cubicBezTo>
                  <a:lnTo>
                    <a:pt x="1245032" y="92612"/>
                  </a:lnTo>
                  <a:lnTo>
                    <a:pt x="1244232" y="95012"/>
                  </a:lnTo>
                  <a:cubicBezTo>
                    <a:pt x="1243832" y="95679"/>
                    <a:pt x="1243599" y="96246"/>
                    <a:pt x="1243532" y="96712"/>
                  </a:cubicBezTo>
                  <a:cubicBezTo>
                    <a:pt x="1243465" y="97179"/>
                    <a:pt x="1243565" y="97746"/>
                    <a:pt x="1243832" y="98413"/>
                  </a:cubicBezTo>
                  <a:cubicBezTo>
                    <a:pt x="1244232" y="100413"/>
                    <a:pt x="1244432" y="101746"/>
                    <a:pt x="1244432" y="102413"/>
                  </a:cubicBezTo>
                  <a:cubicBezTo>
                    <a:pt x="1244432" y="102680"/>
                    <a:pt x="1244299" y="103346"/>
                    <a:pt x="1244032" y="104413"/>
                  </a:cubicBezTo>
                  <a:lnTo>
                    <a:pt x="1243232" y="107414"/>
                  </a:lnTo>
                  <a:cubicBezTo>
                    <a:pt x="1243099" y="107680"/>
                    <a:pt x="1243065" y="107914"/>
                    <a:pt x="1243132" y="108114"/>
                  </a:cubicBezTo>
                  <a:cubicBezTo>
                    <a:pt x="1243199" y="108314"/>
                    <a:pt x="1243299" y="108414"/>
                    <a:pt x="1243432" y="108414"/>
                  </a:cubicBezTo>
                  <a:cubicBezTo>
                    <a:pt x="1244232" y="108414"/>
                    <a:pt x="1247566" y="105347"/>
                    <a:pt x="1253433" y="99213"/>
                  </a:cubicBezTo>
                  <a:cubicBezTo>
                    <a:pt x="1256900" y="95746"/>
                    <a:pt x="1258901" y="93879"/>
                    <a:pt x="1259434" y="93612"/>
                  </a:cubicBezTo>
                  <a:cubicBezTo>
                    <a:pt x="1260501" y="92812"/>
                    <a:pt x="1261034" y="92345"/>
                    <a:pt x="1261034" y="92212"/>
                  </a:cubicBezTo>
                  <a:cubicBezTo>
                    <a:pt x="1261168" y="91812"/>
                    <a:pt x="1261468" y="91078"/>
                    <a:pt x="1261934" y="90011"/>
                  </a:cubicBezTo>
                  <a:cubicBezTo>
                    <a:pt x="1262401" y="88945"/>
                    <a:pt x="1262968" y="87544"/>
                    <a:pt x="1263635" y="85811"/>
                  </a:cubicBezTo>
                  <a:cubicBezTo>
                    <a:pt x="1266035" y="79543"/>
                    <a:pt x="1269102" y="72676"/>
                    <a:pt x="1272836" y="65208"/>
                  </a:cubicBezTo>
                  <a:cubicBezTo>
                    <a:pt x="1277370" y="55874"/>
                    <a:pt x="1281203" y="47573"/>
                    <a:pt x="1284337" y="40305"/>
                  </a:cubicBezTo>
                  <a:cubicBezTo>
                    <a:pt x="1287471" y="33038"/>
                    <a:pt x="1289038" y="28870"/>
                    <a:pt x="1289038" y="27804"/>
                  </a:cubicBezTo>
                  <a:cubicBezTo>
                    <a:pt x="1289038" y="27270"/>
                    <a:pt x="1288771" y="27004"/>
                    <a:pt x="1288238" y="27004"/>
                  </a:cubicBezTo>
                  <a:cubicBezTo>
                    <a:pt x="1287571" y="27004"/>
                    <a:pt x="1286371" y="27204"/>
                    <a:pt x="1284637" y="27604"/>
                  </a:cubicBezTo>
                  <a:cubicBezTo>
                    <a:pt x="1282637" y="27870"/>
                    <a:pt x="1281570" y="27870"/>
                    <a:pt x="1281437" y="27604"/>
                  </a:cubicBezTo>
                  <a:cubicBezTo>
                    <a:pt x="1281303" y="27470"/>
                    <a:pt x="1281037" y="27270"/>
                    <a:pt x="1280637" y="27004"/>
                  </a:cubicBezTo>
                  <a:cubicBezTo>
                    <a:pt x="1280237" y="26737"/>
                    <a:pt x="1279903" y="26537"/>
                    <a:pt x="1279637" y="26404"/>
                  </a:cubicBezTo>
                  <a:cubicBezTo>
                    <a:pt x="1278703" y="26003"/>
                    <a:pt x="1277770" y="25270"/>
                    <a:pt x="1276836" y="24203"/>
                  </a:cubicBezTo>
                  <a:cubicBezTo>
                    <a:pt x="1275903" y="23136"/>
                    <a:pt x="1275303" y="22070"/>
                    <a:pt x="1275036" y="21003"/>
                  </a:cubicBezTo>
                  <a:cubicBezTo>
                    <a:pt x="1274903" y="20469"/>
                    <a:pt x="1274436" y="19603"/>
                    <a:pt x="1273636" y="18403"/>
                  </a:cubicBezTo>
                  <a:cubicBezTo>
                    <a:pt x="1273102" y="17736"/>
                    <a:pt x="1272636" y="17002"/>
                    <a:pt x="1272236" y="16202"/>
                  </a:cubicBezTo>
                  <a:cubicBezTo>
                    <a:pt x="1271836" y="15402"/>
                    <a:pt x="1271569" y="14735"/>
                    <a:pt x="1271435" y="14202"/>
                  </a:cubicBezTo>
                  <a:lnTo>
                    <a:pt x="1272236" y="14402"/>
                  </a:lnTo>
                  <a:cubicBezTo>
                    <a:pt x="1272636" y="14669"/>
                    <a:pt x="1272936" y="14735"/>
                    <a:pt x="1273136" y="14602"/>
                  </a:cubicBezTo>
                  <a:cubicBezTo>
                    <a:pt x="1273336" y="14469"/>
                    <a:pt x="1273302" y="14202"/>
                    <a:pt x="1273036" y="13802"/>
                  </a:cubicBezTo>
                  <a:cubicBezTo>
                    <a:pt x="1273036" y="13402"/>
                    <a:pt x="1273503" y="13469"/>
                    <a:pt x="1274436" y="14002"/>
                  </a:cubicBezTo>
                  <a:cubicBezTo>
                    <a:pt x="1275236" y="14402"/>
                    <a:pt x="1276170" y="14469"/>
                    <a:pt x="1277236" y="14202"/>
                  </a:cubicBezTo>
                  <a:cubicBezTo>
                    <a:pt x="1279103" y="13935"/>
                    <a:pt x="1282504" y="12468"/>
                    <a:pt x="1287438" y="9801"/>
                  </a:cubicBezTo>
                  <a:cubicBezTo>
                    <a:pt x="1293305" y="6334"/>
                    <a:pt x="1298639" y="3467"/>
                    <a:pt x="1303440" y="1200"/>
                  </a:cubicBezTo>
                  <a:cubicBezTo>
                    <a:pt x="1305040" y="400"/>
                    <a:pt x="1306440" y="0"/>
                    <a:pt x="1307640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1600" dirty="0">
                <a:solidFill>
                  <a:srgbClr val="E4E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1026" name="Picture 2" descr="查看图片">
            <a:extLst>
              <a:ext uri="{FF2B5EF4-FFF2-40B4-BE49-F238E27FC236}">
                <a16:creationId xmlns:a16="http://schemas.microsoft.com/office/drawing/2014/main" id="{0DA53751-3995-1574-0DCC-6243303E44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20" b="42787"/>
          <a:stretch/>
        </p:blipFill>
        <p:spPr bwMode="auto">
          <a:xfrm>
            <a:off x="2524234" y="925214"/>
            <a:ext cx="5236984" cy="254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2" name="PA-组合 1031">
            <a:extLst>
              <a:ext uri="{FF2B5EF4-FFF2-40B4-BE49-F238E27FC236}">
                <a16:creationId xmlns:a16="http://schemas.microsoft.com/office/drawing/2014/main" id="{AB452FB3-F61C-CAC0-CF0F-940F673DAC55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4710421" y="3517442"/>
            <a:ext cx="864610" cy="1328528"/>
            <a:chOff x="4460373" y="3158081"/>
            <a:chExt cx="1182510" cy="1816999"/>
          </a:xfrm>
        </p:grpSpPr>
        <p:pic>
          <p:nvPicPr>
            <p:cNvPr id="1024" name="PA-图片 1023" descr="图片包含 动物, 食物, 男人, 桌子&#10;&#10;描述已自动生成">
              <a:extLst>
                <a:ext uri="{FF2B5EF4-FFF2-40B4-BE49-F238E27FC236}">
                  <a16:creationId xmlns:a16="http://schemas.microsoft.com/office/drawing/2014/main" id="{7009E5F9-91FE-8E63-F168-E7ED05360B23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43"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sharpenSoften amount="25000"/>
                      </a14:imgEffect>
                      <a14:imgEffect>
                        <a14:saturation sat="80000"/>
                      </a14:imgEffect>
                      <a14:imgEffect>
                        <a14:brightnessContrast bright="-25000" contrast="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23182">
              <a:off x="4460373" y="3158081"/>
              <a:ext cx="1182510" cy="1816999"/>
            </a:xfrm>
            <a:prstGeom prst="rect">
              <a:avLst/>
            </a:prstGeom>
            <a:effectLst/>
          </p:spPr>
        </p:pic>
        <p:grpSp>
          <p:nvGrpSpPr>
            <p:cNvPr id="23" name="图形 7">
              <a:extLst>
                <a:ext uri="{FF2B5EF4-FFF2-40B4-BE49-F238E27FC236}">
                  <a16:creationId xmlns:a16="http://schemas.microsoft.com/office/drawing/2014/main" id="{801D44AE-372F-B129-CAAE-D856F84D1D36}"/>
                </a:ext>
              </a:extLst>
            </p:cNvPr>
            <p:cNvGrpSpPr/>
            <p:nvPr/>
          </p:nvGrpSpPr>
          <p:grpSpPr>
            <a:xfrm>
              <a:off x="5112435" y="4164052"/>
              <a:ext cx="236591" cy="289365"/>
              <a:chOff x="7932413" y="2882795"/>
              <a:chExt cx="899256" cy="1099850"/>
            </a:xfrm>
            <a:solidFill>
              <a:srgbClr val="E5D7B9"/>
            </a:solidFill>
          </p:grpSpPr>
          <p:sp>
            <p:nvSpPr>
              <p:cNvPr id="24" name="PA-任意多边形 23">
                <a:extLst>
                  <a:ext uri="{FF2B5EF4-FFF2-40B4-BE49-F238E27FC236}">
                    <a16:creationId xmlns:a16="http://schemas.microsoft.com/office/drawing/2014/main" id="{9956624A-A369-227B-77F6-DF4888E275F5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 rot="21245464">
                <a:off x="7932413" y="2882795"/>
                <a:ext cx="743279" cy="1099850"/>
              </a:xfrm>
              <a:custGeom>
                <a:avLst/>
                <a:gdLst>
                  <a:gd name="connsiteX0" fmla="*/ 577402 w 743280"/>
                  <a:gd name="connsiteY0" fmla="*/ 4458 h 1099850"/>
                  <a:gd name="connsiteX1" fmla="*/ 691748 w 743280"/>
                  <a:gd name="connsiteY1" fmla="*/ 9393 h 1099850"/>
                  <a:gd name="connsiteX2" fmla="*/ 731461 w 743280"/>
                  <a:gd name="connsiteY2" fmla="*/ 38889 h 1099850"/>
                  <a:gd name="connsiteX3" fmla="*/ 726670 w 743280"/>
                  <a:gd name="connsiteY3" fmla="*/ 75773 h 1099850"/>
                  <a:gd name="connsiteX4" fmla="*/ 691893 w 743280"/>
                  <a:gd name="connsiteY4" fmla="*/ 114216 h 1099850"/>
                  <a:gd name="connsiteX5" fmla="*/ 622800 w 743280"/>
                  <a:gd name="connsiteY5" fmla="*/ 102123 h 1099850"/>
                  <a:gd name="connsiteX6" fmla="*/ 576738 w 743280"/>
                  <a:gd name="connsiteY6" fmla="*/ 119930 h 1099850"/>
                  <a:gd name="connsiteX7" fmla="*/ 524298 w 743280"/>
                  <a:gd name="connsiteY7" fmla="*/ 149887 h 1099850"/>
                  <a:gd name="connsiteX8" fmla="*/ 484297 w 743280"/>
                  <a:gd name="connsiteY8" fmla="*/ 202299 h 1099850"/>
                  <a:gd name="connsiteX9" fmla="*/ 565107 w 743280"/>
                  <a:gd name="connsiteY9" fmla="*/ 195228 h 1099850"/>
                  <a:gd name="connsiteX10" fmla="*/ 634142 w 743280"/>
                  <a:gd name="connsiteY10" fmla="*/ 184463 h 1099850"/>
                  <a:gd name="connsiteX11" fmla="*/ 667765 w 743280"/>
                  <a:gd name="connsiteY11" fmla="*/ 194737 h 1099850"/>
                  <a:gd name="connsiteX12" fmla="*/ 718214 w 743280"/>
                  <a:gd name="connsiteY12" fmla="*/ 213756 h 1099850"/>
                  <a:gd name="connsiteX13" fmla="*/ 743755 w 743280"/>
                  <a:gd name="connsiteY13" fmla="*/ 246138 h 1099850"/>
                  <a:gd name="connsiteX14" fmla="*/ 686178 w 743280"/>
                  <a:gd name="connsiteY14" fmla="*/ 283917 h 1099850"/>
                  <a:gd name="connsiteX15" fmla="*/ 620145 w 743280"/>
                  <a:gd name="connsiteY15" fmla="*/ 312604 h 1099850"/>
                  <a:gd name="connsiteX16" fmla="*/ 540460 w 743280"/>
                  <a:gd name="connsiteY16" fmla="*/ 371480 h 1099850"/>
                  <a:gd name="connsiteX17" fmla="*/ 449491 w 743280"/>
                  <a:gd name="connsiteY17" fmla="*/ 494716 h 1099850"/>
                  <a:gd name="connsiteX18" fmla="*/ 397600 w 743280"/>
                  <a:gd name="connsiteY18" fmla="*/ 557574 h 1099850"/>
                  <a:gd name="connsiteX19" fmla="*/ 369316 w 743280"/>
                  <a:gd name="connsiteY19" fmla="*/ 621934 h 1099850"/>
                  <a:gd name="connsiteX20" fmla="*/ 294711 w 743280"/>
                  <a:gd name="connsiteY20" fmla="*/ 723928 h 1099850"/>
                  <a:gd name="connsiteX21" fmla="*/ 246658 w 743280"/>
                  <a:gd name="connsiteY21" fmla="*/ 793424 h 1099850"/>
                  <a:gd name="connsiteX22" fmla="*/ 177392 w 743280"/>
                  <a:gd name="connsiteY22" fmla="*/ 891493 h 1099850"/>
                  <a:gd name="connsiteX23" fmla="*/ 101661 w 743280"/>
                  <a:gd name="connsiteY23" fmla="*/ 995248 h 1099850"/>
                  <a:gd name="connsiteX24" fmla="*/ 76033 w 743280"/>
                  <a:gd name="connsiteY24" fmla="*/ 1029823 h 1099850"/>
                  <a:gd name="connsiteX25" fmla="*/ 28240 w 743280"/>
                  <a:gd name="connsiteY25" fmla="*/ 1099666 h 1099850"/>
                  <a:gd name="connsiteX26" fmla="*/ 3044 w 743280"/>
                  <a:gd name="connsiteY26" fmla="*/ 973285 h 1099850"/>
                  <a:gd name="connsiteX27" fmla="*/ 21486 w 743280"/>
                  <a:gd name="connsiteY27" fmla="*/ 906270 h 1099850"/>
                  <a:gd name="connsiteX28" fmla="*/ 73955 w 743280"/>
                  <a:gd name="connsiteY28" fmla="*/ 822429 h 1099850"/>
                  <a:gd name="connsiteX29" fmla="*/ 91387 w 743280"/>
                  <a:gd name="connsiteY29" fmla="*/ 817321 h 1099850"/>
                  <a:gd name="connsiteX30" fmla="*/ 166512 w 743280"/>
                  <a:gd name="connsiteY30" fmla="*/ 727737 h 1099850"/>
                  <a:gd name="connsiteX31" fmla="*/ 254999 w 743280"/>
                  <a:gd name="connsiteY31" fmla="*/ 614142 h 1099850"/>
                  <a:gd name="connsiteX32" fmla="*/ 283022 w 743280"/>
                  <a:gd name="connsiteY32" fmla="*/ 590562 h 1099850"/>
                  <a:gd name="connsiteX33" fmla="*/ 417542 w 743280"/>
                  <a:gd name="connsiteY33" fmla="*/ 410211 h 1099850"/>
                  <a:gd name="connsiteX34" fmla="*/ 473272 w 743280"/>
                  <a:gd name="connsiteY34" fmla="*/ 347180 h 1099850"/>
                  <a:gd name="connsiteX35" fmla="*/ 390731 w 743280"/>
                  <a:gd name="connsiteY35" fmla="*/ 335145 h 1099850"/>
                  <a:gd name="connsiteX36" fmla="*/ 387585 w 743280"/>
                  <a:gd name="connsiteY36" fmla="*/ 261925 h 1099850"/>
                  <a:gd name="connsiteX37" fmla="*/ 434282 w 743280"/>
                  <a:gd name="connsiteY37" fmla="*/ 199153 h 1099850"/>
                  <a:gd name="connsiteX38" fmla="*/ 426143 w 743280"/>
                  <a:gd name="connsiteY38" fmla="*/ 184376 h 1099850"/>
                  <a:gd name="connsiteX39" fmla="*/ 454542 w 743280"/>
                  <a:gd name="connsiteY39" fmla="*/ 193496 h 1099850"/>
                  <a:gd name="connsiteX40" fmla="*/ 568484 w 743280"/>
                  <a:gd name="connsiteY40" fmla="*/ 96408 h 1099850"/>
                  <a:gd name="connsiteX41" fmla="*/ 569667 w 743280"/>
                  <a:gd name="connsiteY41" fmla="*/ 79554 h 1099850"/>
                  <a:gd name="connsiteX42" fmla="*/ 525972 w 743280"/>
                  <a:gd name="connsiteY42" fmla="*/ 64488 h 1099850"/>
                  <a:gd name="connsiteX43" fmla="*/ 465624 w 743280"/>
                  <a:gd name="connsiteY43" fmla="*/ 47778 h 1099850"/>
                  <a:gd name="connsiteX44" fmla="*/ 577402 w 743280"/>
                  <a:gd name="connsiteY44" fmla="*/ 4458 h 109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743280" h="1099850">
                    <a:moveTo>
                      <a:pt x="577402" y="4458"/>
                    </a:moveTo>
                    <a:cubicBezTo>
                      <a:pt x="615296" y="-2988"/>
                      <a:pt x="654633" y="-1574"/>
                      <a:pt x="691748" y="9393"/>
                    </a:cubicBezTo>
                    <a:cubicBezTo>
                      <a:pt x="706987" y="16031"/>
                      <a:pt x="718502" y="28874"/>
                      <a:pt x="731461" y="38889"/>
                    </a:cubicBezTo>
                    <a:cubicBezTo>
                      <a:pt x="743755" y="48673"/>
                      <a:pt x="733596" y="65758"/>
                      <a:pt x="726670" y="75773"/>
                    </a:cubicBezTo>
                    <a:cubicBezTo>
                      <a:pt x="713567" y="87144"/>
                      <a:pt x="699310" y="97938"/>
                      <a:pt x="691893" y="114216"/>
                    </a:cubicBezTo>
                    <a:cubicBezTo>
                      <a:pt x="667072" y="116322"/>
                      <a:pt x="647909" y="89453"/>
                      <a:pt x="622800" y="102123"/>
                    </a:cubicBezTo>
                    <a:cubicBezTo>
                      <a:pt x="608601" y="110925"/>
                      <a:pt x="592265" y="114331"/>
                      <a:pt x="576738" y="119930"/>
                    </a:cubicBezTo>
                    <a:cubicBezTo>
                      <a:pt x="557546" y="126828"/>
                      <a:pt x="547618" y="155746"/>
                      <a:pt x="524298" y="149887"/>
                    </a:cubicBezTo>
                    <a:cubicBezTo>
                      <a:pt x="509752" y="166309"/>
                      <a:pt x="492667" y="181519"/>
                      <a:pt x="484297" y="202299"/>
                    </a:cubicBezTo>
                    <a:cubicBezTo>
                      <a:pt x="511138" y="199672"/>
                      <a:pt x="537978" y="191966"/>
                      <a:pt x="565107" y="195228"/>
                    </a:cubicBezTo>
                    <a:cubicBezTo>
                      <a:pt x="588369" y="194131"/>
                      <a:pt x="610967" y="186685"/>
                      <a:pt x="634142" y="184463"/>
                    </a:cubicBezTo>
                    <a:cubicBezTo>
                      <a:pt x="645946" y="185213"/>
                      <a:pt x="656769" y="190725"/>
                      <a:pt x="667765" y="194737"/>
                    </a:cubicBezTo>
                    <a:cubicBezTo>
                      <a:pt x="684389" y="201548"/>
                      <a:pt x="701619" y="206830"/>
                      <a:pt x="718214" y="213756"/>
                    </a:cubicBezTo>
                    <a:cubicBezTo>
                      <a:pt x="732529" y="218576"/>
                      <a:pt x="735790" y="235200"/>
                      <a:pt x="743755" y="246138"/>
                    </a:cubicBezTo>
                    <a:cubicBezTo>
                      <a:pt x="728632" y="263599"/>
                      <a:pt x="709729" y="279963"/>
                      <a:pt x="686178" y="283917"/>
                    </a:cubicBezTo>
                    <a:cubicBezTo>
                      <a:pt x="662859" y="289978"/>
                      <a:pt x="640261" y="299184"/>
                      <a:pt x="620145" y="312604"/>
                    </a:cubicBezTo>
                    <a:cubicBezTo>
                      <a:pt x="592063" y="329950"/>
                      <a:pt x="563116" y="347122"/>
                      <a:pt x="540460" y="371480"/>
                    </a:cubicBezTo>
                    <a:cubicBezTo>
                      <a:pt x="509810" y="412318"/>
                      <a:pt x="476707" y="451453"/>
                      <a:pt x="449491" y="494716"/>
                    </a:cubicBezTo>
                    <a:cubicBezTo>
                      <a:pt x="432665" y="515986"/>
                      <a:pt x="410212" y="533129"/>
                      <a:pt x="397600" y="557574"/>
                    </a:cubicBezTo>
                    <a:cubicBezTo>
                      <a:pt x="385795" y="577921"/>
                      <a:pt x="380139" y="601096"/>
                      <a:pt x="369316" y="621934"/>
                    </a:cubicBezTo>
                    <a:cubicBezTo>
                      <a:pt x="346199" y="657173"/>
                      <a:pt x="312807" y="685341"/>
                      <a:pt x="294711" y="723928"/>
                    </a:cubicBezTo>
                    <a:cubicBezTo>
                      <a:pt x="279444" y="747594"/>
                      <a:pt x="265619" y="772385"/>
                      <a:pt x="246658" y="793424"/>
                    </a:cubicBezTo>
                    <a:cubicBezTo>
                      <a:pt x="219586" y="823209"/>
                      <a:pt x="200914" y="859083"/>
                      <a:pt x="177392" y="891493"/>
                    </a:cubicBezTo>
                    <a:cubicBezTo>
                      <a:pt x="153091" y="926761"/>
                      <a:pt x="123365" y="958190"/>
                      <a:pt x="101661" y="995248"/>
                    </a:cubicBezTo>
                    <a:cubicBezTo>
                      <a:pt x="92743" y="1006503"/>
                      <a:pt x="82844" y="1017009"/>
                      <a:pt x="76033" y="1029823"/>
                    </a:cubicBezTo>
                    <a:cubicBezTo>
                      <a:pt x="61920" y="1054355"/>
                      <a:pt x="43103" y="1075654"/>
                      <a:pt x="28240" y="1099666"/>
                    </a:cubicBezTo>
                    <a:cubicBezTo>
                      <a:pt x="16349" y="1058337"/>
                      <a:pt x="-7346" y="1017788"/>
                      <a:pt x="3044" y="973285"/>
                    </a:cubicBezTo>
                    <a:cubicBezTo>
                      <a:pt x="9307" y="951091"/>
                      <a:pt x="9047" y="926415"/>
                      <a:pt x="21486" y="906270"/>
                    </a:cubicBezTo>
                    <a:cubicBezTo>
                      <a:pt x="37619" y="877525"/>
                      <a:pt x="54878" y="849328"/>
                      <a:pt x="73955" y="822429"/>
                    </a:cubicBezTo>
                    <a:cubicBezTo>
                      <a:pt x="77390" y="815647"/>
                      <a:pt x="85182" y="817350"/>
                      <a:pt x="91387" y="817321"/>
                    </a:cubicBezTo>
                    <a:cubicBezTo>
                      <a:pt x="117708" y="788605"/>
                      <a:pt x="144491" y="760033"/>
                      <a:pt x="166512" y="727737"/>
                    </a:cubicBezTo>
                    <a:cubicBezTo>
                      <a:pt x="193669" y="688083"/>
                      <a:pt x="225041" y="651660"/>
                      <a:pt x="254999" y="614142"/>
                    </a:cubicBezTo>
                    <a:cubicBezTo>
                      <a:pt x="261810" y="603348"/>
                      <a:pt x="275028" y="600000"/>
                      <a:pt x="283022" y="590562"/>
                    </a:cubicBezTo>
                    <a:cubicBezTo>
                      <a:pt x="325650" y="528858"/>
                      <a:pt x="372924" y="470502"/>
                      <a:pt x="417542" y="410211"/>
                    </a:cubicBezTo>
                    <a:cubicBezTo>
                      <a:pt x="433329" y="386748"/>
                      <a:pt x="456793" y="370124"/>
                      <a:pt x="473272" y="347180"/>
                    </a:cubicBezTo>
                    <a:cubicBezTo>
                      <a:pt x="446028" y="341379"/>
                      <a:pt x="418264" y="338983"/>
                      <a:pt x="390731" y="335145"/>
                    </a:cubicBezTo>
                    <a:cubicBezTo>
                      <a:pt x="386863" y="311046"/>
                      <a:pt x="385536" y="286197"/>
                      <a:pt x="387585" y="261925"/>
                    </a:cubicBezTo>
                    <a:cubicBezTo>
                      <a:pt x="397426" y="237451"/>
                      <a:pt x="418235" y="219615"/>
                      <a:pt x="434282" y="199153"/>
                    </a:cubicBezTo>
                    <a:cubicBezTo>
                      <a:pt x="431511" y="194246"/>
                      <a:pt x="428798" y="189311"/>
                      <a:pt x="426143" y="184376"/>
                    </a:cubicBezTo>
                    <a:cubicBezTo>
                      <a:pt x="435725" y="186945"/>
                      <a:pt x="445191" y="190148"/>
                      <a:pt x="454542" y="193496"/>
                    </a:cubicBezTo>
                    <a:cubicBezTo>
                      <a:pt x="494485" y="163539"/>
                      <a:pt x="531975" y="130406"/>
                      <a:pt x="568484" y="96408"/>
                    </a:cubicBezTo>
                    <a:cubicBezTo>
                      <a:pt x="574285" y="92079"/>
                      <a:pt x="574198" y="84806"/>
                      <a:pt x="569667" y="79554"/>
                    </a:cubicBezTo>
                    <a:cubicBezTo>
                      <a:pt x="555901" y="72310"/>
                      <a:pt x="539998" y="70982"/>
                      <a:pt x="525972" y="64488"/>
                    </a:cubicBezTo>
                    <a:cubicBezTo>
                      <a:pt x="507241" y="54762"/>
                      <a:pt x="485885" y="52684"/>
                      <a:pt x="465624" y="47778"/>
                    </a:cubicBezTo>
                    <a:cubicBezTo>
                      <a:pt x="499363" y="25180"/>
                      <a:pt x="538642" y="14704"/>
                      <a:pt x="577402" y="4458"/>
                    </a:cubicBezTo>
                    <a:close/>
                  </a:path>
                </a:pathLst>
              </a:custGeom>
              <a:solidFill>
                <a:srgbClr val="EFE7D5"/>
              </a:solidFill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PA-任意多边形 24">
                <a:extLst>
                  <a:ext uri="{FF2B5EF4-FFF2-40B4-BE49-F238E27FC236}">
                    <a16:creationId xmlns:a16="http://schemas.microsoft.com/office/drawing/2014/main" id="{6B90C344-E61C-B9F5-EA7A-D8C02ED0E603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8340245" y="3333170"/>
                <a:ext cx="491424" cy="548215"/>
              </a:xfrm>
              <a:custGeom>
                <a:avLst/>
                <a:gdLst>
                  <a:gd name="connsiteX0" fmla="*/ 233977 w 491424"/>
                  <a:gd name="connsiteY0" fmla="*/ 2393 h 548215"/>
                  <a:gd name="connsiteX1" fmla="*/ 291352 w 491424"/>
                  <a:gd name="connsiteY1" fmla="*/ 13042 h 548215"/>
                  <a:gd name="connsiteX2" fmla="*/ 307543 w 491424"/>
                  <a:gd name="connsiteY2" fmla="*/ 54689 h 548215"/>
                  <a:gd name="connsiteX3" fmla="*/ 393057 w 491424"/>
                  <a:gd name="connsiteY3" fmla="*/ 87359 h 548215"/>
                  <a:gd name="connsiteX4" fmla="*/ 406189 w 491424"/>
                  <a:gd name="connsiteY4" fmla="*/ 137807 h 548215"/>
                  <a:gd name="connsiteX5" fmla="*/ 368525 w 491424"/>
                  <a:gd name="connsiteY5" fmla="*/ 159424 h 548215"/>
                  <a:gd name="connsiteX6" fmla="*/ 312709 w 491424"/>
                  <a:gd name="connsiteY6" fmla="*/ 173393 h 548215"/>
                  <a:gd name="connsiteX7" fmla="*/ 295161 w 491424"/>
                  <a:gd name="connsiteY7" fmla="*/ 207304 h 548215"/>
                  <a:gd name="connsiteX8" fmla="*/ 265406 w 491424"/>
                  <a:gd name="connsiteY8" fmla="*/ 314580 h 548215"/>
                  <a:gd name="connsiteX9" fmla="*/ 244453 w 491424"/>
                  <a:gd name="connsiteY9" fmla="*/ 358102 h 548215"/>
                  <a:gd name="connsiteX10" fmla="*/ 250687 w 491424"/>
                  <a:gd name="connsiteY10" fmla="*/ 373571 h 548215"/>
                  <a:gd name="connsiteX11" fmla="*/ 433635 w 491424"/>
                  <a:gd name="connsiteY11" fmla="*/ 379314 h 548215"/>
                  <a:gd name="connsiteX12" fmla="*/ 488817 w 491424"/>
                  <a:gd name="connsiteY12" fmla="*/ 424597 h 548215"/>
                  <a:gd name="connsiteX13" fmla="*/ 484632 w 491424"/>
                  <a:gd name="connsiteY13" fmla="*/ 452043 h 548215"/>
                  <a:gd name="connsiteX14" fmla="*/ 447344 w 491424"/>
                  <a:gd name="connsiteY14" fmla="*/ 495710 h 548215"/>
                  <a:gd name="connsiteX15" fmla="*/ 424169 w 491424"/>
                  <a:gd name="connsiteY15" fmla="*/ 498682 h 548215"/>
                  <a:gd name="connsiteX16" fmla="*/ 298336 w 491424"/>
                  <a:gd name="connsiteY16" fmla="*/ 513372 h 548215"/>
                  <a:gd name="connsiteX17" fmla="*/ 210109 w 491424"/>
                  <a:gd name="connsiteY17" fmla="*/ 527428 h 548215"/>
                  <a:gd name="connsiteX18" fmla="*/ 116427 w 491424"/>
                  <a:gd name="connsiteY18" fmla="*/ 547976 h 548215"/>
                  <a:gd name="connsiteX19" fmla="*/ 88922 w 491424"/>
                  <a:gd name="connsiteY19" fmla="*/ 517211 h 548215"/>
                  <a:gd name="connsiteX20" fmla="*/ 48921 w 491424"/>
                  <a:gd name="connsiteY20" fmla="*/ 434842 h 548215"/>
                  <a:gd name="connsiteX21" fmla="*/ 80611 w 491424"/>
                  <a:gd name="connsiteY21" fmla="*/ 357726 h 548215"/>
                  <a:gd name="connsiteX22" fmla="*/ 141795 w 491424"/>
                  <a:gd name="connsiteY22" fmla="*/ 314378 h 548215"/>
                  <a:gd name="connsiteX23" fmla="*/ 166298 w 491424"/>
                  <a:gd name="connsiteY23" fmla="*/ 221937 h 548215"/>
                  <a:gd name="connsiteX24" fmla="*/ 58821 w 491424"/>
                  <a:gd name="connsiteY24" fmla="*/ 210825 h 548215"/>
                  <a:gd name="connsiteX25" fmla="*/ 9267 w 491424"/>
                  <a:gd name="connsiteY25" fmla="*/ 195760 h 548215"/>
                  <a:gd name="connsiteX26" fmla="*/ 20782 w 491424"/>
                  <a:gd name="connsiteY26" fmla="*/ 189872 h 548215"/>
                  <a:gd name="connsiteX27" fmla="*/ 407 w 491424"/>
                  <a:gd name="connsiteY27" fmla="*/ 171257 h 548215"/>
                  <a:gd name="connsiteX28" fmla="*/ 4678 w 491424"/>
                  <a:gd name="connsiteY28" fmla="*/ 162397 h 548215"/>
                  <a:gd name="connsiteX29" fmla="*/ 111578 w 491424"/>
                  <a:gd name="connsiteY29" fmla="*/ 152267 h 548215"/>
                  <a:gd name="connsiteX30" fmla="*/ 179285 w 491424"/>
                  <a:gd name="connsiteY30" fmla="*/ 129726 h 548215"/>
                  <a:gd name="connsiteX31" fmla="*/ 193514 w 491424"/>
                  <a:gd name="connsiteY31" fmla="*/ 42480 h 548215"/>
                  <a:gd name="connsiteX32" fmla="*/ 233977 w 491424"/>
                  <a:gd name="connsiteY32" fmla="*/ 2393 h 548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91424" h="548215">
                    <a:moveTo>
                      <a:pt x="233977" y="2393"/>
                    </a:moveTo>
                    <a:cubicBezTo>
                      <a:pt x="253284" y="-2600"/>
                      <a:pt x="276027" y="-1186"/>
                      <a:pt x="291352" y="13042"/>
                    </a:cubicBezTo>
                    <a:cubicBezTo>
                      <a:pt x="301828" y="24587"/>
                      <a:pt x="298509" y="42596"/>
                      <a:pt x="307543" y="54689"/>
                    </a:cubicBezTo>
                    <a:cubicBezTo>
                      <a:pt x="333344" y="72582"/>
                      <a:pt x="369968" y="63607"/>
                      <a:pt x="393057" y="87359"/>
                    </a:cubicBezTo>
                    <a:cubicBezTo>
                      <a:pt x="409912" y="99221"/>
                      <a:pt x="397328" y="121732"/>
                      <a:pt x="406189" y="137807"/>
                    </a:cubicBezTo>
                    <a:cubicBezTo>
                      <a:pt x="394211" y="145831"/>
                      <a:pt x="382609" y="155413"/>
                      <a:pt x="368525" y="159424"/>
                    </a:cubicBezTo>
                    <a:cubicBezTo>
                      <a:pt x="349766" y="163349"/>
                      <a:pt x="329448" y="162512"/>
                      <a:pt x="312709" y="173393"/>
                    </a:cubicBezTo>
                    <a:cubicBezTo>
                      <a:pt x="300125" y="179713"/>
                      <a:pt x="298682" y="195067"/>
                      <a:pt x="295161" y="207304"/>
                    </a:cubicBezTo>
                    <a:cubicBezTo>
                      <a:pt x="288523" y="243957"/>
                      <a:pt x="273227" y="278244"/>
                      <a:pt x="265406" y="314580"/>
                    </a:cubicBezTo>
                    <a:cubicBezTo>
                      <a:pt x="263212" y="331232"/>
                      <a:pt x="251033" y="343383"/>
                      <a:pt x="244453" y="358102"/>
                    </a:cubicBezTo>
                    <a:cubicBezTo>
                      <a:pt x="245809" y="363499"/>
                      <a:pt x="248436" y="368491"/>
                      <a:pt x="250687" y="373571"/>
                    </a:cubicBezTo>
                    <a:cubicBezTo>
                      <a:pt x="311468" y="373860"/>
                      <a:pt x="374298" y="359949"/>
                      <a:pt x="433635" y="379314"/>
                    </a:cubicBezTo>
                    <a:cubicBezTo>
                      <a:pt x="454819" y="389502"/>
                      <a:pt x="482381" y="398968"/>
                      <a:pt x="488817" y="424597"/>
                    </a:cubicBezTo>
                    <a:cubicBezTo>
                      <a:pt x="495080" y="434092"/>
                      <a:pt x="490549" y="444337"/>
                      <a:pt x="484632" y="452043"/>
                    </a:cubicBezTo>
                    <a:cubicBezTo>
                      <a:pt x="473088" y="467224"/>
                      <a:pt x="462323" y="483617"/>
                      <a:pt x="447344" y="495710"/>
                    </a:cubicBezTo>
                    <a:cubicBezTo>
                      <a:pt x="439985" y="498567"/>
                      <a:pt x="431904" y="498105"/>
                      <a:pt x="424169" y="498682"/>
                    </a:cubicBezTo>
                    <a:cubicBezTo>
                      <a:pt x="381715" y="499317"/>
                      <a:pt x="340300" y="508668"/>
                      <a:pt x="298336" y="513372"/>
                    </a:cubicBezTo>
                    <a:cubicBezTo>
                      <a:pt x="268205" y="513603"/>
                      <a:pt x="239922" y="524772"/>
                      <a:pt x="210109" y="527428"/>
                    </a:cubicBezTo>
                    <a:cubicBezTo>
                      <a:pt x="178333" y="531728"/>
                      <a:pt x="148231" y="544225"/>
                      <a:pt x="116427" y="547976"/>
                    </a:cubicBezTo>
                    <a:cubicBezTo>
                      <a:pt x="99630" y="548554"/>
                      <a:pt x="94752" y="528900"/>
                      <a:pt x="88922" y="517211"/>
                    </a:cubicBezTo>
                    <a:cubicBezTo>
                      <a:pt x="73597" y="490803"/>
                      <a:pt x="60437" y="463097"/>
                      <a:pt x="48921" y="434842"/>
                    </a:cubicBezTo>
                    <a:cubicBezTo>
                      <a:pt x="45804" y="404423"/>
                      <a:pt x="90452" y="388867"/>
                      <a:pt x="80611" y="357726"/>
                    </a:cubicBezTo>
                    <a:cubicBezTo>
                      <a:pt x="106210" y="352329"/>
                      <a:pt x="125489" y="333599"/>
                      <a:pt x="141795" y="314378"/>
                    </a:cubicBezTo>
                    <a:cubicBezTo>
                      <a:pt x="157265" y="286181"/>
                      <a:pt x="163008" y="253626"/>
                      <a:pt x="166298" y="221937"/>
                    </a:cubicBezTo>
                    <a:cubicBezTo>
                      <a:pt x="130886" y="214548"/>
                      <a:pt x="94002" y="219887"/>
                      <a:pt x="58821" y="210825"/>
                    </a:cubicBezTo>
                    <a:cubicBezTo>
                      <a:pt x="41908" y="207102"/>
                      <a:pt x="25458" y="201792"/>
                      <a:pt x="9267" y="195760"/>
                    </a:cubicBezTo>
                    <a:cubicBezTo>
                      <a:pt x="13105" y="193769"/>
                      <a:pt x="16915" y="191806"/>
                      <a:pt x="20782" y="189872"/>
                    </a:cubicBezTo>
                    <a:cubicBezTo>
                      <a:pt x="13942" y="183696"/>
                      <a:pt x="7131" y="177520"/>
                      <a:pt x="407" y="171257"/>
                    </a:cubicBezTo>
                    <a:cubicBezTo>
                      <a:pt x="1850" y="168313"/>
                      <a:pt x="3264" y="165341"/>
                      <a:pt x="4678" y="162397"/>
                    </a:cubicBezTo>
                    <a:cubicBezTo>
                      <a:pt x="39946" y="159338"/>
                      <a:pt x="78850" y="169497"/>
                      <a:pt x="111578" y="152267"/>
                    </a:cubicBezTo>
                    <a:cubicBezTo>
                      <a:pt x="133397" y="142223"/>
                      <a:pt x="160930" y="147736"/>
                      <a:pt x="179285" y="129726"/>
                    </a:cubicBezTo>
                    <a:cubicBezTo>
                      <a:pt x="189733" y="102540"/>
                      <a:pt x="173427" y="66521"/>
                      <a:pt x="193514" y="42480"/>
                    </a:cubicBezTo>
                    <a:cubicBezTo>
                      <a:pt x="206761" y="29118"/>
                      <a:pt x="217208" y="11686"/>
                      <a:pt x="233977" y="2393"/>
                    </a:cubicBezTo>
                    <a:close/>
                  </a:path>
                </a:pathLst>
              </a:custGeom>
              <a:solidFill>
                <a:srgbClr val="EFE7D5"/>
              </a:solidFill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" name="PA-任意多边形 25">
              <a:extLst>
                <a:ext uri="{FF2B5EF4-FFF2-40B4-BE49-F238E27FC236}">
                  <a16:creationId xmlns:a16="http://schemas.microsoft.com/office/drawing/2014/main" id="{954F0E9F-6534-5B30-681C-F937BF471670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147952" y="4469741"/>
              <a:ext cx="196501" cy="280681"/>
            </a:xfrm>
            <a:custGeom>
              <a:avLst/>
              <a:gdLst>
                <a:gd name="connsiteX0" fmla="*/ 524900 w 739412"/>
                <a:gd name="connsiteY0" fmla="*/ 47 h 1056170"/>
                <a:gd name="connsiteX1" fmla="*/ 548480 w 739412"/>
                <a:gd name="connsiteY1" fmla="*/ 5328 h 1056170"/>
                <a:gd name="connsiteX2" fmla="*/ 587557 w 739412"/>
                <a:gd name="connsiteY2" fmla="*/ 67379 h 1056170"/>
                <a:gd name="connsiteX3" fmla="*/ 592406 w 739412"/>
                <a:gd name="connsiteY3" fmla="*/ 119559 h 1056170"/>
                <a:gd name="connsiteX4" fmla="*/ 581035 w 739412"/>
                <a:gd name="connsiteY4" fmla="*/ 182764 h 1056170"/>
                <a:gd name="connsiteX5" fmla="*/ 559187 w 739412"/>
                <a:gd name="connsiteY5" fmla="*/ 261785 h 1056170"/>
                <a:gd name="connsiteX6" fmla="*/ 539071 w 739412"/>
                <a:gd name="connsiteY6" fmla="*/ 318554 h 1056170"/>
                <a:gd name="connsiteX7" fmla="*/ 482186 w 739412"/>
                <a:gd name="connsiteY7" fmla="*/ 439625 h 1056170"/>
                <a:gd name="connsiteX8" fmla="*/ 428621 w 739412"/>
                <a:gd name="connsiteY8" fmla="*/ 535731 h 1056170"/>
                <a:gd name="connsiteX9" fmla="*/ 434278 w 739412"/>
                <a:gd name="connsiteY9" fmla="*/ 555299 h 1056170"/>
                <a:gd name="connsiteX10" fmla="*/ 457337 w 739412"/>
                <a:gd name="connsiteY10" fmla="*/ 584419 h 1056170"/>
                <a:gd name="connsiteX11" fmla="*/ 507007 w 739412"/>
                <a:gd name="connsiteY11" fmla="*/ 624160 h 1056170"/>
                <a:gd name="connsiteX12" fmla="*/ 561092 w 739412"/>
                <a:gd name="connsiteY12" fmla="*/ 624737 h 1056170"/>
                <a:gd name="connsiteX13" fmla="*/ 596562 w 739412"/>
                <a:gd name="connsiteY13" fmla="*/ 612616 h 1056170"/>
                <a:gd name="connsiteX14" fmla="*/ 623575 w 739412"/>
                <a:gd name="connsiteY14" fmla="*/ 607941 h 1056170"/>
                <a:gd name="connsiteX15" fmla="*/ 642017 w 739412"/>
                <a:gd name="connsiteY15" fmla="*/ 591577 h 1056170"/>
                <a:gd name="connsiteX16" fmla="*/ 682711 w 739412"/>
                <a:gd name="connsiteY16" fmla="*/ 589787 h 1056170"/>
                <a:gd name="connsiteX17" fmla="*/ 713881 w 739412"/>
                <a:gd name="connsiteY17" fmla="*/ 627422 h 1056170"/>
                <a:gd name="connsiteX18" fmla="*/ 740028 w 739412"/>
                <a:gd name="connsiteY18" fmla="*/ 615127 h 1056170"/>
                <a:gd name="connsiteX19" fmla="*/ 730678 w 739412"/>
                <a:gd name="connsiteY19" fmla="*/ 635474 h 1056170"/>
                <a:gd name="connsiteX20" fmla="*/ 727359 w 739412"/>
                <a:gd name="connsiteY20" fmla="*/ 687192 h 1056170"/>
                <a:gd name="connsiteX21" fmla="*/ 678642 w 739412"/>
                <a:gd name="connsiteY21" fmla="*/ 728261 h 1056170"/>
                <a:gd name="connsiteX22" fmla="*/ 601612 w 739412"/>
                <a:gd name="connsiteY22" fmla="*/ 755159 h 1056170"/>
                <a:gd name="connsiteX23" fmla="*/ 561669 w 739412"/>
                <a:gd name="connsiteY23" fmla="*/ 770080 h 1056170"/>
                <a:gd name="connsiteX24" fmla="*/ 579447 w 739412"/>
                <a:gd name="connsiteY24" fmla="*/ 852737 h 1056170"/>
                <a:gd name="connsiteX25" fmla="*/ 563574 w 739412"/>
                <a:gd name="connsiteY25" fmla="*/ 999870 h 1056170"/>
                <a:gd name="connsiteX26" fmla="*/ 526113 w 739412"/>
                <a:gd name="connsiteY26" fmla="*/ 1051588 h 1056170"/>
                <a:gd name="connsiteX27" fmla="*/ 470931 w 739412"/>
                <a:gd name="connsiteY27" fmla="*/ 1054936 h 1056170"/>
                <a:gd name="connsiteX28" fmla="*/ 401809 w 739412"/>
                <a:gd name="connsiteY28" fmla="*/ 1047807 h 1056170"/>
                <a:gd name="connsiteX29" fmla="*/ 363511 w 739412"/>
                <a:gd name="connsiteY29" fmla="*/ 1036263 h 1056170"/>
                <a:gd name="connsiteX30" fmla="*/ 305501 w 739412"/>
                <a:gd name="connsiteY30" fmla="*/ 1017503 h 1056170"/>
                <a:gd name="connsiteX31" fmla="*/ 238227 w 739412"/>
                <a:gd name="connsiteY31" fmla="*/ 1006854 h 1056170"/>
                <a:gd name="connsiteX32" fmla="*/ 232541 w 739412"/>
                <a:gd name="connsiteY32" fmla="*/ 989884 h 1056170"/>
                <a:gd name="connsiteX33" fmla="*/ 108902 w 739412"/>
                <a:gd name="connsiteY33" fmla="*/ 987431 h 1056170"/>
                <a:gd name="connsiteX34" fmla="*/ 69305 w 739412"/>
                <a:gd name="connsiteY34" fmla="*/ 940618 h 1056170"/>
                <a:gd name="connsiteX35" fmla="*/ 65120 w 739412"/>
                <a:gd name="connsiteY35" fmla="*/ 841424 h 1056170"/>
                <a:gd name="connsiteX36" fmla="*/ 84658 w 739412"/>
                <a:gd name="connsiteY36" fmla="*/ 772072 h 1056170"/>
                <a:gd name="connsiteX37" fmla="*/ 125352 w 739412"/>
                <a:gd name="connsiteY37" fmla="*/ 748983 h 1056170"/>
                <a:gd name="connsiteX38" fmla="*/ 162900 w 739412"/>
                <a:gd name="connsiteY38" fmla="*/ 723384 h 1056170"/>
                <a:gd name="connsiteX39" fmla="*/ 222353 w 739412"/>
                <a:gd name="connsiteY39" fmla="*/ 705721 h 1056170"/>
                <a:gd name="connsiteX40" fmla="*/ 234561 w 739412"/>
                <a:gd name="connsiteY40" fmla="*/ 709761 h 1056170"/>
                <a:gd name="connsiteX41" fmla="*/ 246452 w 739412"/>
                <a:gd name="connsiteY41" fmla="*/ 698130 h 1056170"/>
                <a:gd name="connsiteX42" fmla="*/ 306973 w 739412"/>
                <a:gd name="connsiteY42" fmla="*/ 687683 h 1056170"/>
                <a:gd name="connsiteX43" fmla="*/ 338489 w 739412"/>
                <a:gd name="connsiteY43" fmla="*/ 675561 h 1056170"/>
                <a:gd name="connsiteX44" fmla="*/ 362703 w 739412"/>
                <a:gd name="connsiteY44" fmla="*/ 662199 h 1056170"/>
                <a:gd name="connsiteX45" fmla="*/ 356180 w 739412"/>
                <a:gd name="connsiteY45" fmla="*/ 655503 h 1056170"/>
                <a:gd name="connsiteX46" fmla="*/ 305761 w 739412"/>
                <a:gd name="connsiteY46" fmla="*/ 650164 h 1056170"/>
                <a:gd name="connsiteX47" fmla="*/ 294274 w 739412"/>
                <a:gd name="connsiteY47" fmla="*/ 624247 h 1056170"/>
                <a:gd name="connsiteX48" fmla="*/ 277679 w 739412"/>
                <a:gd name="connsiteY48" fmla="*/ 572096 h 1056170"/>
                <a:gd name="connsiteX49" fmla="*/ 316295 w 739412"/>
                <a:gd name="connsiteY49" fmla="*/ 488082 h 1056170"/>
                <a:gd name="connsiteX50" fmla="*/ 348503 w 739412"/>
                <a:gd name="connsiteY50" fmla="*/ 444358 h 1056170"/>
                <a:gd name="connsiteX51" fmla="*/ 369745 w 739412"/>
                <a:gd name="connsiteY51" fmla="*/ 387300 h 1056170"/>
                <a:gd name="connsiteX52" fmla="*/ 403743 w 739412"/>
                <a:gd name="connsiteY52" fmla="*/ 311425 h 1056170"/>
                <a:gd name="connsiteX53" fmla="*/ 422041 w 739412"/>
                <a:gd name="connsiteY53" fmla="*/ 289664 h 1056170"/>
                <a:gd name="connsiteX54" fmla="*/ 416759 w 739412"/>
                <a:gd name="connsiteY54" fmla="*/ 261121 h 1056170"/>
                <a:gd name="connsiteX55" fmla="*/ 449112 w 739412"/>
                <a:gd name="connsiteY55" fmla="*/ 170065 h 1056170"/>
                <a:gd name="connsiteX56" fmla="*/ 446082 w 739412"/>
                <a:gd name="connsiteY56" fmla="*/ 138145 h 1056170"/>
                <a:gd name="connsiteX57" fmla="*/ 353612 w 739412"/>
                <a:gd name="connsiteY57" fmla="*/ 221495 h 1056170"/>
                <a:gd name="connsiteX58" fmla="*/ 311158 w 739412"/>
                <a:gd name="connsiteY58" fmla="*/ 270731 h 1056170"/>
                <a:gd name="connsiteX59" fmla="*/ 291013 w 739412"/>
                <a:gd name="connsiteY59" fmla="*/ 319853 h 1056170"/>
                <a:gd name="connsiteX60" fmla="*/ 264865 w 739412"/>
                <a:gd name="connsiteY60" fmla="*/ 346289 h 1056170"/>
                <a:gd name="connsiteX61" fmla="*/ 186999 w 739412"/>
                <a:gd name="connsiteY61" fmla="*/ 446926 h 1056170"/>
                <a:gd name="connsiteX62" fmla="*/ 153405 w 739412"/>
                <a:gd name="connsiteY62" fmla="*/ 456018 h 1056170"/>
                <a:gd name="connsiteX63" fmla="*/ 148066 w 739412"/>
                <a:gd name="connsiteY63" fmla="*/ 477317 h 1056170"/>
                <a:gd name="connsiteX64" fmla="*/ 135944 w 739412"/>
                <a:gd name="connsiteY64" fmla="*/ 488140 h 1056170"/>
                <a:gd name="connsiteX65" fmla="*/ 81311 w 739412"/>
                <a:gd name="connsiteY65" fmla="*/ 520290 h 1056170"/>
                <a:gd name="connsiteX66" fmla="*/ 57760 w 739412"/>
                <a:gd name="connsiteY66" fmla="*/ 502166 h 1056170"/>
                <a:gd name="connsiteX67" fmla="*/ 18452 w 739412"/>
                <a:gd name="connsiteY67" fmla="*/ 476797 h 1056170"/>
                <a:gd name="connsiteX68" fmla="*/ 10631 w 739412"/>
                <a:gd name="connsiteY68" fmla="*/ 478067 h 1056170"/>
                <a:gd name="connsiteX69" fmla="*/ 616 w 739412"/>
                <a:gd name="connsiteY69" fmla="*/ 428773 h 1056170"/>
                <a:gd name="connsiteX70" fmla="*/ 18538 w 739412"/>
                <a:gd name="connsiteY70" fmla="*/ 402827 h 1056170"/>
                <a:gd name="connsiteX71" fmla="*/ 10977 w 739412"/>
                <a:gd name="connsiteY71" fmla="*/ 387646 h 1056170"/>
                <a:gd name="connsiteX72" fmla="*/ 61801 w 739412"/>
                <a:gd name="connsiteY72" fmla="*/ 330618 h 1056170"/>
                <a:gd name="connsiteX73" fmla="*/ 75481 w 739412"/>
                <a:gd name="connsiteY73" fmla="*/ 328107 h 1056170"/>
                <a:gd name="connsiteX74" fmla="*/ 92682 w 739412"/>
                <a:gd name="connsiteY74" fmla="*/ 307933 h 1056170"/>
                <a:gd name="connsiteX75" fmla="*/ 144487 w 739412"/>
                <a:gd name="connsiteY75" fmla="*/ 291944 h 1056170"/>
                <a:gd name="connsiteX76" fmla="*/ 246596 w 739412"/>
                <a:gd name="connsiteY76" fmla="*/ 239187 h 1056170"/>
                <a:gd name="connsiteX77" fmla="*/ 291215 w 739412"/>
                <a:gd name="connsiteY77" fmla="*/ 204958 h 1056170"/>
                <a:gd name="connsiteX78" fmla="*/ 412315 w 739412"/>
                <a:gd name="connsiteY78" fmla="*/ 103830 h 1056170"/>
                <a:gd name="connsiteX79" fmla="*/ 464495 w 739412"/>
                <a:gd name="connsiteY79" fmla="*/ 37652 h 1056170"/>
                <a:gd name="connsiteX80" fmla="*/ 524900 w 739412"/>
                <a:gd name="connsiteY80" fmla="*/ 47 h 1056170"/>
                <a:gd name="connsiteX81" fmla="*/ 412055 w 739412"/>
                <a:gd name="connsiteY81" fmla="*/ 799691 h 1056170"/>
                <a:gd name="connsiteX82" fmla="*/ 322615 w 739412"/>
                <a:gd name="connsiteY82" fmla="*/ 829678 h 1056170"/>
                <a:gd name="connsiteX83" fmla="*/ 217851 w 739412"/>
                <a:gd name="connsiteY83" fmla="*/ 862492 h 1056170"/>
                <a:gd name="connsiteX84" fmla="*/ 237592 w 739412"/>
                <a:gd name="connsiteY84" fmla="*/ 904081 h 1056170"/>
                <a:gd name="connsiteX85" fmla="*/ 348532 w 739412"/>
                <a:gd name="connsiteY85" fmla="*/ 931354 h 1056170"/>
                <a:gd name="connsiteX86" fmla="*/ 408678 w 739412"/>
                <a:gd name="connsiteY86" fmla="*/ 948555 h 1056170"/>
                <a:gd name="connsiteX87" fmla="*/ 465447 w 739412"/>
                <a:gd name="connsiteY87" fmla="*/ 959984 h 1056170"/>
                <a:gd name="connsiteX88" fmla="*/ 469805 w 739412"/>
                <a:gd name="connsiteY88" fmla="*/ 882060 h 1056170"/>
                <a:gd name="connsiteX89" fmla="*/ 470527 w 739412"/>
                <a:gd name="connsiteY89" fmla="*/ 845147 h 1056170"/>
                <a:gd name="connsiteX90" fmla="*/ 465678 w 739412"/>
                <a:gd name="connsiteY90" fmla="*/ 814266 h 1056170"/>
                <a:gd name="connsiteX91" fmla="*/ 451392 w 739412"/>
                <a:gd name="connsiteY91" fmla="*/ 791437 h 1056170"/>
                <a:gd name="connsiteX92" fmla="*/ 412055 w 739412"/>
                <a:gd name="connsiteY92" fmla="*/ 799691 h 105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739412" h="1056170">
                  <a:moveTo>
                    <a:pt x="524900" y="47"/>
                  </a:moveTo>
                  <a:cubicBezTo>
                    <a:pt x="532058" y="104"/>
                    <a:pt x="543400" y="-1974"/>
                    <a:pt x="548480" y="5328"/>
                  </a:cubicBezTo>
                  <a:cubicBezTo>
                    <a:pt x="562333" y="25444"/>
                    <a:pt x="575378" y="46195"/>
                    <a:pt x="587557" y="67379"/>
                  </a:cubicBezTo>
                  <a:cubicBezTo>
                    <a:pt x="594282" y="84089"/>
                    <a:pt x="584873" y="103051"/>
                    <a:pt x="592406" y="119559"/>
                  </a:cubicBezTo>
                  <a:cubicBezTo>
                    <a:pt x="600083" y="141724"/>
                    <a:pt x="580659" y="160859"/>
                    <a:pt x="581035" y="182764"/>
                  </a:cubicBezTo>
                  <a:cubicBezTo>
                    <a:pt x="580630" y="210903"/>
                    <a:pt x="562766" y="234252"/>
                    <a:pt x="559187" y="261785"/>
                  </a:cubicBezTo>
                  <a:cubicBezTo>
                    <a:pt x="555060" y="281641"/>
                    <a:pt x="541842" y="298294"/>
                    <a:pt x="539071" y="318554"/>
                  </a:cubicBezTo>
                  <a:cubicBezTo>
                    <a:pt x="529864" y="363288"/>
                    <a:pt x="494308" y="396103"/>
                    <a:pt x="482186" y="439625"/>
                  </a:cubicBezTo>
                  <a:cubicBezTo>
                    <a:pt x="462590" y="470534"/>
                    <a:pt x="444177" y="502512"/>
                    <a:pt x="428621" y="535731"/>
                  </a:cubicBezTo>
                  <a:cubicBezTo>
                    <a:pt x="424321" y="542715"/>
                    <a:pt x="429804" y="550017"/>
                    <a:pt x="434278" y="555299"/>
                  </a:cubicBezTo>
                  <a:cubicBezTo>
                    <a:pt x="442445" y="564621"/>
                    <a:pt x="449256" y="575010"/>
                    <a:pt x="457337" y="584419"/>
                  </a:cubicBezTo>
                  <a:cubicBezTo>
                    <a:pt x="473153" y="598532"/>
                    <a:pt x="489921" y="611577"/>
                    <a:pt x="507007" y="624160"/>
                  </a:cubicBezTo>
                  <a:cubicBezTo>
                    <a:pt x="522534" y="636570"/>
                    <a:pt x="543602" y="624968"/>
                    <a:pt x="561092" y="624737"/>
                  </a:cubicBezTo>
                  <a:cubicBezTo>
                    <a:pt x="574050" y="623872"/>
                    <a:pt x="583199" y="609268"/>
                    <a:pt x="596562" y="612616"/>
                  </a:cubicBezTo>
                  <a:cubicBezTo>
                    <a:pt x="606115" y="615617"/>
                    <a:pt x="614138" y="607767"/>
                    <a:pt x="623575" y="607941"/>
                  </a:cubicBezTo>
                  <a:cubicBezTo>
                    <a:pt x="633186" y="608402"/>
                    <a:pt x="637428" y="598214"/>
                    <a:pt x="642017" y="591577"/>
                  </a:cubicBezTo>
                  <a:cubicBezTo>
                    <a:pt x="655553" y="590797"/>
                    <a:pt x="669118" y="590220"/>
                    <a:pt x="682711" y="589787"/>
                  </a:cubicBezTo>
                  <a:cubicBezTo>
                    <a:pt x="680200" y="609268"/>
                    <a:pt x="701932" y="616570"/>
                    <a:pt x="713881" y="627422"/>
                  </a:cubicBezTo>
                  <a:cubicBezTo>
                    <a:pt x="722164" y="622457"/>
                    <a:pt x="731110" y="618821"/>
                    <a:pt x="740028" y="615127"/>
                  </a:cubicBezTo>
                  <a:cubicBezTo>
                    <a:pt x="736825" y="621880"/>
                    <a:pt x="733073" y="628374"/>
                    <a:pt x="730678" y="635474"/>
                  </a:cubicBezTo>
                  <a:cubicBezTo>
                    <a:pt x="725136" y="652213"/>
                    <a:pt x="740634" y="672906"/>
                    <a:pt x="727359" y="687192"/>
                  </a:cubicBezTo>
                  <a:cubicBezTo>
                    <a:pt x="710677" y="700208"/>
                    <a:pt x="700056" y="722200"/>
                    <a:pt x="678642" y="728261"/>
                  </a:cubicBezTo>
                  <a:cubicBezTo>
                    <a:pt x="652840" y="736948"/>
                    <a:pt x="629203" y="752389"/>
                    <a:pt x="601612" y="755159"/>
                  </a:cubicBezTo>
                  <a:cubicBezTo>
                    <a:pt x="587384" y="757324"/>
                    <a:pt x="574685" y="764452"/>
                    <a:pt x="561669" y="770080"/>
                  </a:cubicBezTo>
                  <a:cubicBezTo>
                    <a:pt x="575493" y="795853"/>
                    <a:pt x="553617" y="832650"/>
                    <a:pt x="579447" y="852737"/>
                  </a:cubicBezTo>
                  <a:cubicBezTo>
                    <a:pt x="564786" y="900415"/>
                    <a:pt x="568018" y="950748"/>
                    <a:pt x="563574" y="999870"/>
                  </a:cubicBezTo>
                  <a:cubicBezTo>
                    <a:pt x="560197" y="1021573"/>
                    <a:pt x="545536" y="1041602"/>
                    <a:pt x="526113" y="1051588"/>
                  </a:cubicBezTo>
                  <a:cubicBezTo>
                    <a:pt x="508132" y="1056235"/>
                    <a:pt x="489200" y="1052165"/>
                    <a:pt x="470931" y="1054936"/>
                  </a:cubicBezTo>
                  <a:cubicBezTo>
                    <a:pt x="447554" y="1059496"/>
                    <a:pt x="425129" y="1047721"/>
                    <a:pt x="401809" y="1047807"/>
                  </a:cubicBezTo>
                  <a:cubicBezTo>
                    <a:pt x="387754" y="1049770"/>
                    <a:pt x="377104" y="1037562"/>
                    <a:pt x="363511" y="1036263"/>
                  </a:cubicBezTo>
                  <a:cubicBezTo>
                    <a:pt x="344550" y="1030116"/>
                    <a:pt x="318171" y="1036147"/>
                    <a:pt x="305501" y="1017503"/>
                  </a:cubicBezTo>
                  <a:cubicBezTo>
                    <a:pt x="281979" y="1020505"/>
                    <a:pt x="261315" y="996435"/>
                    <a:pt x="238227" y="1006854"/>
                  </a:cubicBezTo>
                  <a:cubicBezTo>
                    <a:pt x="236408" y="1001168"/>
                    <a:pt x="234388" y="995540"/>
                    <a:pt x="232541" y="989884"/>
                  </a:cubicBezTo>
                  <a:cubicBezTo>
                    <a:pt x="191414" y="985959"/>
                    <a:pt x="149884" y="991125"/>
                    <a:pt x="108902" y="987431"/>
                  </a:cubicBezTo>
                  <a:cubicBezTo>
                    <a:pt x="90950" y="977214"/>
                    <a:pt x="81311" y="956607"/>
                    <a:pt x="69305" y="940618"/>
                  </a:cubicBezTo>
                  <a:cubicBezTo>
                    <a:pt x="57818" y="909074"/>
                    <a:pt x="64571" y="874152"/>
                    <a:pt x="65120" y="841424"/>
                  </a:cubicBezTo>
                  <a:cubicBezTo>
                    <a:pt x="62638" y="815449"/>
                    <a:pt x="93028" y="798595"/>
                    <a:pt x="84658" y="772072"/>
                  </a:cubicBezTo>
                  <a:cubicBezTo>
                    <a:pt x="97819" y="763615"/>
                    <a:pt x="113115" y="758882"/>
                    <a:pt x="125352" y="748983"/>
                  </a:cubicBezTo>
                  <a:cubicBezTo>
                    <a:pt x="137272" y="739632"/>
                    <a:pt x="148989" y="729675"/>
                    <a:pt x="162900" y="723384"/>
                  </a:cubicBezTo>
                  <a:cubicBezTo>
                    <a:pt x="182294" y="716370"/>
                    <a:pt x="207519" y="723066"/>
                    <a:pt x="222353" y="705721"/>
                  </a:cubicBezTo>
                  <a:cubicBezTo>
                    <a:pt x="226422" y="707077"/>
                    <a:pt x="230463" y="708491"/>
                    <a:pt x="234561" y="709761"/>
                  </a:cubicBezTo>
                  <a:cubicBezTo>
                    <a:pt x="238342" y="705778"/>
                    <a:pt x="241430" y="700612"/>
                    <a:pt x="246452" y="698130"/>
                  </a:cubicBezTo>
                  <a:cubicBezTo>
                    <a:pt x="266770" y="695360"/>
                    <a:pt x="286193" y="688000"/>
                    <a:pt x="306973" y="687683"/>
                  </a:cubicBezTo>
                  <a:cubicBezTo>
                    <a:pt x="318517" y="685865"/>
                    <a:pt x="324895" y="671723"/>
                    <a:pt x="338489" y="675561"/>
                  </a:cubicBezTo>
                  <a:cubicBezTo>
                    <a:pt x="348590" y="675792"/>
                    <a:pt x="355719" y="668346"/>
                    <a:pt x="362703" y="662199"/>
                  </a:cubicBezTo>
                  <a:cubicBezTo>
                    <a:pt x="360740" y="659746"/>
                    <a:pt x="358547" y="657552"/>
                    <a:pt x="356180" y="655503"/>
                  </a:cubicBezTo>
                  <a:cubicBezTo>
                    <a:pt x="339499" y="661968"/>
                    <a:pt x="321923" y="655041"/>
                    <a:pt x="305761" y="650164"/>
                  </a:cubicBezTo>
                  <a:cubicBezTo>
                    <a:pt x="305645" y="640380"/>
                    <a:pt x="303423" y="629615"/>
                    <a:pt x="294274" y="624247"/>
                  </a:cubicBezTo>
                  <a:cubicBezTo>
                    <a:pt x="277679" y="613222"/>
                    <a:pt x="270175" y="590970"/>
                    <a:pt x="277679" y="572096"/>
                  </a:cubicBezTo>
                  <a:cubicBezTo>
                    <a:pt x="290407" y="544014"/>
                    <a:pt x="301691" y="515269"/>
                    <a:pt x="316295" y="488082"/>
                  </a:cubicBezTo>
                  <a:cubicBezTo>
                    <a:pt x="318835" y="468283"/>
                    <a:pt x="337912" y="459019"/>
                    <a:pt x="348503" y="444358"/>
                  </a:cubicBezTo>
                  <a:cubicBezTo>
                    <a:pt x="355719" y="425339"/>
                    <a:pt x="357364" y="404126"/>
                    <a:pt x="369745" y="387300"/>
                  </a:cubicBezTo>
                  <a:cubicBezTo>
                    <a:pt x="385359" y="363952"/>
                    <a:pt x="387119" y="334254"/>
                    <a:pt x="403743" y="311425"/>
                  </a:cubicBezTo>
                  <a:cubicBezTo>
                    <a:pt x="409602" y="303979"/>
                    <a:pt x="415922" y="296908"/>
                    <a:pt x="422041" y="289664"/>
                  </a:cubicBezTo>
                  <a:cubicBezTo>
                    <a:pt x="418577" y="280775"/>
                    <a:pt x="411391" y="270703"/>
                    <a:pt x="416759" y="261121"/>
                  </a:cubicBezTo>
                  <a:cubicBezTo>
                    <a:pt x="431594" y="232404"/>
                    <a:pt x="442387" y="201668"/>
                    <a:pt x="449112" y="170065"/>
                  </a:cubicBezTo>
                  <a:cubicBezTo>
                    <a:pt x="453874" y="159127"/>
                    <a:pt x="450064" y="148275"/>
                    <a:pt x="446082" y="138145"/>
                  </a:cubicBezTo>
                  <a:cubicBezTo>
                    <a:pt x="411968" y="161926"/>
                    <a:pt x="379356" y="188565"/>
                    <a:pt x="353612" y="221495"/>
                  </a:cubicBezTo>
                  <a:cubicBezTo>
                    <a:pt x="340422" y="238696"/>
                    <a:pt x="321201" y="251135"/>
                    <a:pt x="311158" y="270731"/>
                  </a:cubicBezTo>
                  <a:cubicBezTo>
                    <a:pt x="305155" y="287355"/>
                    <a:pt x="303250" y="306086"/>
                    <a:pt x="291013" y="319853"/>
                  </a:cubicBezTo>
                  <a:cubicBezTo>
                    <a:pt x="284548" y="330791"/>
                    <a:pt x="274245" y="338179"/>
                    <a:pt x="264865" y="346289"/>
                  </a:cubicBezTo>
                  <a:cubicBezTo>
                    <a:pt x="238948" y="379854"/>
                    <a:pt x="212079" y="412698"/>
                    <a:pt x="186999" y="446926"/>
                  </a:cubicBezTo>
                  <a:cubicBezTo>
                    <a:pt x="179408" y="457259"/>
                    <a:pt x="165122" y="459452"/>
                    <a:pt x="153405" y="456018"/>
                  </a:cubicBezTo>
                  <a:cubicBezTo>
                    <a:pt x="151413" y="463060"/>
                    <a:pt x="148585" y="469928"/>
                    <a:pt x="148066" y="477317"/>
                  </a:cubicBezTo>
                  <a:cubicBezTo>
                    <a:pt x="141254" y="476768"/>
                    <a:pt x="138339" y="482165"/>
                    <a:pt x="135944" y="488140"/>
                  </a:cubicBezTo>
                  <a:cubicBezTo>
                    <a:pt x="114183" y="492151"/>
                    <a:pt x="100330" y="510911"/>
                    <a:pt x="81311" y="520290"/>
                  </a:cubicBezTo>
                  <a:cubicBezTo>
                    <a:pt x="69997" y="521647"/>
                    <a:pt x="55307" y="517375"/>
                    <a:pt x="57760" y="502166"/>
                  </a:cubicBezTo>
                  <a:cubicBezTo>
                    <a:pt x="39578" y="508602"/>
                    <a:pt x="28293" y="488457"/>
                    <a:pt x="18452" y="476797"/>
                  </a:cubicBezTo>
                  <a:cubicBezTo>
                    <a:pt x="15826" y="477172"/>
                    <a:pt x="13257" y="477721"/>
                    <a:pt x="10631" y="478067"/>
                  </a:cubicBezTo>
                  <a:cubicBezTo>
                    <a:pt x="9736" y="461184"/>
                    <a:pt x="3993" y="445195"/>
                    <a:pt x="616" y="428773"/>
                  </a:cubicBezTo>
                  <a:cubicBezTo>
                    <a:pt x="7398" y="420692"/>
                    <a:pt x="12333" y="411341"/>
                    <a:pt x="18538" y="402827"/>
                  </a:cubicBezTo>
                  <a:cubicBezTo>
                    <a:pt x="15999" y="397777"/>
                    <a:pt x="13661" y="392639"/>
                    <a:pt x="10977" y="387646"/>
                  </a:cubicBezTo>
                  <a:cubicBezTo>
                    <a:pt x="26591" y="367530"/>
                    <a:pt x="42810" y="347703"/>
                    <a:pt x="61801" y="330618"/>
                  </a:cubicBezTo>
                  <a:cubicBezTo>
                    <a:pt x="65466" y="327068"/>
                    <a:pt x="70950" y="328597"/>
                    <a:pt x="75481" y="328107"/>
                  </a:cubicBezTo>
                  <a:cubicBezTo>
                    <a:pt x="80993" y="321238"/>
                    <a:pt x="86044" y="313763"/>
                    <a:pt x="92682" y="307933"/>
                  </a:cubicBezTo>
                  <a:cubicBezTo>
                    <a:pt x="110085" y="303200"/>
                    <a:pt x="128065" y="299794"/>
                    <a:pt x="144487" y="291944"/>
                  </a:cubicBezTo>
                  <a:cubicBezTo>
                    <a:pt x="180620" y="278495"/>
                    <a:pt x="209337" y="250125"/>
                    <a:pt x="246596" y="239187"/>
                  </a:cubicBezTo>
                  <a:cubicBezTo>
                    <a:pt x="265038" y="233415"/>
                    <a:pt x="277621" y="217743"/>
                    <a:pt x="291215" y="204958"/>
                  </a:cubicBezTo>
                  <a:cubicBezTo>
                    <a:pt x="332919" y="172922"/>
                    <a:pt x="373930" y="139761"/>
                    <a:pt x="412315" y="103830"/>
                  </a:cubicBezTo>
                  <a:cubicBezTo>
                    <a:pt x="433527" y="84984"/>
                    <a:pt x="446053" y="58894"/>
                    <a:pt x="464495" y="37652"/>
                  </a:cubicBezTo>
                  <a:cubicBezTo>
                    <a:pt x="482244" y="21836"/>
                    <a:pt x="502476" y="8156"/>
                    <a:pt x="524900" y="47"/>
                  </a:cubicBezTo>
                  <a:moveTo>
                    <a:pt x="412055" y="799691"/>
                  </a:moveTo>
                  <a:cubicBezTo>
                    <a:pt x="380799" y="805261"/>
                    <a:pt x="354651" y="827455"/>
                    <a:pt x="322615" y="829678"/>
                  </a:cubicBezTo>
                  <a:cubicBezTo>
                    <a:pt x="286049" y="834180"/>
                    <a:pt x="251012" y="846850"/>
                    <a:pt x="217851" y="862492"/>
                  </a:cubicBezTo>
                  <a:cubicBezTo>
                    <a:pt x="220362" y="877615"/>
                    <a:pt x="218543" y="900877"/>
                    <a:pt x="237592" y="904081"/>
                  </a:cubicBezTo>
                  <a:cubicBezTo>
                    <a:pt x="274562" y="913143"/>
                    <a:pt x="310292" y="928555"/>
                    <a:pt x="348532" y="931354"/>
                  </a:cubicBezTo>
                  <a:cubicBezTo>
                    <a:pt x="368735" y="936491"/>
                    <a:pt x="389082" y="941398"/>
                    <a:pt x="408678" y="948555"/>
                  </a:cubicBezTo>
                  <a:cubicBezTo>
                    <a:pt x="428130" y="949969"/>
                    <a:pt x="445822" y="960186"/>
                    <a:pt x="465447" y="959984"/>
                  </a:cubicBezTo>
                  <a:cubicBezTo>
                    <a:pt x="476357" y="934615"/>
                    <a:pt x="466255" y="908150"/>
                    <a:pt x="469805" y="882060"/>
                  </a:cubicBezTo>
                  <a:cubicBezTo>
                    <a:pt x="470498" y="869592"/>
                    <a:pt x="463196" y="857240"/>
                    <a:pt x="470527" y="845147"/>
                  </a:cubicBezTo>
                  <a:cubicBezTo>
                    <a:pt x="476616" y="834093"/>
                    <a:pt x="464293" y="825435"/>
                    <a:pt x="465678" y="814266"/>
                  </a:cubicBezTo>
                  <a:cubicBezTo>
                    <a:pt x="466053" y="804367"/>
                    <a:pt x="458607" y="797036"/>
                    <a:pt x="451392" y="791437"/>
                  </a:cubicBezTo>
                  <a:cubicBezTo>
                    <a:pt x="438376" y="794583"/>
                    <a:pt x="425273" y="797498"/>
                    <a:pt x="412055" y="799691"/>
                  </a:cubicBezTo>
                  <a:close/>
                </a:path>
              </a:pathLst>
            </a:custGeom>
            <a:solidFill>
              <a:srgbClr val="E5D7B9"/>
            </a:solid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1038" name="图片 1037" descr="夜晚的花&#10;&#10;中度可信度描述已自动生成">
            <a:extLst>
              <a:ext uri="{FF2B5EF4-FFF2-40B4-BE49-F238E27FC236}">
                <a16:creationId xmlns:a16="http://schemas.microsoft.com/office/drawing/2014/main" id="{C18FBC13-6EBF-BF8C-F59E-837B0022D47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996461">
            <a:off x="-2912110" y="1322856"/>
            <a:ext cx="2260289" cy="2668000"/>
          </a:xfrm>
          <a:prstGeom prst="rect">
            <a:avLst/>
          </a:prstGeom>
        </p:spPr>
      </p:pic>
      <p:pic>
        <p:nvPicPr>
          <p:cNvPr id="1040" name="图片 1039" descr="夜晚的花&#10;&#10;中度可信度描述已自动生成">
            <a:extLst>
              <a:ext uri="{FF2B5EF4-FFF2-40B4-BE49-F238E27FC236}">
                <a16:creationId xmlns:a16="http://schemas.microsoft.com/office/drawing/2014/main" id="{7CCF37D3-C3EC-E158-999A-53A64963B2B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12670">
            <a:off x="10056279" y="-211455"/>
            <a:ext cx="2436935" cy="2876509"/>
          </a:xfrm>
          <a:prstGeom prst="rect">
            <a:avLst/>
          </a:prstGeom>
        </p:spPr>
      </p:pic>
      <p:pic>
        <p:nvPicPr>
          <p:cNvPr id="1042" name="图片 1041" descr="图片包含 黑暗, 小, 站, 游戏机&#10;&#10;描述已自动生成">
            <a:extLst>
              <a:ext uri="{FF2B5EF4-FFF2-40B4-BE49-F238E27FC236}">
                <a16:creationId xmlns:a16="http://schemas.microsoft.com/office/drawing/2014/main" id="{EBB7434D-6E7A-DDC7-51EC-230C22CF75D5}"/>
              </a:ext>
            </a:extLst>
          </p:cNvPr>
          <p:cNvPicPr>
            <a:picLocks noChangeAspect="1"/>
          </p:cNvPicPr>
          <p:nvPr/>
        </p:nvPicPr>
        <p:blipFill>
          <a:blip r:embed="rId47">
            <a:alphaModFix/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440939" flipV="1">
            <a:off x="13559238" y="7576360"/>
            <a:ext cx="2793510" cy="3582397"/>
          </a:xfrm>
          <a:prstGeom prst="rect">
            <a:avLst/>
          </a:prstGeom>
        </p:spPr>
      </p:pic>
      <p:pic>
        <p:nvPicPr>
          <p:cNvPr id="1044" name="图片 1043" descr="小熊布偶&#10;&#10;中度可信度描述已自动生成">
            <a:extLst>
              <a:ext uri="{FF2B5EF4-FFF2-40B4-BE49-F238E27FC236}">
                <a16:creationId xmlns:a16="http://schemas.microsoft.com/office/drawing/2014/main" id="{9C9F4FDD-7092-E9BB-21B1-779DBCFF89F5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BEBA8EAE-BF5A-486C-A8C5-ECC9F3942E4B}">
                <a14:imgProps xmlns:a14="http://schemas.microsoft.com/office/drawing/2010/main">
                  <a14:imgLayer r:embed="rId50"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800060" y="8249964"/>
            <a:ext cx="5467253" cy="4058167"/>
          </a:xfrm>
          <a:prstGeom prst="rect">
            <a:avLst/>
          </a:prstGeom>
        </p:spPr>
      </p:pic>
      <p:pic>
        <p:nvPicPr>
          <p:cNvPr id="1046" name="图片 1045" descr="图片包含 蛋糕, 黑暗, 片, 一半&#10;&#10;描述已自动生成">
            <a:extLst>
              <a:ext uri="{FF2B5EF4-FFF2-40B4-BE49-F238E27FC236}">
                <a16:creationId xmlns:a16="http://schemas.microsoft.com/office/drawing/2014/main" id="{92FC4FCA-7E93-EB1B-65AF-9C24E8DB0AC2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BEBA8EAE-BF5A-486C-A8C5-ECC9F3942E4B}">
                <a14:imgProps xmlns:a14="http://schemas.microsoft.com/office/drawing/2010/main">
                  <a14:imgLayer r:embed="rId5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100000">
            <a:off x="-6136029" y="2977639"/>
            <a:ext cx="3475876" cy="3010730"/>
          </a:xfrm>
          <a:prstGeom prst="rect">
            <a:avLst/>
          </a:prstGeom>
        </p:spPr>
      </p:pic>
      <p:pic>
        <p:nvPicPr>
          <p:cNvPr id="1048" name="图片 1047" descr="图片包含 黑暗, 小, 站, 游戏机&#10;&#10;描述已自动生成">
            <a:extLst>
              <a:ext uri="{FF2B5EF4-FFF2-40B4-BE49-F238E27FC236}">
                <a16:creationId xmlns:a16="http://schemas.microsoft.com/office/drawing/2014/main" id="{0690B49F-25CE-7985-333E-198F61A42D27}"/>
              </a:ext>
            </a:extLst>
          </p:cNvPr>
          <p:cNvPicPr>
            <a:picLocks noChangeAspect="1"/>
          </p:cNvPicPr>
          <p:nvPr/>
        </p:nvPicPr>
        <p:blipFill>
          <a:blip r:embed="rId47">
            <a:alphaModFix amt="70000"/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49955">
            <a:off x="-3395325" y="-4368327"/>
            <a:ext cx="3637627" cy="4664891"/>
          </a:xfrm>
          <a:prstGeom prst="rect">
            <a:avLst/>
          </a:prstGeom>
        </p:spPr>
      </p:pic>
      <p:pic>
        <p:nvPicPr>
          <p:cNvPr id="1050" name="图片 1049">
            <a:extLst>
              <a:ext uri="{FF2B5EF4-FFF2-40B4-BE49-F238E27FC236}">
                <a16:creationId xmlns:a16="http://schemas.microsoft.com/office/drawing/2014/main" id="{5C48CDCB-B768-64C8-8DA4-EA86C5FB8E8E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017205">
            <a:off x="-684679" y="-6366730"/>
            <a:ext cx="2688007" cy="2738504"/>
          </a:xfrm>
          <a:prstGeom prst="rect">
            <a:avLst/>
          </a:prstGeom>
        </p:spPr>
      </p:pic>
      <p:pic>
        <p:nvPicPr>
          <p:cNvPr id="1052" name="图片 1051" descr="黑暗的花&#10;&#10;中度可信度描述已自动生成">
            <a:extLst>
              <a:ext uri="{FF2B5EF4-FFF2-40B4-BE49-F238E27FC236}">
                <a16:creationId xmlns:a16="http://schemas.microsoft.com/office/drawing/2014/main" id="{309FC727-7B12-5CCC-B760-64B9C8525077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2683494" y="2751177"/>
            <a:ext cx="4065356" cy="4170381"/>
          </a:xfrm>
          <a:prstGeom prst="rect">
            <a:avLst/>
          </a:prstGeom>
        </p:spPr>
      </p:pic>
      <p:pic>
        <p:nvPicPr>
          <p:cNvPr id="1054" name="图片 1053" descr="图片包含 桌子, 链, 室内, 蛋糕&#10;&#10;描述已自动生成">
            <a:extLst>
              <a:ext uri="{FF2B5EF4-FFF2-40B4-BE49-F238E27FC236}">
                <a16:creationId xmlns:a16="http://schemas.microsoft.com/office/drawing/2014/main" id="{EBF77D40-A3BD-CC29-7936-DCF5A90C44B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BEBA8EAE-BF5A-486C-A8C5-ECC9F3942E4B}">
                <a14:imgProps xmlns:a14="http://schemas.microsoft.com/office/drawing/2010/main">
                  <a14:imgLayer r:embed="rId56"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7464409" y="2237087"/>
            <a:ext cx="2937618" cy="6035732"/>
          </a:xfrm>
          <a:prstGeom prst="rect">
            <a:avLst/>
          </a:prstGeom>
        </p:spPr>
      </p:pic>
      <p:pic>
        <p:nvPicPr>
          <p:cNvPr id="1056" name="图片 1055" descr="图片包含 室内, 桌子, 链, 看着&#10;&#10;描述已自动生成">
            <a:extLst>
              <a:ext uri="{FF2B5EF4-FFF2-40B4-BE49-F238E27FC236}">
                <a16:creationId xmlns:a16="http://schemas.microsoft.com/office/drawing/2014/main" id="{21B99273-7D31-FC68-02BA-B073277249F4}"/>
              </a:ext>
            </a:extLst>
          </p:cNvPr>
          <p:cNvPicPr>
            <a:picLocks noChangeAspect="1"/>
          </p:cNvPicPr>
          <p:nvPr/>
        </p:nvPicPr>
        <p:blipFill>
          <a:blip r:embed="rId57">
            <a:alphaModFix/>
            <a:extLst>
              <a:ext uri="{BEBA8EAE-BF5A-486C-A8C5-ECC9F3942E4B}">
                <a14:imgProps xmlns:a14="http://schemas.microsoft.com/office/drawing/2010/main">
                  <a14:imgLayer r:embed="rId58">
                    <a14:imgEffect>
                      <a14:saturation sat="4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3663965" y="2229522"/>
            <a:ext cx="3440280" cy="6858000"/>
          </a:xfrm>
          <a:prstGeom prst="rect">
            <a:avLst/>
          </a:prstGeom>
        </p:spPr>
      </p:pic>
      <p:pic>
        <p:nvPicPr>
          <p:cNvPr id="1058" name="图片 1057" descr="图片包含 蛋糕, 黑暗, 片, 一半&#10;&#10;描述已自动生成">
            <a:extLst>
              <a:ext uri="{FF2B5EF4-FFF2-40B4-BE49-F238E27FC236}">
                <a16:creationId xmlns:a16="http://schemas.microsoft.com/office/drawing/2014/main" id="{FDED4A30-3F52-3CD6-071D-6399514CAF04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BEBA8EAE-BF5A-486C-A8C5-ECC9F3942E4B}">
                <a14:imgProps xmlns:a14="http://schemas.microsoft.com/office/drawing/2010/main">
                  <a14:imgLayer r:embed="rId5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4514289">
            <a:off x="1507670" y="8608475"/>
            <a:ext cx="3108605" cy="2236610"/>
          </a:xfrm>
          <a:prstGeom prst="rect">
            <a:avLst/>
          </a:prstGeom>
        </p:spPr>
      </p:pic>
      <p:pic>
        <p:nvPicPr>
          <p:cNvPr id="1060" name="图片 1059" descr="黑暗的花&#10;&#10;中度可信度描述已自动生成">
            <a:extLst>
              <a:ext uri="{FF2B5EF4-FFF2-40B4-BE49-F238E27FC236}">
                <a16:creationId xmlns:a16="http://schemas.microsoft.com/office/drawing/2014/main" id="{3F4AD689-D7C3-C59D-AB58-859A4E6EC309}"/>
              </a:ext>
            </a:extLst>
      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1506030" y="4826918"/>
            <a:ext cx="4065356" cy="4170381"/>
          </a:xfrm>
          <a:prstGeom prst="rect">
            <a:avLst/>
          </a:prstGeom>
        </p:spPr>
      </p:pic>
      <p:pic>
        <p:nvPicPr>
          <p:cNvPr id="1062" name="图片 1061" descr="卡通人物&#10;&#10;低可信度描述已自动生成">
            <a:extLst>
              <a:ext uri="{FF2B5EF4-FFF2-40B4-BE49-F238E27FC236}">
                <a16:creationId xmlns:a16="http://schemas.microsoft.com/office/drawing/2014/main" id="{66FDF959-FC56-8160-EBA7-996807D39DF9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BEBA8EAE-BF5A-486C-A8C5-ECC9F3942E4B}">
                <a14:imgProps xmlns:a14="http://schemas.microsoft.com/office/drawing/2010/main">
                  <a14:imgLayer r:embed="rId61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3326"/>
          <a:stretch>
            <a:fillRect/>
          </a:stretch>
        </p:blipFill>
        <p:spPr>
          <a:xfrm rot="21128716">
            <a:off x="-9088167" y="-491373"/>
            <a:ext cx="3069842" cy="3676659"/>
          </a:xfrm>
          <a:custGeom>
            <a:avLst/>
            <a:gdLst>
              <a:gd name="connsiteX0" fmla="*/ 0 w 3267684"/>
              <a:gd name="connsiteY0" fmla="*/ 0 h 3886721"/>
              <a:gd name="connsiteX1" fmla="*/ 3267684 w 3267684"/>
              <a:gd name="connsiteY1" fmla="*/ 450797 h 3886721"/>
              <a:gd name="connsiteX2" fmla="*/ 3267684 w 3267684"/>
              <a:gd name="connsiteY2" fmla="*/ 3886721 h 3886721"/>
              <a:gd name="connsiteX3" fmla="*/ 0 w 3267684"/>
              <a:gd name="connsiteY3" fmla="*/ 3886721 h 388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84" h="3886721">
                <a:moveTo>
                  <a:pt x="0" y="0"/>
                </a:moveTo>
                <a:lnTo>
                  <a:pt x="3267684" y="450797"/>
                </a:lnTo>
                <a:lnTo>
                  <a:pt x="3267684" y="3886721"/>
                </a:lnTo>
                <a:lnTo>
                  <a:pt x="0" y="3886721"/>
                </a:lnTo>
                <a:close/>
              </a:path>
            </a:pathLst>
          </a:custGeom>
        </p:spPr>
      </p:pic>
      <p:pic>
        <p:nvPicPr>
          <p:cNvPr id="1064" name="图片 1063" descr="黑白色的花&#10;&#10;描述已自动生成">
            <a:extLst>
              <a:ext uri="{FF2B5EF4-FFF2-40B4-BE49-F238E27FC236}">
                <a16:creationId xmlns:a16="http://schemas.microsoft.com/office/drawing/2014/main" id="{4E8097C6-04E0-073D-8F78-434E3212AAAE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BEBA8EAE-BF5A-486C-A8C5-ECC9F3942E4B}">
                <a14:imgProps xmlns:a14="http://schemas.microsoft.com/office/drawing/2010/main">
                  <a14:imgLayer r:embed="rId6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8821165" y="-2530055"/>
            <a:ext cx="2910969" cy="7604457"/>
          </a:xfrm>
          <a:prstGeom prst="rect">
            <a:avLst/>
          </a:prstGeom>
        </p:spPr>
      </p:pic>
      <p:pic>
        <p:nvPicPr>
          <p:cNvPr id="1066" name="图片 1065" descr="黑暗里有花&#10;&#10;中度可信度描述已自动生成">
            <a:extLst>
              <a:ext uri="{FF2B5EF4-FFF2-40B4-BE49-F238E27FC236}">
                <a16:creationId xmlns:a16="http://schemas.microsoft.com/office/drawing/2014/main" id="{83F772FA-8A72-27E3-55C2-B0F13A0CE8CD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BEBA8EAE-BF5A-486C-A8C5-ECC9F3942E4B}">
                <a14:imgProps xmlns:a14="http://schemas.microsoft.com/office/drawing/2010/main">
                  <a14:imgLayer r:embed="rId65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72769" y="1888481"/>
            <a:ext cx="2632050" cy="4842972"/>
          </a:xfrm>
          <a:prstGeom prst="rect">
            <a:avLst/>
          </a:prstGeom>
        </p:spPr>
      </p:pic>
      <p:pic>
        <p:nvPicPr>
          <p:cNvPr id="1068" name="图片 1067" descr="图片包含 桌子, 链, 室内, 蛋糕&#10;&#10;描述已自动生成">
            <a:extLst>
              <a:ext uri="{FF2B5EF4-FFF2-40B4-BE49-F238E27FC236}">
                <a16:creationId xmlns:a16="http://schemas.microsoft.com/office/drawing/2014/main" id="{B8AAED9E-76B6-870A-2BF3-028C76A38A14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BEBA8EAE-BF5A-486C-A8C5-ECC9F3942E4B}">
                <a14:imgProps xmlns:a14="http://schemas.microsoft.com/office/drawing/2010/main">
                  <a14:imgLayer r:embed="rId56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99617" y="-2870806"/>
            <a:ext cx="3146989" cy="5994264"/>
          </a:xfrm>
          <a:prstGeom prst="rect">
            <a:avLst/>
          </a:prstGeom>
        </p:spPr>
      </p:pic>
      <p:pic>
        <p:nvPicPr>
          <p:cNvPr id="1070" name="图片 1069" descr="图片包含 蛋糕, 黑暗, 片, 一半&#10;&#10;描述已自动生成">
            <a:extLst>
              <a:ext uri="{FF2B5EF4-FFF2-40B4-BE49-F238E27FC236}">
                <a16:creationId xmlns:a16="http://schemas.microsoft.com/office/drawing/2014/main" id="{B5691374-4887-8F8F-977D-6F7E717A56D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BEBA8EAE-BF5A-486C-A8C5-ECC9F3942E4B}">
                <a14:imgProps xmlns:a14="http://schemas.microsoft.com/office/drawing/2010/main">
                  <a14:imgLayer r:embed="rId5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03789" y="1286195"/>
            <a:ext cx="2491573" cy="1792662"/>
          </a:xfrm>
          <a:prstGeom prst="rect">
            <a:avLst/>
          </a:prstGeom>
        </p:spPr>
      </p:pic>
      <p:pic>
        <p:nvPicPr>
          <p:cNvPr id="1072" name="图片 1071" descr="卡通人物&#10;&#10;低可信度描述已自动生成">
            <a:extLst>
              <a:ext uri="{FF2B5EF4-FFF2-40B4-BE49-F238E27FC236}">
                <a16:creationId xmlns:a16="http://schemas.microsoft.com/office/drawing/2014/main" id="{FB70AEE2-51AE-9AD1-0205-872DC57AF2DA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BEBA8EAE-BF5A-486C-A8C5-ECC9F3942E4B}">
                <a14:imgProps xmlns:a14="http://schemas.microsoft.com/office/drawing/2010/main">
                  <a14:imgLayer r:embed="rId61">
                    <a14:imgEffect>
                      <a14:artisticBlur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r="24200" b="51720"/>
          <a:stretch>
            <a:fillRect/>
          </a:stretch>
        </p:blipFill>
        <p:spPr>
          <a:xfrm flipH="1">
            <a:off x="-5434786" y="-2018458"/>
            <a:ext cx="4283226" cy="6939576"/>
          </a:xfrm>
          <a:custGeom>
            <a:avLst/>
            <a:gdLst>
              <a:gd name="connsiteX0" fmla="*/ 2851896 w 2851896"/>
              <a:gd name="connsiteY0" fmla="*/ 0 h 3812266"/>
              <a:gd name="connsiteX1" fmla="*/ 0 w 2851896"/>
              <a:gd name="connsiteY1" fmla="*/ 0 h 3812266"/>
              <a:gd name="connsiteX2" fmla="*/ 0 w 2851896"/>
              <a:gd name="connsiteY2" fmla="*/ 3812266 h 3812266"/>
              <a:gd name="connsiteX3" fmla="*/ 2851896 w 2851896"/>
              <a:gd name="connsiteY3" fmla="*/ 3812266 h 381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1896" h="3812266">
                <a:moveTo>
                  <a:pt x="2851896" y="0"/>
                </a:moveTo>
                <a:lnTo>
                  <a:pt x="0" y="0"/>
                </a:lnTo>
                <a:lnTo>
                  <a:pt x="0" y="3812266"/>
                </a:lnTo>
                <a:lnTo>
                  <a:pt x="2851896" y="3812266"/>
                </a:lnTo>
                <a:close/>
              </a:path>
            </a:pathLst>
          </a:custGeom>
        </p:spPr>
      </p:pic>
      <p:pic>
        <p:nvPicPr>
          <p:cNvPr id="1074" name="图片 1073" descr="黑暗里有花&#10;&#10;中度可信度描述已自动生成">
            <a:extLst>
              <a:ext uri="{FF2B5EF4-FFF2-40B4-BE49-F238E27FC236}">
                <a16:creationId xmlns:a16="http://schemas.microsoft.com/office/drawing/2014/main" id="{09156426-F99D-39F8-496E-A8BB52DC11CF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BEBA8EAE-BF5A-486C-A8C5-ECC9F3942E4B}">
                <a14:imgProps xmlns:a14="http://schemas.microsoft.com/office/drawing/2010/main">
                  <a14:imgLayer r:embed="rId65">
                    <a14:imgEffect>
                      <a14:artisticBlur radius="32"/>
                    </a14:imgEffect>
                    <a14:imgEffect>
                      <a14:saturation sat="66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2866" y="-4216854"/>
            <a:ext cx="2958507" cy="5443653"/>
          </a:xfrm>
          <a:prstGeom prst="rect">
            <a:avLst/>
          </a:prstGeom>
        </p:spPr>
      </p:pic>
      <p:pic>
        <p:nvPicPr>
          <p:cNvPr id="1076" name="图片 1075">
            <a:extLst>
              <a:ext uri="{FF2B5EF4-FFF2-40B4-BE49-F238E27FC236}">
                <a16:creationId xmlns:a16="http://schemas.microsoft.com/office/drawing/2014/main" id="{0B3055B2-4D88-AC34-8FE7-CA39CA30ED54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324537">
            <a:off x="8638533" y="-1304836"/>
            <a:ext cx="2517015" cy="2582040"/>
          </a:xfrm>
          <a:prstGeom prst="rect">
            <a:avLst/>
          </a:prstGeom>
        </p:spPr>
      </p:pic>
      <p:pic>
        <p:nvPicPr>
          <p:cNvPr id="1078" name="图片 1077" descr="图片包含 黑暗, 小, 站, 游戏机&#10;&#10;描述已自动生成">
            <a:extLst>
              <a:ext uri="{FF2B5EF4-FFF2-40B4-BE49-F238E27FC236}">
                <a16:creationId xmlns:a16="http://schemas.microsoft.com/office/drawing/2014/main" id="{1D4B214B-C01A-0B3D-5958-C09B92D3601B}"/>
              </a:ext>
            </a:extLst>
          </p:cNvPr>
          <p:cNvPicPr>
            <a:picLocks noChangeAspect="1"/>
          </p:cNvPicPr>
          <p:nvPr/>
        </p:nvPicPr>
        <p:blipFill>
          <a:blip r:embed="rId47">
            <a:alphaModFix/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747065">
            <a:off x="-27869" y="5554646"/>
            <a:ext cx="2856344" cy="2353615"/>
          </a:xfrm>
          <a:prstGeom prst="rect">
            <a:avLst/>
          </a:prstGeom>
        </p:spPr>
      </p:pic>
      <p:pic>
        <p:nvPicPr>
          <p:cNvPr id="1080" name="图片 1079" descr="图片包含 黑暗, 小, 站, 游戏机&#10;&#10;描述已自动生成">
            <a:extLst>
              <a:ext uri="{FF2B5EF4-FFF2-40B4-BE49-F238E27FC236}">
                <a16:creationId xmlns:a16="http://schemas.microsoft.com/office/drawing/2014/main" id="{948893F9-BC59-CBFD-1C81-DC76E13FB708}"/>
              </a:ext>
            </a:extLst>
          </p:cNvPr>
          <p:cNvPicPr>
            <a:picLocks noChangeAspect="1"/>
          </p:cNvPicPr>
          <p:nvPr/>
        </p:nvPicPr>
        <p:blipFill>
          <a:blip r:embed="rId47">
            <a:alphaModFix/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383174" flipH="1">
            <a:off x="10109275" y="7803037"/>
            <a:ext cx="2793510" cy="3582397"/>
          </a:xfrm>
          <a:prstGeom prst="rect">
            <a:avLst/>
          </a:prstGeom>
        </p:spPr>
      </p:pic>
      <p:pic>
        <p:nvPicPr>
          <p:cNvPr id="1082" name="图片 1081" descr="黑暗里有花&#10;&#10;中度可信度描述已自动生成">
            <a:extLst>
              <a:ext uri="{FF2B5EF4-FFF2-40B4-BE49-F238E27FC236}">
                <a16:creationId xmlns:a16="http://schemas.microsoft.com/office/drawing/2014/main" id="{D6BB1AF2-3E19-F71C-D283-E845053A175F}"/>
              </a:ext>
            </a:extLst>
          </p:cNvPr>
          <p:cNvPicPr>
            <a:picLocks noChangeAspect="1"/>
          </p:cNvPicPr>
          <p:nvPr/>
        </p:nvPicPr>
        <p:blipFill rotWithShape="1">
          <a:blip r:embed="rId69">
            <a:extLst>
              <a:ext uri="{BEBA8EAE-BF5A-486C-A8C5-ECC9F3942E4B}">
                <a14:imgProps xmlns:a14="http://schemas.microsoft.com/office/drawing/2010/main">
                  <a14:imgLayer r:embed="rId70">
                    <a14:imgEffect>
                      <a14:colorTemperature colorTemp="8800"/>
                    </a14:imgEffect>
                    <a14:imgEffect>
                      <a14:saturation sa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13166" b="2452"/>
          <a:stretch/>
        </p:blipFill>
        <p:spPr>
          <a:xfrm>
            <a:off x="12427010" y="-1681790"/>
            <a:ext cx="2810593" cy="7075380"/>
          </a:xfrm>
          <a:custGeom>
            <a:avLst/>
            <a:gdLst>
              <a:gd name="connsiteX0" fmla="*/ 2631280 w 2631280"/>
              <a:gd name="connsiteY0" fmla="*/ 0 h 6623979"/>
              <a:gd name="connsiteX1" fmla="*/ 0 w 2631280"/>
              <a:gd name="connsiteY1" fmla="*/ 0 h 6623979"/>
              <a:gd name="connsiteX2" fmla="*/ 0 w 2631280"/>
              <a:gd name="connsiteY2" fmla="*/ 6623979 h 6623979"/>
              <a:gd name="connsiteX3" fmla="*/ 2631280 w 2631280"/>
              <a:gd name="connsiteY3" fmla="*/ 6623979 h 662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1280" h="6623979">
                <a:moveTo>
                  <a:pt x="2631280" y="0"/>
                </a:moveTo>
                <a:lnTo>
                  <a:pt x="0" y="0"/>
                </a:lnTo>
                <a:lnTo>
                  <a:pt x="0" y="6623979"/>
                </a:lnTo>
                <a:lnTo>
                  <a:pt x="2631280" y="6623979"/>
                </a:lnTo>
                <a:close/>
              </a:path>
            </a:pathLst>
          </a:custGeom>
        </p:spPr>
      </p:pic>
      <p:pic>
        <p:nvPicPr>
          <p:cNvPr id="1084" name="图片 1083" descr="夜晚的花&#10;&#10;中度可信度描述已自动生成">
            <a:extLst>
              <a:ext uri="{FF2B5EF4-FFF2-40B4-BE49-F238E27FC236}">
                <a16:creationId xmlns:a16="http://schemas.microsoft.com/office/drawing/2014/main" id="{CE1A53E8-D21F-95D5-27D2-4FB050C02063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12670">
            <a:off x="12196383" y="10327493"/>
            <a:ext cx="3009900" cy="3552825"/>
          </a:xfrm>
          <a:prstGeom prst="rect">
            <a:avLst/>
          </a:prstGeom>
        </p:spPr>
      </p:pic>
      <p:pic>
        <p:nvPicPr>
          <p:cNvPr id="1086" name="图片 1085" descr="夜晚的花&#10;&#10;中度可信度描述已自动生成">
            <a:extLst>
              <a:ext uri="{FF2B5EF4-FFF2-40B4-BE49-F238E27FC236}">
                <a16:creationId xmlns:a16="http://schemas.microsoft.com/office/drawing/2014/main" id="{C2D9789C-B2BB-2527-93ED-6340FD48423D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996461">
            <a:off x="5815740" y="7694540"/>
            <a:ext cx="1735893" cy="2049013"/>
          </a:xfrm>
          <a:prstGeom prst="rect">
            <a:avLst/>
          </a:prstGeom>
        </p:spPr>
      </p:pic>
      <p:pic>
        <p:nvPicPr>
          <p:cNvPr id="1094" name="Picture 10" descr="查看图片">
            <a:extLst>
              <a:ext uri="{FF2B5EF4-FFF2-40B4-BE49-F238E27FC236}">
                <a16:creationId xmlns:a16="http://schemas.microsoft.com/office/drawing/2014/main" id="{CF619C6B-0925-0EB3-52B0-B1602BBD2F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1">
            <a:extLst>
              <a:ext uri="{BEBA8EAE-BF5A-486C-A8C5-ECC9F3942E4B}">
                <a14:imgProps xmlns:a14="http://schemas.microsoft.com/office/drawing/2010/main">
                  <a14:imgLayer r:embed="rId72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462" t="23434" b="62526"/>
          <a:stretch/>
        </p:blipFill>
        <p:spPr bwMode="auto">
          <a:xfrm>
            <a:off x="8166928" y="3470130"/>
            <a:ext cx="2662828" cy="63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" name="Picture 10" descr="查看图片">
            <a:extLst>
              <a:ext uri="{FF2B5EF4-FFF2-40B4-BE49-F238E27FC236}">
                <a16:creationId xmlns:a16="http://schemas.microsoft.com/office/drawing/2014/main" id="{DB395959-7DC6-7B8D-91F4-01A047DFC4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1">
            <a:extLst>
              <a:ext uri="{BEBA8EAE-BF5A-486C-A8C5-ECC9F3942E4B}">
                <a14:imgProps xmlns:a14="http://schemas.microsoft.com/office/drawing/2010/main">
                  <a14:imgLayer r:embed="rId72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42" t="34441" r="7538" b="54177"/>
          <a:stretch/>
        </p:blipFill>
        <p:spPr bwMode="auto">
          <a:xfrm flipH="1">
            <a:off x="1559039" y="2303742"/>
            <a:ext cx="2054040" cy="43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PA-组合 4">
            <a:extLst>
              <a:ext uri="{FF2B5EF4-FFF2-40B4-BE49-F238E27FC236}">
                <a16:creationId xmlns:a16="http://schemas.microsoft.com/office/drawing/2014/main" id="{6BD89B17-1F83-0393-89B2-E667C7BD592D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4082953" y="1064096"/>
            <a:ext cx="3888263" cy="3742646"/>
            <a:chOff x="4082953" y="1064096"/>
            <a:chExt cx="3888263" cy="3742646"/>
          </a:xfrm>
        </p:grpSpPr>
        <p:sp>
          <p:nvSpPr>
            <p:cNvPr id="1096" name="PA-弧形 1095">
              <a:extLst>
                <a:ext uri="{FF2B5EF4-FFF2-40B4-BE49-F238E27FC236}">
                  <a16:creationId xmlns:a16="http://schemas.microsoft.com/office/drawing/2014/main" id="{08BB297A-8116-5D57-F11D-87985E73F3A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195181" y="1107179"/>
              <a:ext cx="3663807" cy="3663807"/>
            </a:xfrm>
            <a:prstGeom prst="arc">
              <a:avLst>
                <a:gd name="adj1" fmla="val 16695108"/>
                <a:gd name="adj2" fmla="val 2098813"/>
              </a:avLst>
            </a:prstGeom>
            <a:ln w="12700">
              <a:solidFill>
                <a:srgbClr val="624D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97" name="PA-弧形 1096">
              <a:extLst>
                <a:ext uri="{FF2B5EF4-FFF2-40B4-BE49-F238E27FC236}">
                  <a16:creationId xmlns:a16="http://schemas.microsoft.com/office/drawing/2014/main" id="{EE972739-75C1-0900-9122-4BF7F85DA37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195181" y="1107179"/>
              <a:ext cx="3663807" cy="3663807"/>
            </a:xfrm>
            <a:prstGeom prst="arc">
              <a:avLst>
                <a:gd name="adj1" fmla="val 8271334"/>
                <a:gd name="adj2" fmla="val 14704493"/>
              </a:avLst>
            </a:prstGeom>
            <a:ln w="12700" cmpd="sng">
              <a:solidFill>
                <a:srgbClr val="624D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99" name="PA-弧形 1098">
              <a:extLst>
                <a:ext uri="{FF2B5EF4-FFF2-40B4-BE49-F238E27FC236}">
                  <a16:creationId xmlns:a16="http://schemas.microsoft.com/office/drawing/2014/main" id="{7C073D4B-DDB9-2660-4436-2C2A1B733D5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082953" y="1064096"/>
              <a:ext cx="3663807" cy="3663807"/>
            </a:xfrm>
            <a:prstGeom prst="arc">
              <a:avLst>
                <a:gd name="adj1" fmla="val 12105798"/>
                <a:gd name="adj2" fmla="val 14330781"/>
              </a:avLst>
            </a:prstGeom>
            <a:ln w="12700" cmpd="sng">
              <a:solidFill>
                <a:srgbClr val="624D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00" name="PA-弧形 1099">
              <a:extLst>
                <a:ext uri="{FF2B5EF4-FFF2-40B4-BE49-F238E27FC236}">
                  <a16:creationId xmlns:a16="http://schemas.microsoft.com/office/drawing/2014/main" id="{8CB7CC64-9D35-7D21-02DA-BE6E7B7E966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307409" y="1142935"/>
              <a:ext cx="3663807" cy="3663807"/>
            </a:xfrm>
            <a:prstGeom prst="arc">
              <a:avLst>
                <a:gd name="adj1" fmla="val 20740220"/>
                <a:gd name="adj2" fmla="val 1911846"/>
              </a:avLst>
            </a:prstGeom>
            <a:ln w="12700" cmpd="sng">
              <a:solidFill>
                <a:srgbClr val="624D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5215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00" fill="hold"/>
                                        <p:tgtEl>
                                          <p:spTgt spid="5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entr" presetSubtype="0" fill="hold" grpId="0" nodeType="withEffect">
                                  <p:stCondLst>
                                    <p:cond delay="1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entr" presetSubtype="0" fill="hold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2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0" presetClass="entr" presetSubtype="0" fill="hold" nodeType="withEffect">
                                  <p:stCondLst>
                                    <p:cond delay="4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((1.5-1.5*$)^3-(1.5-1.5*$)^2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#ppt_x-0.5)*((1.5-1.5*$)^3-(1.5-1.5*$)^2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#ppt_y-0.5)*((1.5-1.5*$)^3-(1.5-1.5*$)^2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0" presetClass="entr" presetSubtype="0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#ppt_h-#ppt_h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#ppt_w*8)*(1-$)^8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4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 autoUpdateAnimBg="0"/>
      <p:bldP spid="16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6F6916C-8581-4702-2456-DA659F47E65B}"/>
              </a:ext>
            </a:extLst>
          </p:cNvPr>
          <p:cNvGrpSpPr/>
          <p:nvPr/>
        </p:nvGrpSpPr>
        <p:grpSpPr>
          <a:xfrm>
            <a:off x="493714" y="1455522"/>
            <a:ext cx="6282472" cy="3147928"/>
            <a:chOff x="493714" y="1455522"/>
            <a:chExt cx="6282472" cy="3147928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57B415EA-739E-7E23-79C6-5EF502107C6C}"/>
                </a:ext>
              </a:extLst>
            </p:cNvPr>
            <p:cNvGrpSpPr/>
            <p:nvPr/>
          </p:nvGrpSpPr>
          <p:grpSpPr>
            <a:xfrm>
              <a:off x="493714" y="1455522"/>
              <a:ext cx="6282472" cy="3147928"/>
              <a:chOff x="512763" y="1455522"/>
              <a:chExt cx="6249458" cy="3147928"/>
            </a:xfrm>
          </p:grpSpPr>
          <p:sp>
            <p:nvSpPr>
              <p:cNvPr id="24" name="缺角矩形 23">
                <a:extLst>
                  <a:ext uri="{FF2B5EF4-FFF2-40B4-BE49-F238E27FC236}">
                    <a16:creationId xmlns:a16="http://schemas.microsoft.com/office/drawing/2014/main" id="{B747D06D-7FCB-8973-BB31-07B57CB5CA40}"/>
                  </a:ext>
                </a:extLst>
              </p:cNvPr>
              <p:cNvSpPr/>
              <p:nvPr/>
            </p:nvSpPr>
            <p:spPr>
              <a:xfrm>
                <a:off x="512763" y="1455522"/>
                <a:ext cx="6249458" cy="3110128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 w="25400"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9" name="缺角矩形 28">
                <a:extLst>
                  <a:ext uri="{FF2B5EF4-FFF2-40B4-BE49-F238E27FC236}">
                    <a16:creationId xmlns:a16="http://schemas.microsoft.com/office/drawing/2014/main" id="{D08C29A6-A3DC-2DCD-F18D-45884E612221}"/>
                  </a:ext>
                </a:extLst>
              </p:cNvPr>
              <p:cNvSpPr/>
              <p:nvPr/>
            </p:nvSpPr>
            <p:spPr>
              <a:xfrm>
                <a:off x="557742" y="1587200"/>
                <a:ext cx="6159499" cy="3016250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" name="内容占位符 2">
              <a:extLst>
                <a:ext uri="{FF2B5EF4-FFF2-40B4-BE49-F238E27FC236}">
                  <a16:creationId xmlns:a16="http://schemas.microsoft.com/office/drawing/2014/main" id="{BB4A4F93-DE8C-AAB4-D70E-0D0D1DCBBC97}"/>
                </a:ext>
              </a:extLst>
            </p:cNvPr>
            <p:cNvSpPr txBox="1">
              <a:spLocks/>
            </p:cNvSpPr>
            <p:nvPr/>
          </p:nvSpPr>
          <p:spPr>
            <a:xfrm>
              <a:off x="493714" y="1642487"/>
              <a:ext cx="6282472" cy="273619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algn="just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720000" algn="l" defTabSz="914400" rtl="0" eaLnBrk="0" fontAlgn="base" latinLnBrk="0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大家还记得“庖丁解牛” 讲了什么样的故事吗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？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一个个寓言故事陪伴我们成长，今天，我们将继续从庄子的寓言中学习庄子的哲学智慧。让我们一起走近《五石之瓠》。</a:t>
              </a:r>
            </a:p>
          </p:txBody>
        </p:sp>
      </p:grpSp>
      <p:pic>
        <p:nvPicPr>
          <p:cNvPr id="11" name="图片 10" descr="电脑屏幕的照片&#10;&#10;低可信度">
            <a:extLst>
              <a:ext uri="{FF2B5EF4-FFF2-40B4-BE49-F238E27FC236}">
                <a16:creationId xmlns:a16="http://schemas.microsoft.com/office/drawing/2014/main" id="{58158A48-C050-B8BA-6743-F6920C2F2B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5741383"/>
            <a:ext cx="13030200" cy="121821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图片 14" descr="图片包含 书, 文字, 照片, 山&#10;&#10;描述已自动生成">
            <a:extLst>
              <a:ext uri="{FF2B5EF4-FFF2-40B4-BE49-F238E27FC236}">
                <a16:creationId xmlns:a16="http://schemas.microsoft.com/office/drawing/2014/main" id="{77607AE5-E78E-43AD-E15E-2998105F2C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70000"/>
                    </a14:imgEffect>
                    <a14:imgEffect>
                      <a14:brightnessContrast bright="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2584" y="1061699"/>
            <a:ext cx="6028958" cy="6050155"/>
          </a:xfrm>
          <a:prstGeom prst="rect">
            <a:avLst/>
          </a:prstGeom>
        </p:spPr>
      </p:pic>
      <p:grpSp>
        <p:nvGrpSpPr>
          <p:cNvPr id="28" name="PA-组合 27">
            <a:extLst>
              <a:ext uri="{FF2B5EF4-FFF2-40B4-BE49-F238E27FC236}">
                <a16:creationId xmlns:a16="http://schemas.microsoft.com/office/drawing/2014/main" id="{A3206439-E663-51EE-714A-CE5D2B46393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9588121" y="-2560320"/>
            <a:ext cx="3442352" cy="5810829"/>
            <a:chOff x="9588121" y="-2560320"/>
            <a:chExt cx="3442352" cy="5810829"/>
          </a:xfrm>
        </p:grpSpPr>
        <p:pic>
          <p:nvPicPr>
            <p:cNvPr id="26" name="PA-图片 25" descr="图片包含 蛋糕, 链, 桌子, 小&#10;&#10;描述已自动生成">
              <a:extLst>
                <a:ext uri="{FF2B5EF4-FFF2-40B4-BE49-F238E27FC236}">
                  <a16:creationId xmlns:a16="http://schemas.microsoft.com/office/drawing/2014/main" id="{D7636B4C-3B0D-60FB-7B1B-259FD655B4D9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FilmGrain grainSize="20"/>
                      </a14:imgEffect>
                      <a14:imgEffect>
                        <a14:saturation sat="80000"/>
                      </a14:imgEffect>
                      <a14:imgEffect>
                        <a14:brightnessContrast bright="-5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88121" y="-537682"/>
              <a:ext cx="1988800" cy="3788191"/>
            </a:xfrm>
            <a:prstGeom prst="rect">
              <a:avLst/>
            </a:prstGeom>
          </p:spPr>
        </p:pic>
        <p:sp>
          <p:nvSpPr>
            <p:cNvPr id="27" name="PA-椭圆 26">
              <a:extLst>
                <a:ext uri="{FF2B5EF4-FFF2-40B4-BE49-F238E27FC236}">
                  <a16:creationId xmlns:a16="http://schemas.microsoft.com/office/drawing/2014/main" id="{91C444C2-D593-F439-E714-3B7C0CA018BA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2818717" y="-2560320"/>
              <a:ext cx="211756" cy="2117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835F110-C5CE-EC8B-A25D-D16C0BC0985E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21" name="图片 20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9ED05B4E-95A8-4FA2-0825-F5CC6FED8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2E7A0418-FFAE-95D1-7FE0-2F67E20ACEBC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14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课堂导入</a:t>
              </a:r>
            </a:p>
          </p:txBody>
        </p:sp>
      </p:grpSp>
      <p:pic>
        <p:nvPicPr>
          <p:cNvPr id="17" name="图片 16" descr="夜晚的花&#10;&#10;中度可信度描述已自动生成">
            <a:extLst>
              <a:ext uri="{FF2B5EF4-FFF2-40B4-BE49-F238E27FC236}">
                <a16:creationId xmlns:a16="http://schemas.microsoft.com/office/drawing/2014/main" id="{3DAFDE9D-2316-8CE5-2EEB-D7BBD3A57C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12670">
            <a:off x="10856380" y="-376555"/>
            <a:ext cx="2436935" cy="287650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E1A1FA5-965A-E7CF-1590-45E723EBABF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324537">
            <a:off x="9438634" y="-1469936"/>
            <a:ext cx="2517015" cy="25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09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">
                                      <p:cBhvr>
                                        <p:cTn id="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图片 110" descr="图片包含 桌子, 烟, 黑暗, 游戏机&#10;&#10;描述已自动生成">
            <a:extLst>
              <a:ext uri="{FF2B5EF4-FFF2-40B4-BE49-F238E27FC236}">
                <a16:creationId xmlns:a16="http://schemas.microsoft.com/office/drawing/2014/main" id="{FFF09D2A-AD58-396B-0583-47674EC850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grainSize="15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5560" r="17114" b="37696"/>
          <a:stretch/>
        </p:blipFill>
        <p:spPr>
          <a:xfrm flipH="1">
            <a:off x="3314001" y="3264602"/>
            <a:ext cx="8877999" cy="3593398"/>
          </a:xfrm>
          <a:custGeom>
            <a:avLst/>
            <a:gdLst>
              <a:gd name="connsiteX0" fmla="*/ 8877999 w 8877999"/>
              <a:gd name="connsiteY0" fmla="*/ 0 h 3593398"/>
              <a:gd name="connsiteX1" fmla="*/ 0 w 8877999"/>
              <a:gd name="connsiteY1" fmla="*/ 0 h 3593398"/>
              <a:gd name="connsiteX2" fmla="*/ 0 w 8877999"/>
              <a:gd name="connsiteY2" fmla="*/ 3593398 h 3593398"/>
              <a:gd name="connsiteX3" fmla="*/ 8877999 w 8877999"/>
              <a:gd name="connsiteY3" fmla="*/ 3593398 h 359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77999" h="3593398">
                <a:moveTo>
                  <a:pt x="8877999" y="0"/>
                </a:moveTo>
                <a:lnTo>
                  <a:pt x="0" y="0"/>
                </a:lnTo>
                <a:lnTo>
                  <a:pt x="0" y="3593398"/>
                </a:lnTo>
                <a:lnTo>
                  <a:pt x="8877999" y="3593398"/>
                </a:lnTo>
                <a:close/>
              </a:path>
            </a:pathLst>
          </a:custGeom>
        </p:spPr>
      </p:pic>
      <p:pic>
        <p:nvPicPr>
          <p:cNvPr id="106" name="图片 105" descr="黑暗里有花&#10;&#10;中度可信度描述已自动生成">
            <a:extLst>
              <a:ext uri="{FF2B5EF4-FFF2-40B4-BE49-F238E27FC236}">
                <a16:creationId xmlns:a16="http://schemas.microsoft.com/office/drawing/2014/main" id="{DFE71459-B141-206D-EE60-B3468C1A0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25262" y="-140939"/>
            <a:ext cx="2530288" cy="4655730"/>
          </a:xfrm>
          <a:prstGeom prst="rect">
            <a:avLst/>
          </a:prstGeom>
        </p:spPr>
      </p:pic>
      <p:pic>
        <p:nvPicPr>
          <p:cNvPr id="104" name="图片 103" descr="图片包含 桌子, 烟, 黑暗, 游戏机&#10;&#10;描述已自动生成">
            <a:extLst>
              <a:ext uri="{FF2B5EF4-FFF2-40B4-BE49-F238E27FC236}">
                <a16:creationId xmlns:a16="http://schemas.microsoft.com/office/drawing/2014/main" id="{3769754F-7B20-80BC-258E-8241540C52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grainSize="15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101" r="17114" b="16589"/>
          <a:stretch/>
        </p:blipFill>
        <p:spPr>
          <a:xfrm>
            <a:off x="0" y="2047270"/>
            <a:ext cx="9504715" cy="4810730"/>
          </a:xfrm>
          <a:custGeom>
            <a:avLst/>
            <a:gdLst>
              <a:gd name="connsiteX0" fmla="*/ 0 w 9504715"/>
              <a:gd name="connsiteY0" fmla="*/ 0 h 4810730"/>
              <a:gd name="connsiteX1" fmla="*/ 9504715 w 9504715"/>
              <a:gd name="connsiteY1" fmla="*/ 0 h 4810730"/>
              <a:gd name="connsiteX2" fmla="*/ 9504715 w 9504715"/>
              <a:gd name="connsiteY2" fmla="*/ 4810730 h 4810730"/>
              <a:gd name="connsiteX3" fmla="*/ 0 w 9504715"/>
              <a:gd name="connsiteY3" fmla="*/ 4810730 h 481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4715" h="4810730">
                <a:moveTo>
                  <a:pt x="0" y="0"/>
                </a:moveTo>
                <a:lnTo>
                  <a:pt x="9504715" y="0"/>
                </a:lnTo>
                <a:lnTo>
                  <a:pt x="9504715" y="4810730"/>
                </a:lnTo>
                <a:lnTo>
                  <a:pt x="0" y="4810730"/>
                </a:lnTo>
                <a:close/>
              </a:path>
            </a:pathLst>
          </a:cu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1A298DB9-AB17-AE73-383D-0C3F67B5D267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14" name="图片 13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A5E57300-C26C-848F-B765-0803C278A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016982B-B9EF-F776-063A-3B7EF6983D70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8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学习目标</a:t>
              </a: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F3A2A852-4E9A-05AC-58E9-C754EFFFB2F0}"/>
              </a:ext>
            </a:extLst>
          </p:cNvPr>
          <p:cNvGrpSpPr/>
          <p:nvPr/>
        </p:nvGrpSpPr>
        <p:grpSpPr>
          <a:xfrm>
            <a:off x="704266" y="1110957"/>
            <a:ext cx="3447458" cy="4505043"/>
            <a:chOff x="630001" y="1159276"/>
            <a:chExt cx="3447458" cy="4505043"/>
          </a:xfrm>
        </p:grpSpPr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8A4B0FF3-651B-E269-0984-5F3F719E4298}"/>
                </a:ext>
              </a:extLst>
            </p:cNvPr>
            <p:cNvSpPr/>
            <p:nvPr/>
          </p:nvSpPr>
          <p:spPr>
            <a:xfrm>
              <a:off x="630001" y="1461123"/>
              <a:ext cx="3447458" cy="4203196"/>
            </a:xfrm>
            <a:custGeom>
              <a:avLst/>
              <a:gdLst>
                <a:gd name="connsiteX0" fmla="*/ 1327283 w 2643469"/>
                <a:gd name="connsiteY0" fmla="*/ 0 h 3523585"/>
                <a:gd name="connsiteX1" fmla="*/ 1565988 w 2643469"/>
                <a:gd name="connsiteY1" fmla="*/ 182285 h 3523585"/>
                <a:gd name="connsiteX2" fmla="*/ 2050495 w 2643469"/>
                <a:gd name="connsiteY2" fmla="*/ 182285 h 3523585"/>
                <a:gd name="connsiteX3" fmla="*/ 2284350 w 2643469"/>
                <a:gd name="connsiteY3" fmla="*/ 327834 h 3523585"/>
                <a:gd name="connsiteX4" fmla="*/ 2287138 w 2643469"/>
                <a:gd name="connsiteY4" fmla="*/ 348954 h 3523585"/>
                <a:gd name="connsiteX5" fmla="*/ 2311957 w 2643469"/>
                <a:gd name="connsiteY5" fmla="*/ 359043 h 3523585"/>
                <a:gd name="connsiteX6" fmla="*/ 2437657 w 2643469"/>
                <a:gd name="connsiteY6" fmla="*/ 607377 h 3523585"/>
                <a:gd name="connsiteX7" fmla="*/ 2437657 w 2643469"/>
                <a:gd name="connsiteY7" fmla="*/ 1515363 h 3523585"/>
                <a:gd name="connsiteX8" fmla="*/ 2643469 w 2643469"/>
                <a:gd name="connsiteY8" fmla="*/ 1784877 h 3523585"/>
                <a:gd name="connsiteX9" fmla="*/ 2437657 w 2643469"/>
                <a:gd name="connsiteY9" fmla="*/ 2054391 h 3523585"/>
                <a:gd name="connsiteX10" fmla="*/ 2437657 w 2643469"/>
                <a:gd name="connsiteY10" fmla="*/ 2962378 h 3523585"/>
                <a:gd name="connsiteX11" fmla="*/ 2273323 w 2643469"/>
                <a:gd name="connsiteY11" fmla="*/ 3226417 h 3523585"/>
                <a:gd name="connsiteX12" fmla="*/ 2265939 w 2643469"/>
                <a:gd name="connsiteY12" fmla="*/ 3227391 h 3523585"/>
                <a:gd name="connsiteX13" fmla="*/ 2264892 w 2643469"/>
                <a:gd name="connsiteY13" fmla="*/ 3229968 h 3523585"/>
                <a:gd name="connsiteX14" fmla="*/ 2044946 w 2643469"/>
                <a:gd name="connsiteY14" fmla="*/ 3341300 h 3523585"/>
                <a:gd name="connsiteX15" fmla="*/ 1560439 w 2643469"/>
                <a:gd name="connsiteY15" fmla="*/ 3341300 h 3523585"/>
                <a:gd name="connsiteX16" fmla="*/ 1321734 w 2643469"/>
                <a:gd name="connsiteY16" fmla="*/ 3523585 h 3523585"/>
                <a:gd name="connsiteX17" fmla="*/ 1083029 w 2643469"/>
                <a:gd name="connsiteY17" fmla="*/ 3341300 h 3523585"/>
                <a:gd name="connsiteX18" fmla="*/ 598522 w 2643469"/>
                <a:gd name="connsiteY18" fmla="*/ 3341300 h 3523585"/>
                <a:gd name="connsiteX19" fmla="*/ 378575 w 2643469"/>
                <a:gd name="connsiteY19" fmla="*/ 3229968 h 3523585"/>
                <a:gd name="connsiteX20" fmla="*/ 377527 w 2643469"/>
                <a:gd name="connsiteY20" fmla="*/ 3227391 h 3523585"/>
                <a:gd name="connsiteX21" fmla="*/ 370146 w 2643469"/>
                <a:gd name="connsiteY21" fmla="*/ 3226417 h 3523585"/>
                <a:gd name="connsiteX22" fmla="*/ 205812 w 2643469"/>
                <a:gd name="connsiteY22" fmla="*/ 2962378 h 3523585"/>
                <a:gd name="connsiteX23" fmla="*/ 205812 w 2643469"/>
                <a:gd name="connsiteY23" fmla="*/ 2054391 h 3523585"/>
                <a:gd name="connsiteX24" fmla="*/ 0 w 2643469"/>
                <a:gd name="connsiteY24" fmla="*/ 1784877 h 3523585"/>
                <a:gd name="connsiteX25" fmla="*/ 205812 w 2643469"/>
                <a:gd name="connsiteY25" fmla="*/ 1515363 h 3523585"/>
                <a:gd name="connsiteX26" fmla="*/ 205812 w 2643469"/>
                <a:gd name="connsiteY26" fmla="*/ 607377 h 3523585"/>
                <a:gd name="connsiteX27" fmla="*/ 331513 w 2643469"/>
                <a:gd name="connsiteY27" fmla="*/ 359043 h 3523585"/>
                <a:gd name="connsiteX28" fmla="*/ 368056 w 2643469"/>
                <a:gd name="connsiteY28" fmla="*/ 344188 h 3523585"/>
                <a:gd name="connsiteX29" fmla="*/ 370215 w 2643469"/>
                <a:gd name="connsiteY29" fmla="*/ 327834 h 3523585"/>
                <a:gd name="connsiteX30" fmla="*/ 604071 w 2643469"/>
                <a:gd name="connsiteY30" fmla="*/ 182285 h 3523585"/>
                <a:gd name="connsiteX31" fmla="*/ 1088578 w 2643469"/>
                <a:gd name="connsiteY31" fmla="*/ 182285 h 3523585"/>
                <a:gd name="connsiteX32" fmla="*/ 1327283 w 2643469"/>
                <a:gd name="connsiteY32" fmla="*/ 0 h 3523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43469" h="3523585">
                  <a:moveTo>
                    <a:pt x="1327283" y="0"/>
                  </a:moveTo>
                  <a:cubicBezTo>
                    <a:pt x="1327283" y="100673"/>
                    <a:pt x="1434155" y="182285"/>
                    <a:pt x="1565988" y="182285"/>
                  </a:cubicBezTo>
                  <a:lnTo>
                    <a:pt x="2050495" y="182285"/>
                  </a:lnTo>
                  <a:cubicBezTo>
                    <a:pt x="2165849" y="182285"/>
                    <a:pt x="2262092" y="244770"/>
                    <a:pt x="2284350" y="327834"/>
                  </a:cubicBezTo>
                  <a:lnTo>
                    <a:pt x="2287138" y="348954"/>
                  </a:lnTo>
                  <a:lnTo>
                    <a:pt x="2311957" y="359043"/>
                  </a:lnTo>
                  <a:cubicBezTo>
                    <a:pt x="2385826" y="399958"/>
                    <a:pt x="2437657" y="495741"/>
                    <a:pt x="2437657" y="607377"/>
                  </a:cubicBezTo>
                  <a:lnTo>
                    <a:pt x="2437657" y="1515363"/>
                  </a:lnTo>
                  <a:cubicBezTo>
                    <a:pt x="2437657" y="1664211"/>
                    <a:pt x="2529802" y="1784877"/>
                    <a:pt x="2643469" y="1784877"/>
                  </a:cubicBezTo>
                  <a:cubicBezTo>
                    <a:pt x="2529802" y="1784877"/>
                    <a:pt x="2437657" y="1905543"/>
                    <a:pt x="2437657" y="2054391"/>
                  </a:cubicBezTo>
                  <a:lnTo>
                    <a:pt x="2437657" y="2962378"/>
                  </a:lnTo>
                  <a:cubicBezTo>
                    <a:pt x="2437657" y="3092620"/>
                    <a:pt x="2367109" y="3201285"/>
                    <a:pt x="2273323" y="3226417"/>
                  </a:cubicBezTo>
                  <a:lnTo>
                    <a:pt x="2265939" y="3227391"/>
                  </a:lnTo>
                  <a:lnTo>
                    <a:pt x="2264892" y="3229968"/>
                  </a:lnTo>
                  <a:cubicBezTo>
                    <a:pt x="2228655" y="3295393"/>
                    <a:pt x="2143820" y="3341300"/>
                    <a:pt x="2044946" y="3341300"/>
                  </a:cubicBezTo>
                  <a:lnTo>
                    <a:pt x="1560439" y="3341300"/>
                  </a:lnTo>
                  <a:cubicBezTo>
                    <a:pt x="1428606" y="3341300"/>
                    <a:pt x="1321734" y="3422912"/>
                    <a:pt x="1321734" y="3523585"/>
                  </a:cubicBezTo>
                  <a:cubicBezTo>
                    <a:pt x="1321734" y="3422912"/>
                    <a:pt x="1214862" y="3341300"/>
                    <a:pt x="1083029" y="3341300"/>
                  </a:cubicBezTo>
                  <a:lnTo>
                    <a:pt x="598522" y="3341300"/>
                  </a:lnTo>
                  <a:cubicBezTo>
                    <a:pt x="499647" y="3341300"/>
                    <a:pt x="414813" y="3295393"/>
                    <a:pt x="378575" y="3229968"/>
                  </a:cubicBezTo>
                  <a:lnTo>
                    <a:pt x="377527" y="3227391"/>
                  </a:lnTo>
                  <a:lnTo>
                    <a:pt x="370146" y="3226417"/>
                  </a:lnTo>
                  <a:cubicBezTo>
                    <a:pt x="276360" y="3201285"/>
                    <a:pt x="205812" y="3092620"/>
                    <a:pt x="205812" y="2962378"/>
                  </a:cubicBezTo>
                  <a:lnTo>
                    <a:pt x="205812" y="2054391"/>
                  </a:lnTo>
                  <a:cubicBezTo>
                    <a:pt x="205812" y="1905543"/>
                    <a:pt x="113667" y="1784877"/>
                    <a:pt x="0" y="1784877"/>
                  </a:cubicBezTo>
                  <a:cubicBezTo>
                    <a:pt x="113667" y="1784877"/>
                    <a:pt x="205812" y="1664211"/>
                    <a:pt x="205812" y="1515363"/>
                  </a:cubicBezTo>
                  <a:lnTo>
                    <a:pt x="205812" y="607377"/>
                  </a:lnTo>
                  <a:cubicBezTo>
                    <a:pt x="205812" y="495741"/>
                    <a:pt x="257644" y="399958"/>
                    <a:pt x="331513" y="359043"/>
                  </a:cubicBezTo>
                  <a:lnTo>
                    <a:pt x="368056" y="344188"/>
                  </a:lnTo>
                  <a:lnTo>
                    <a:pt x="370215" y="327834"/>
                  </a:lnTo>
                  <a:cubicBezTo>
                    <a:pt x="392473" y="244770"/>
                    <a:pt x="488717" y="182285"/>
                    <a:pt x="604071" y="182285"/>
                  </a:cubicBezTo>
                  <a:lnTo>
                    <a:pt x="1088578" y="182285"/>
                  </a:lnTo>
                  <a:cubicBezTo>
                    <a:pt x="1220411" y="182285"/>
                    <a:pt x="1327283" y="100673"/>
                    <a:pt x="1327283" y="0"/>
                  </a:cubicBezTo>
                  <a:close/>
                </a:path>
              </a:pathLst>
            </a:custGeom>
            <a:blipFill dpi="0" rotWithShape="1">
              <a:blip r:embed="rId9"/>
              <a:srcRect/>
              <a:tile tx="0" ty="0" sx="100000" sy="100000" flip="none" algn="ctr"/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EAAA0FE1-97D3-3EBA-88FB-39756B8E38C1}"/>
                </a:ext>
              </a:extLst>
            </p:cNvPr>
            <p:cNvSpPr/>
            <p:nvPr/>
          </p:nvSpPr>
          <p:spPr>
            <a:xfrm>
              <a:off x="1859978" y="1159276"/>
              <a:ext cx="987505" cy="987505"/>
            </a:xfrm>
            <a:prstGeom prst="ellipse">
              <a:avLst/>
            </a:prstGeom>
            <a:blipFill dpi="0" rotWithShape="1">
              <a:blip r:embed="rId10"/>
              <a:srcRect/>
              <a:tile tx="0" ty="0" sx="100000" sy="100000" flip="none" algn="ctr"/>
            </a:blipFill>
            <a:ln w="25400" cap="flat">
              <a:gradFill flip="none" rotWithShape="1">
                <a:gsLst>
                  <a:gs pos="0">
                    <a:srgbClr val="967126"/>
                  </a:gs>
                  <a:gs pos="97753">
                    <a:srgbClr val="967126"/>
                  </a:gs>
                  <a:gs pos="47000">
                    <a:srgbClr val="2D2C2A"/>
                  </a:gs>
                </a:gsLst>
                <a:lin ang="8100000" scaled="1"/>
                <a:tileRect/>
              </a:gradFill>
              <a:miter lim="800000"/>
            </a:ln>
            <a:effectLst>
              <a:outerShdw blurRad="254000" dist="2540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:a16="http://schemas.microsoft.com/office/drawing/2014/main" id="{17DE392B-9D26-5B52-5D46-2189B3228A0B}"/>
                </a:ext>
              </a:extLst>
            </p:cNvPr>
            <p:cNvSpPr/>
            <p:nvPr/>
          </p:nvSpPr>
          <p:spPr>
            <a:xfrm>
              <a:off x="729791" y="1582788"/>
              <a:ext cx="3247879" cy="3959866"/>
            </a:xfrm>
            <a:custGeom>
              <a:avLst/>
              <a:gdLst>
                <a:gd name="connsiteX0" fmla="*/ 1327283 w 2643469"/>
                <a:gd name="connsiteY0" fmla="*/ 0 h 3523585"/>
                <a:gd name="connsiteX1" fmla="*/ 1565988 w 2643469"/>
                <a:gd name="connsiteY1" fmla="*/ 182285 h 3523585"/>
                <a:gd name="connsiteX2" fmla="*/ 2050495 w 2643469"/>
                <a:gd name="connsiteY2" fmla="*/ 182285 h 3523585"/>
                <a:gd name="connsiteX3" fmla="*/ 2284350 w 2643469"/>
                <a:gd name="connsiteY3" fmla="*/ 327834 h 3523585"/>
                <a:gd name="connsiteX4" fmla="*/ 2287138 w 2643469"/>
                <a:gd name="connsiteY4" fmla="*/ 348954 h 3523585"/>
                <a:gd name="connsiteX5" fmla="*/ 2311957 w 2643469"/>
                <a:gd name="connsiteY5" fmla="*/ 359043 h 3523585"/>
                <a:gd name="connsiteX6" fmla="*/ 2437657 w 2643469"/>
                <a:gd name="connsiteY6" fmla="*/ 607377 h 3523585"/>
                <a:gd name="connsiteX7" fmla="*/ 2437657 w 2643469"/>
                <a:gd name="connsiteY7" fmla="*/ 1515363 h 3523585"/>
                <a:gd name="connsiteX8" fmla="*/ 2643469 w 2643469"/>
                <a:gd name="connsiteY8" fmla="*/ 1784877 h 3523585"/>
                <a:gd name="connsiteX9" fmla="*/ 2437657 w 2643469"/>
                <a:gd name="connsiteY9" fmla="*/ 2054391 h 3523585"/>
                <a:gd name="connsiteX10" fmla="*/ 2437657 w 2643469"/>
                <a:gd name="connsiteY10" fmla="*/ 2962378 h 3523585"/>
                <a:gd name="connsiteX11" fmla="*/ 2273323 w 2643469"/>
                <a:gd name="connsiteY11" fmla="*/ 3226417 h 3523585"/>
                <a:gd name="connsiteX12" fmla="*/ 2265939 w 2643469"/>
                <a:gd name="connsiteY12" fmla="*/ 3227391 h 3523585"/>
                <a:gd name="connsiteX13" fmla="*/ 2264892 w 2643469"/>
                <a:gd name="connsiteY13" fmla="*/ 3229968 h 3523585"/>
                <a:gd name="connsiteX14" fmla="*/ 2044946 w 2643469"/>
                <a:gd name="connsiteY14" fmla="*/ 3341300 h 3523585"/>
                <a:gd name="connsiteX15" fmla="*/ 1560439 w 2643469"/>
                <a:gd name="connsiteY15" fmla="*/ 3341300 h 3523585"/>
                <a:gd name="connsiteX16" fmla="*/ 1321734 w 2643469"/>
                <a:gd name="connsiteY16" fmla="*/ 3523585 h 3523585"/>
                <a:gd name="connsiteX17" fmla="*/ 1083029 w 2643469"/>
                <a:gd name="connsiteY17" fmla="*/ 3341300 h 3523585"/>
                <a:gd name="connsiteX18" fmla="*/ 598522 w 2643469"/>
                <a:gd name="connsiteY18" fmla="*/ 3341300 h 3523585"/>
                <a:gd name="connsiteX19" fmla="*/ 378575 w 2643469"/>
                <a:gd name="connsiteY19" fmla="*/ 3229968 h 3523585"/>
                <a:gd name="connsiteX20" fmla="*/ 377527 w 2643469"/>
                <a:gd name="connsiteY20" fmla="*/ 3227391 h 3523585"/>
                <a:gd name="connsiteX21" fmla="*/ 370146 w 2643469"/>
                <a:gd name="connsiteY21" fmla="*/ 3226417 h 3523585"/>
                <a:gd name="connsiteX22" fmla="*/ 205812 w 2643469"/>
                <a:gd name="connsiteY22" fmla="*/ 2962378 h 3523585"/>
                <a:gd name="connsiteX23" fmla="*/ 205812 w 2643469"/>
                <a:gd name="connsiteY23" fmla="*/ 2054391 h 3523585"/>
                <a:gd name="connsiteX24" fmla="*/ 0 w 2643469"/>
                <a:gd name="connsiteY24" fmla="*/ 1784877 h 3523585"/>
                <a:gd name="connsiteX25" fmla="*/ 205812 w 2643469"/>
                <a:gd name="connsiteY25" fmla="*/ 1515363 h 3523585"/>
                <a:gd name="connsiteX26" fmla="*/ 205812 w 2643469"/>
                <a:gd name="connsiteY26" fmla="*/ 607377 h 3523585"/>
                <a:gd name="connsiteX27" fmla="*/ 331513 w 2643469"/>
                <a:gd name="connsiteY27" fmla="*/ 359043 h 3523585"/>
                <a:gd name="connsiteX28" fmla="*/ 368056 w 2643469"/>
                <a:gd name="connsiteY28" fmla="*/ 344188 h 3523585"/>
                <a:gd name="connsiteX29" fmla="*/ 370215 w 2643469"/>
                <a:gd name="connsiteY29" fmla="*/ 327834 h 3523585"/>
                <a:gd name="connsiteX30" fmla="*/ 604071 w 2643469"/>
                <a:gd name="connsiteY30" fmla="*/ 182285 h 3523585"/>
                <a:gd name="connsiteX31" fmla="*/ 1088578 w 2643469"/>
                <a:gd name="connsiteY31" fmla="*/ 182285 h 3523585"/>
                <a:gd name="connsiteX32" fmla="*/ 1327283 w 2643469"/>
                <a:gd name="connsiteY32" fmla="*/ 0 h 3523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43469" h="3523585">
                  <a:moveTo>
                    <a:pt x="1327283" y="0"/>
                  </a:moveTo>
                  <a:cubicBezTo>
                    <a:pt x="1327283" y="100673"/>
                    <a:pt x="1434155" y="182285"/>
                    <a:pt x="1565988" y="182285"/>
                  </a:cubicBezTo>
                  <a:lnTo>
                    <a:pt x="2050495" y="182285"/>
                  </a:lnTo>
                  <a:cubicBezTo>
                    <a:pt x="2165849" y="182285"/>
                    <a:pt x="2262092" y="244770"/>
                    <a:pt x="2284350" y="327834"/>
                  </a:cubicBezTo>
                  <a:lnTo>
                    <a:pt x="2287138" y="348954"/>
                  </a:lnTo>
                  <a:lnTo>
                    <a:pt x="2311957" y="359043"/>
                  </a:lnTo>
                  <a:cubicBezTo>
                    <a:pt x="2385826" y="399958"/>
                    <a:pt x="2437657" y="495741"/>
                    <a:pt x="2437657" y="607377"/>
                  </a:cubicBezTo>
                  <a:lnTo>
                    <a:pt x="2437657" y="1515363"/>
                  </a:lnTo>
                  <a:cubicBezTo>
                    <a:pt x="2437657" y="1664211"/>
                    <a:pt x="2529802" y="1784877"/>
                    <a:pt x="2643469" y="1784877"/>
                  </a:cubicBezTo>
                  <a:cubicBezTo>
                    <a:pt x="2529802" y="1784877"/>
                    <a:pt x="2437657" y="1905543"/>
                    <a:pt x="2437657" y="2054391"/>
                  </a:cubicBezTo>
                  <a:lnTo>
                    <a:pt x="2437657" y="2962378"/>
                  </a:lnTo>
                  <a:cubicBezTo>
                    <a:pt x="2437657" y="3092620"/>
                    <a:pt x="2367109" y="3201285"/>
                    <a:pt x="2273323" y="3226417"/>
                  </a:cubicBezTo>
                  <a:lnTo>
                    <a:pt x="2265939" y="3227391"/>
                  </a:lnTo>
                  <a:lnTo>
                    <a:pt x="2264892" y="3229968"/>
                  </a:lnTo>
                  <a:cubicBezTo>
                    <a:pt x="2228655" y="3295393"/>
                    <a:pt x="2143820" y="3341300"/>
                    <a:pt x="2044946" y="3341300"/>
                  </a:cubicBezTo>
                  <a:lnTo>
                    <a:pt x="1560439" y="3341300"/>
                  </a:lnTo>
                  <a:cubicBezTo>
                    <a:pt x="1428606" y="3341300"/>
                    <a:pt x="1321734" y="3422912"/>
                    <a:pt x="1321734" y="3523585"/>
                  </a:cubicBezTo>
                  <a:cubicBezTo>
                    <a:pt x="1321734" y="3422912"/>
                    <a:pt x="1214862" y="3341300"/>
                    <a:pt x="1083029" y="3341300"/>
                  </a:cubicBezTo>
                  <a:lnTo>
                    <a:pt x="598522" y="3341300"/>
                  </a:lnTo>
                  <a:cubicBezTo>
                    <a:pt x="499647" y="3341300"/>
                    <a:pt x="414813" y="3295393"/>
                    <a:pt x="378575" y="3229968"/>
                  </a:cubicBezTo>
                  <a:lnTo>
                    <a:pt x="377527" y="3227391"/>
                  </a:lnTo>
                  <a:lnTo>
                    <a:pt x="370146" y="3226417"/>
                  </a:lnTo>
                  <a:cubicBezTo>
                    <a:pt x="276360" y="3201285"/>
                    <a:pt x="205812" y="3092620"/>
                    <a:pt x="205812" y="2962378"/>
                  </a:cubicBezTo>
                  <a:lnTo>
                    <a:pt x="205812" y="2054391"/>
                  </a:lnTo>
                  <a:cubicBezTo>
                    <a:pt x="205812" y="1905543"/>
                    <a:pt x="113667" y="1784877"/>
                    <a:pt x="0" y="1784877"/>
                  </a:cubicBezTo>
                  <a:cubicBezTo>
                    <a:pt x="113667" y="1784877"/>
                    <a:pt x="205812" y="1664211"/>
                    <a:pt x="205812" y="1515363"/>
                  </a:cubicBezTo>
                  <a:lnTo>
                    <a:pt x="205812" y="607377"/>
                  </a:lnTo>
                  <a:cubicBezTo>
                    <a:pt x="205812" y="495741"/>
                    <a:pt x="257644" y="399958"/>
                    <a:pt x="331513" y="359043"/>
                  </a:cubicBezTo>
                  <a:lnTo>
                    <a:pt x="368056" y="344188"/>
                  </a:lnTo>
                  <a:lnTo>
                    <a:pt x="370215" y="327834"/>
                  </a:lnTo>
                  <a:cubicBezTo>
                    <a:pt x="392473" y="244770"/>
                    <a:pt x="488717" y="182285"/>
                    <a:pt x="604071" y="182285"/>
                  </a:cubicBezTo>
                  <a:lnTo>
                    <a:pt x="1088578" y="182285"/>
                  </a:lnTo>
                  <a:cubicBezTo>
                    <a:pt x="1220411" y="182285"/>
                    <a:pt x="1327283" y="100673"/>
                    <a:pt x="1327283" y="0"/>
                  </a:cubicBezTo>
                  <a:close/>
                </a:path>
              </a:pathLst>
            </a:custGeom>
            <a:blipFill dpi="0" rotWithShape="1">
              <a:blip r:embed="rId9"/>
              <a:srcRect/>
              <a:tile tx="0" ty="0" sx="100000" sy="100000" flip="none" algn="ctr"/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0317006C-CAB4-AD79-576C-4EAC051A89E5}"/>
              </a:ext>
            </a:extLst>
          </p:cNvPr>
          <p:cNvGrpSpPr/>
          <p:nvPr/>
        </p:nvGrpSpPr>
        <p:grpSpPr>
          <a:xfrm>
            <a:off x="4372271" y="1110957"/>
            <a:ext cx="3447458" cy="4505043"/>
            <a:chOff x="630001" y="1159276"/>
            <a:chExt cx="3447458" cy="4505043"/>
          </a:xfrm>
        </p:grpSpPr>
        <p:sp>
          <p:nvSpPr>
            <p:cNvPr id="87" name="任意多边形: 形状 86">
              <a:extLst>
                <a:ext uri="{FF2B5EF4-FFF2-40B4-BE49-F238E27FC236}">
                  <a16:creationId xmlns:a16="http://schemas.microsoft.com/office/drawing/2014/main" id="{A24FF6D9-A97D-E57F-25CE-4ACD6B86CC49}"/>
                </a:ext>
              </a:extLst>
            </p:cNvPr>
            <p:cNvSpPr/>
            <p:nvPr/>
          </p:nvSpPr>
          <p:spPr>
            <a:xfrm>
              <a:off x="630001" y="1461123"/>
              <a:ext cx="3447458" cy="4203196"/>
            </a:xfrm>
            <a:custGeom>
              <a:avLst/>
              <a:gdLst>
                <a:gd name="connsiteX0" fmla="*/ 1327283 w 2643469"/>
                <a:gd name="connsiteY0" fmla="*/ 0 h 3523585"/>
                <a:gd name="connsiteX1" fmla="*/ 1565988 w 2643469"/>
                <a:gd name="connsiteY1" fmla="*/ 182285 h 3523585"/>
                <a:gd name="connsiteX2" fmla="*/ 2050495 w 2643469"/>
                <a:gd name="connsiteY2" fmla="*/ 182285 h 3523585"/>
                <a:gd name="connsiteX3" fmla="*/ 2284350 w 2643469"/>
                <a:gd name="connsiteY3" fmla="*/ 327834 h 3523585"/>
                <a:gd name="connsiteX4" fmla="*/ 2287138 w 2643469"/>
                <a:gd name="connsiteY4" fmla="*/ 348954 h 3523585"/>
                <a:gd name="connsiteX5" fmla="*/ 2311957 w 2643469"/>
                <a:gd name="connsiteY5" fmla="*/ 359043 h 3523585"/>
                <a:gd name="connsiteX6" fmla="*/ 2437657 w 2643469"/>
                <a:gd name="connsiteY6" fmla="*/ 607377 h 3523585"/>
                <a:gd name="connsiteX7" fmla="*/ 2437657 w 2643469"/>
                <a:gd name="connsiteY7" fmla="*/ 1515363 h 3523585"/>
                <a:gd name="connsiteX8" fmla="*/ 2643469 w 2643469"/>
                <a:gd name="connsiteY8" fmla="*/ 1784877 h 3523585"/>
                <a:gd name="connsiteX9" fmla="*/ 2437657 w 2643469"/>
                <a:gd name="connsiteY9" fmla="*/ 2054391 h 3523585"/>
                <a:gd name="connsiteX10" fmla="*/ 2437657 w 2643469"/>
                <a:gd name="connsiteY10" fmla="*/ 2962378 h 3523585"/>
                <a:gd name="connsiteX11" fmla="*/ 2273323 w 2643469"/>
                <a:gd name="connsiteY11" fmla="*/ 3226417 h 3523585"/>
                <a:gd name="connsiteX12" fmla="*/ 2265939 w 2643469"/>
                <a:gd name="connsiteY12" fmla="*/ 3227391 h 3523585"/>
                <a:gd name="connsiteX13" fmla="*/ 2264892 w 2643469"/>
                <a:gd name="connsiteY13" fmla="*/ 3229968 h 3523585"/>
                <a:gd name="connsiteX14" fmla="*/ 2044946 w 2643469"/>
                <a:gd name="connsiteY14" fmla="*/ 3341300 h 3523585"/>
                <a:gd name="connsiteX15" fmla="*/ 1560439 w 2643469"/>
                <a:gd name="connsiteY15" fmla="*/ 3341300 h 3523585"/>
                <a:gd name="connsiteX16" fmla="*/ 1321734 w 2643469"/>
                <a:gd name="connsiteY16" fmla="*/ 3523585 h 3523585"/>
                <a:gd name="connsiteX17" fmla="*/ 1083029 w 2643469"/>
                <a:gd name="connsiteY17" fmla="*/ 3341300 h 3523585"/>
                <a:gd name="connsiteX18" fmla="*/ 598522 w 2643469"/>
                <a:gd name="connsiteY18" fmla="*/ 3341300 h 3523585"/>
                <a:gd name="connsiteX19" fmla="*/ 378575 w 2643469"/>
                <a:gd name="connsiteY19" fmla="*/ 3229968 h 3523585"/>
                <a:gd name="connsiteX20" fmla="*/ 377527 w 2643469"/>
                <a:gd name="connsiteY20" fmla="*/ 3227391 h 3523585"/>
                <a:gd name="connsiteX21" fmla="*/ 370146 w 2643469"/>
                <a:gd name="connsiteY21" fmla="*/ 3226417 h 3523585"/>
                <a:gd name="connsiteX22" fmla="*/ 205812 w 2643469"/>
                <a:gd name="connsiteY22" fmla="*/ 2962378 h 3523585"/>
                <a:gd name="connsiteX23" fmla="*/ 205812 w 2643469"/>
                <a:gd name="connsiteY23" fmla="*/ 2054391 h 3523585"/>
                <a:gd name="connsiteX24" fmla="*/ 0 w 2643469"/>
                <a:gd name="connsiteY24" fmla="*/ 1784877 h 3523585"/>
                <a:gd name="connsiteX25" fmla="*/ 205812 w 2643469"/>
                <a:gd name="connsiteY25" fmla="*/ 1515363 h 3523585"/>
                <a:gd name="connsiteX26" fmla="*/ 205812 w 2643469"/>
                <a:gd name="connsiteY26" fmla="*/ 607377 h 3523585"/>
                <a:gd name="connsiteX27" fmla="*/ 331513 w 2643469"/>
                <a:gd name="connsiteY27" fmla="*/ 359043 h 3523585"/>
                <a:gd name="connsiteX28" fmla="*/ 368056 w 2643469"/>
                <a:gd name="connsiteY28" fmla="*/ 344188 h 3523585"/>
                <a:gd name="connsiteX29" fmla="*/ 370215 w 2643469"/>
                <a:gd name="connsiteY29" fmla="*/ 327834 h 3523585"/>
                <a:gd name="connsiteX30" fmla="*/ 604071 w 2643469"/>
                <a:gd name="connsiteY30" fmla="*/ 182285 h 3523585"/>
                <a:gd name="connsiteX31" fmla="*/ 1088578 w 2643469"/>
                <a:gd name="connsiteY31" fmla="*/ 182285 h 3523585"/>
                <a:gd name="connsiteX32" fmla="*/ 1327283 w 2643469"/>
                <a:gd name="connsiteY32" fmla="*/ 0 h 3523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43469" h="3523585">
                  <a:moveTo>
                    <a:pt x="1327283" y="0"/>
                  </a:moveTo>
                  <a:cubicBezTo>
                    <a:pt x="1327283" y="100673"/>
                    <a:pt x="1434155" y="182285"/>
                    <a:pt x="1565988" y="182285"/>
                  </a:cubicBezTo>
                  <a:lnTo>
                    <a:pt x="2050495" y="182285"/>
                  </a:lnTo>
                  <a:cubicBezTo>
                    <a:pt x="2165849" y="182285"/>
                    <a:pt x="2262092" y="244770"/>
                    <a:pt x="2284350" y="327834"/>
                  </a:cubicBezTo>
                  <a:lnTo>
                    <a:pt x="2287138" y="348954"/>
                  </a:lnTo>
                  <a:lnTo>
                    <a:pt x="2311957" y="359043"/>
                  </a:lnTo>
                  <a:cubicBezTo>
                    <a:pt x="2385826" y="399958"/>
                    <a:pt x="2437657" y="495741"/>
                    <a:pt x="2437657" y="607377"/>
                  </a:cubicBezTo>
                  <a:lnTo>
                    <a:pt x="2437657" y="1515363"/>
                  </a:lnTo>
                  <a:cubicBezTo>
                    <a:pt x="2437657" y="1664211"/>
                    <a:pt x="2529802" y="1784877"/>
                    <a:pt x="2643469" y="1784877"/>
                  </a:cubicBezTo>
                  <a:cubicBezTo>
                    <a:pt x="2529802" y="1784877"/>
                    <a:pt x="2437657" y="1905543"/>
                    <a:pt x="2437657" y="2054391"/>
                  </a:cubicBezTo>
                  <a:lnTo>
                    <a:pt x="2437657" y="2962378"/>
                  </a:lnTo>
                  <a:cubicBezTo>
                    <a:pt x="2437657" y="3092620"/>
                    <a:pt x="2367109" y="3201285"/>
                    <a:pt x="2273323" y="3226417"/>
                  </a:cubicBezTo>
                  <a:lnTo>
                    <a:pt x="2265939" y="3227391"/>
                  </a:lnTo>
                  <a:lnTo>
                    <a:pt x="2264892" y="3229968"/>
                  </a:lnTo>
                  <a:cubicBezTo>
                    <a:pt x="2228655" y="3295393"/>
                    <a:pt x="2143820" y="3341300"/>
                    <a:pt x="2044946" y="3341300"/>
                  </a:cubicBezTo>
                  <a:lnTo>
                    <a:pt x="1560439" y="3341300"/>
                  </a:lnTo>
                  <a:cubicBezTo>
                    <a:pt x="1428606" y="3341300"/>
                    <a:pt x="1321734" y="3422912"/>
                    <a:pt x="1321734" y="3523585"/>
                  </a:cubicBezTo>
                  <a:cubicBezTo>
                    <a:pt x="1321734" y="3422912"/>
                    <a:pt x="1214862" y="3341300"/>
                    <a:pt x="1083029" y="3341300"/>
                  </a:cubicBezTo>
                  <a:lnTo>
                    <a:pt x="598522" y="3341300"/>
                  </a:lnTo>
                  <a:cubicBezTo>
                    <a:pt x="499647" y="3341300"/>
                    <a:pt x="414813" y="3295393"/>
                    <a:pt x="378575" y="3229968"/>
                  </a:cubicBezTo>
                  <a:lnTo>
                    <a:pt x="377527" y="3227391"/>
                  </a:lnTo>
                  <a:lnTo>
                    <a:pt x="370146" y="3226417"/>
                  </a:lnTo>
                  <a:cubicBezTo>
                    <a:pt x="276360" y="3201285"/>
                    <a:pt x="205812" y="3092620"/>
                    <a:pt x="205812" y="2962378"/>
                  </a:cubicBezTo>
                  <a:lnTo>
                    <a:pt x="205812" y="2054391"/>
                  </a:lnTo>
                  <a:cubicBezTo>
                    <a:pt x="205812" y="1905543"/>
                    <a:pt x="113667" y="1784877"/>
                    <a:pt x="0" y="1784877"/>
                  </a:cubicBezTo>
                  <a:cubicBezTo>
                    <a:pt x="113667" y="1784877"/>
                    <a:pt x="205812" y="1664211"/>
                    <a:pt x="205812" y="1515363"/>
                  </a:cubicBezTo>
                  <a:lnTo>
                    <a:pt x="205812" y="607377"/>
                  </a:lnTo>
                  <a:cubicBezTo>
                    <a:pt x="205812" y="495741"/>
                    <a:pt x="257644" y="399958"/>
                    <a:pt x="331513" y="359043"/>
                  </a:cubicBezTo>
                  <a:lnTo>
                    <a:pt x="368056" y="344188"/>
                  </a:lnTo>
                  <a:lnTo>
                    <a:pt x="370215" y="327834"/>
                  </a:lnTo>
                  <a:cubicBezTo>
                    <a:pt x="392473" y="244770"/>
                    <a:pt x="488717" y="182285"/>
                    <a:pt x="604071" y="182285"/>
                  </a:cubicBezTo>
                  <a:lnTo>
                    <a:pt x="1088578" y="182285"/>
                  </a:lnTo>
                  <a:cubicBezTo>
                    <a:pt x="1220411" y="182285"/>
                    <a:pt x="1327283" y="100673"/>
                    <a:pt x="1327283" y="0"/>
                  </a:cubicBezTo>
                  <a:close/>
                </a:path>
              </a:pathLst>
            </a:custGeom>
            <a:blipFill dpi="0" rotWithShape="1">
              <a:blip r:embed="rId9"/>
              <a:srcRect/>
              <a:tile tx="0" ty="0" sx="100000" sy="100000" flip="none" algn="ctr"/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7E296B3D-FA5E-81D2-E9E6-36C50F9B8319}"/>
                </a:ext>
              </a:extLst>
            </p:cNvPr>
            <p:cNvSpPr/>
            <p:nvPr/>
          </p:nvSpPr>
          <p:spPr>
            <a:xfrm>
              <a:off x="1859978" y="1159276"/>
              <a:ext cx="987505" cy="987505"/>
            </a:xfrm>
            <a:prstGeom prst="ellipse">
              <a:avLst/>
            </a:prstGeom>
            <a:blipFill dpi="0" rotWithShape="1">
              <a:blip r:embed="rId10"/>
              <a:srcRect/>
              <a:tile tx="0" ty="0" sx="100000" sy="100000" flip="none" algn="ctr"/>
            </a:blipFill>
            <a:ln w="25400" cap="flat">
              <a:gradFill flip="none" rotWithShape="1">
                <a:gsLst>
                  <a:gs pos="0">
                    <a:srgbClr val="967126"/>
                  </a:gs>
                  <a:gs pos="97753">
                    <a:srgbClr val="967126"/>
                  </a:gs>
                  <a:gs pos="47000">
                    <a:srgbClr val="2D2C2A"/>
                  </a:gs>
                </a:gsLst>
                <a:lin ang="8100000" scaled="1"/>
                <a:tileRect/>
              </a:gradFill>
              <a:miter lim="800000"/>
            </a:ln>
            <a:effectLst>
              <a:outerShdw blurRad="254000" dist="2540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 dirty="0"/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:a16="http://schemas.microsoft.com/office/drawing/2014/main" id="{A79190A7-223F-03FC-09E3-257D48580E5B}"/>
                </a:ext>
              </a:extLst>
            </p:cNvPr>
            <p:cNvSpPr/>
            <p:nvPr/>
          </p:nvSpPr>
          <p:spPr>
            <a:xfrm>
              <a:off x="729791" y="1582788"/>
              <a:ext cx="3247879" cy="3959866"/>
            </a:xfrm>
            <a:custGeom>
              <a:avLst/>
              <a:gdLst>
                <a:gd name="connsiteX0" fmla="*/ 1327283 w 2643469"/>
                <a:gd name="connsiteY0" fmla="*/ 0 h 3523585"/>
                <a:gd name="connsiteX1" fmla="*/ 1565988 w 2643469"/>
                <a:gd name="connsiteY1" fmla="*/ 182285 h 3523585"/>
                <a:gd name="connsiteX2" fmla="*/ 2050495 w 2643469"/>
                <a:gd name="connsiteY2" fmla="*/ 182285 h 3523585"/>
                <a:gd name="connsiteX3" fmla="*/ 2284350 w 2643469"/>
                <a:gd name="connsiteY3" fmla="*/ 327834 h 3523585"/>
                <a:gd name="connsiteX4" fmla="*/ 2287138 w 2643469"/>
                <a:gd name="connsiteY4" fmla="*/ 348954 h 3523585"/>
                <a:gd name="connsiteX5" fmla="*/ 2311957 w 2643469"/>
                <a:gd name="connsiteY5" fmla="*/ 359043 h 3523585"/>
                <a:gd name="connsiteX6" fmla="*/ 2437657 w 2643469"/>
                <a:gd name="connsiteY6" fmla="*/ 607377 h 3523585"/>
                <a:gd name="connsiteX7" fmla="*/ 2437657 w 2643469"/>
                <a:gd name="connsiteY7" fmla="*/ 1515363 h 3523585"/>
                <a:gd name="connsiteX8" fmla="*/ 2643469 w 2643469"/>
                <a:gd name="connsiteY8" fmla="*/ 1784877 h 3523585"/>
                <a:gd name="connsiteX9" fmla="*/ 2437657 w 2643469"/>
                <a:gd name="connsiteY9" fmla="*/ 2054391 h 3523585"/>
                <a:gd name="connsiteX10" fmla="*/ 2437657 w 2643469"/>
                <a:gd name="connsiteY10" fmla="*/ 2962378 h 3523585"/>
                <a:gd name="connsiteX11" fmla="*/ 2273323 w 2643469"/>
                <a:gd name="connsiteY11" fmla="*/ 3226417 h 3523585"/>
                <a:gd name="connsiteX12" fmla="*/ 2265939 w 2643469"/>
                <a:gd name="connsiteY12" fmla="*/ 3227391 h 3523585"/>
                <a:gd name="connsiteX13" fmla="*/ 2264892 w 2643469"/>
                <a:gd name="connsiteY13" fmla="*/ 3229968 h 3523585"/>
                <a:gd name="connsiteX14" fmla="*/ 2044946 w 2643469"/>
                <a:gd name="connsiteY14" fmla="*/ 3341300 h 3523585"/>
                <a:gd name="connsiteX15" fmla="*/ 1560439 w 2643469"/>
                <a:gd name="connsiteY15" fmla="*/ 3341300 h 3523585"/>
                <a:gd name="connsiteX16" fmla="*/ 1321734 w 2643469"/>
                <a:gd name="connsiteY16" fmla="*/ 3523585 h 3523585"/>
                <a:gd name="connsiteX17" fmla="*/ 1083029 w 2643469"/>
                <a:gd name="connsiteY17" fmla="*/ 3341300 h 3523585"/>
                <a:gd name="connsiteX18" fmla="*/ 598522 w 2643469"/>
                <a:gd name="connsiteY18" fmla="*/ 3341300 h 3523585"/>
                <a:gd name="connsiteX19" fmla="*/ 378575 w 2643469"/>
                <a:gd name="connsiteY19" fmla="*/ 3229968 h 3523585"/>
                <a:gd name="connsiteX20" fmla="*/ 377527 w 2643469"/>
                <a:gd name="connsiteY20" fmla="*/ 3227391 h 3523585"/>
                <a:gd name="connsiteX21" fmla="*/ 370146 w 2643469"/>
                <a:gd name="connsiteY21" fmla="*/ 3226417 h 3523585"/>
                <a:gd name="connsiteX22" fmla="*/ 205812 w 2643469"/>
                <a:gd name="connsiteY22" fmla="*/ 2962378 h 3523585"/>
                <a:gd name="connsiteX23" fmla="*/ 205812 w 2643469"/>
                <a:gd name="connsiteY23" fmla="*/ 2054391 h 3523585"/>
                <a:gd name="connsiteX24" fmla="*/ 0 w 2643469"/>
                <a:gd name="connsiteY24" fmla="*/ 1784877 h 3523585"/>
                <a:gd name="connsiteX25" fmla="*/ 205812 w 2643469"/>
                <a:gd name="connsiteY25" fmla="*/ 1515363 h 3523585"/>
                <a:gd name="connsiteX26" fmla="*/ 205812 w 2643469"/>
                <a:gd name="connsiteY26" fmla="*/ 607377 h 3523585"/>
                <a:gd name="connsiteX27" fmla="*/ 331513 w 2643469"/>
                <a:gd name="connsiteY27" fmla="*/ 359043 h 3523585"/>
                <a:gd name="connsiteX28" fmla="*/ 368056 w 2643469"/>
                <a:gd name="connsiteY28" fmla="*/ 344188 h 3523585"/>
                <a:gd name="connsiteX29" fmla="*/ 370215 w 2643469"/>
                <a:gd name="connsiteY29" fmla="*/ 327834 h 3523585"/>
                <a:gd name="connsiteX30" fmla="*/ 604071 w 2643469"/>
                <a:gd name="connsiteY30" fmla="*/ 182285 h 3523585"/>
                <a:gd name="connsiteX31" fmla="*/ 1088578 w 2643469"/>
                <a:gd name="connsiteY31" fmla="*/ 182285 h 3523585"/>
                <a:gd name="connsiteX32" fmla="*/ 1327283 w 2643469"/>
                <a:gd name="connsiteY32" fmla="*/ 0 h 3523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43469" h="3523585">
                  <a:moveTo>
                    <a:pt x="1327283" y="0"/>
                  </a:moveTo>
                  <a:cubicBezTo>
                    <a:pt x="1327283" y="100673"/>
                    <a:pt x="1434155" y="182285"/>
                    <a:pt x="1565988" y="182285"/>
                  </a:cubicBezTo>
                  <a:lnTo>
                    <a:pt x="2050495" y="182285"/>
                  </a:lnTo>
                  <a:cubicBezTo>
                    <a:pt x="2165849" y="182285"/>
                    <a:pt x="2262092" y="244770"/>
                    <a:pt x="2284350" y="327834"/>
                  </a:cubicBezTo>
                  <a:lnTo>
                    <a:pt x="2287138" y="348954"/>
                  </a:lnTo>
                  <a:lnTo>
                    <a:pt x="2311957" y="359043"/>
                  </a:lnTo>
                  <a:cubicBezTo>
                    <a:pt x="2385826" y="399958"/>
                    <a:pt x="2437657" y="495741"/>
                    <a:pt x="2437657" y="607377"/>
                  </a:cubicBezTo>
                  <a:lnTo>
                    <a:pt x="2437657" y="1515363"/>
                  </a:lnTo>
                  <a:cubicBezTo>
                    <a:pt x="2437657" y="1664211"/>
                    <a:pt x="2529802" y="1784877"/>
                    <a:pt x="2643469" y="1784877"/>
                  </a:cubicBezTo>
                  <a:cubicBezTo>
                    <a:pt x="2529802" y="1784877"/>
                    <a:pt x="2437657" y="1905543"/>
                    <a:pt x="2437657" y="2054391"/>
                  </a:cubicBezTo>
                  <a:lnTo>
                    <a:pt x="2437657" y="2962378"/>
                  </a:lnTo>
                  <a:cubicBezTo>
                    <a:pt x="2437657" y="3092620"/>
                    <a:pt x="2367109" y="3201285"/>
                    <a:pt x="2273323" y="3226417"/>
                  </a:cubicBezTo>
                  <a:lnTo>
                    <a:pt x="2265939" y="3227391"/>
                  </a:lnTo>
                  <a:lnTo>
                    <a:pt x="2264892" y="3229968"/>
                  </a:lnTo>
                  <a:cubicBezTo>
                    <a:pt x="2228655" y="3295393"/>
                    <a:pt x="2143820" y="3341300"/>
                    <a:pt x="2044946" y="3341300"/>
                  </a:cubicBezTo>
                  <a:lnTo>
                    <a:pt x="1560439" y="3341300"/>
                  </a:lnTo>
                  <a:cubicBezTo>
                    <a:pt x="1428606" y="3341300"/>
                    <a:pt x="1321734" y="3422912"/>
                    <a:pt x="1321734" y="3523585"/>
                  </a:cubicBezTo>
                  <a:cubicBezTo>
                    <a:pt x="1321734" y="3422912"/>
                    <a:pt x="1214862" y="3341300"/>
                    <a:pt x="1083029" y="3341300"/>
                  </a:cubicBezTo>
                  <a:lnTo>
                    <a:pt x="598522" y="3341300"/>
                  </a:lnTo>
                  <a:cubicBezTo>
                    <a:pt x="499647" y="3341300"/>
                    <a:pt x="414813" y="3295393"/>
                    <a:pt x="378575" y="3229968"/>
                  </a:cubicBezTo>
                  <a:lnTo>
                    <a:pt x="377527" y="3227391"/>
                  </a:lnTo>
                  <a:lnTo>
                    <a:pt x="370146" y="3226417"/>
                  </a:lnTo>
                  <a:cubicBezTo>
                    <a:pt x="276360" y="3201285"/>
                    <a:pt x="205812" y="3092620"/>
                    <a:pt x="205812" y="2962378"/>
                  </a:cubicBezTo>
                  <a:lnTo>
                    <a:pt x="205812" y="2054391"/>
                  </a:lnTo>
                  <a:cubicBezTo>
                    <a:pt x="205812" y="1905543"/>
                    <a:pt x="113667" y="1784877"/>
                    <a:pt x="0" y="1784877"/>
                  </a:cubicBezTo>
                  <a:cubicBezTo>
                    <a:pt x="113667" y="1784877"/>
                    <a:pt x="205812" y="1664211"/>
                    <a:pt x="205812" y="1515363"/>
                  </a:cubicBezTo>
                  <a:lnTo>
                    <a:pt x="205812" y="607377"/>
                  </a:lnTo>
                  <a:cubicBezTo>
                    <a:pt x="205812" y="495741"/>
                    <a:pt x="257644" y="399958"/>
                    <a:pt x="331513" y="359043"/>
                  </a:cubicBezTo>
                  <a:lnTo>
                    <a:pt x="368056" y="344188"/>
                  </a:lnTo>
                  <a:lnTo>
                    <a:pt x="370215" y="327834"/>
                  </a:lnTo>
                  <a:cubicBezTo>
                    <a:pt x="392473" y="244770"/>
                    <a:pt x="488717" y="182285"/>
                    <a:pt x="604071" y="182285"/>
                  </a:cubicBezTo>
                  <a:lnTo>
                    <a:pt x="1088578" y="182285"/>
                  </a:lnTo>
                  <a:cubicBezTo>
                    <a:pt x="1220411" y="182285"/>
                    <a:pt x="1327283" y="100673"/>
                    <a:pt x="1327283" y="0"/>
                  </a:cubicBezTo>
                  <a:close/>
                </a:path>
              </a:pathLst>
            </a:custGeom>
            <a:blipFill dpi="0" rotWithShape="1">
              <a:blip r:embed="rId9"/>
              <a:srcRect/>
              <a:tile tx="0" ty="0" sx="100000" sy="100000" flip="none" algn="ctr"/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0CA1383D-E96B-F9CB-5AD8-39ED957FF7EE}"/>
              </a:ext>
            </a:extLst>
          </p:cNvPr>
          <p:cNvGrpSpPr/>
          <p:nvPr/>
        </p:nvGrpSpPr>
        <p:grpSpPr>
          <a:xfrm>
            <a:off x="8040276" y="1110957"/>
            <a:ext cx="3447458" cy="4505043"/>
            <a:chOff x="630001" y="1159276"/>
            <a:chExt cx="3447458" cy="4505043"/>
          </a:xfrm>
        </p:grpSpPr>
        <p:sp>
          <p:nvSpPr>
            <p:cNvPr id="91" name="任意多边形: 形状 90">
              <a:extLst>
                <a:ext uri="{FF2B5EF4-FFF2-40B4-BE49-F238E27FC236}">
                  <a16:creationId xmlns:a16="http://schemas.microsoft.com/office/drawing/2014/main" id="{6D9DE586-C681-3327-EFB8-CBFE93006327}"/>
                </a:ext>
              </a:extLst>
            </p:cNvPr>
            <p:cNvSpPr/>
            <p:nvPr/>
          </p:nvSpPr>
          <p:spPr>
            <a:xfrm>
              <a:off x="630001" y="1461123"/>
              <a:ext cx="3447458" cy="4203196"/>
            </a:xfrm>
            <a:custGeom>
              <a:avLst/>
              <a:gdLst>
                <a:gd name="connsiteX0" fmla="*/ 1327283 w 2643469"/>
                <a:gd name="connsiteY0" fmla="*/ 0 h 3523585"/>
                <a:gd name="connsiteX1" fmla="*/ 1565988 w 2643469"/>
                <a:gd name="connsiteY1" fmla="*/ 182285 h 3523585"/>
                <a:gd name="connsiteX2" fmla="*/ 2050495 w 2643469"/>
                <a:gd name="connsiteY2" fmla="*/ 182285 h 3523585"/>
                <a:gd name="connsiteX3" fmla="*/ 2284350 w 2643469"/>
                <a:gd name="connsiteY3" fmla="*/ 327834 h 3523585"/>
                <a:gd name="connsiteX4" fmla="*/ 2287138 w 2643469"/>
                <a:gd name="connsiteY4" fmla="*/ 348954 h 3523585"/>
                <a:gd name="connsiteX5" fmla="*/ 2311957 w 2643469"/>
                <a:gd name="connsiteY5" fmla="*/ 359043 h 3523585"/>
                <a:gd name="connsiteX6" fmla="*/ 2437657 w 2643469"/>
                <a:gd name="connsiteY6" fmla="*/ 607377 h 3523585"/>
                <a:gd name="connsiteX7" fmla="*/ 2437657 w 2643469"/>
                <a:gd name="connsiteY7" fmla="*/ 1515363 h 3523585"/>
                <a:gd name="connsiteX8" fmla="*/ 2643469 w 2643469"/>
                <a:gd name="connsiteY8" fmla="*/ 1784877 h 3523585"/>
                <a:gd name="connsiteX9" fmla="*/ 2437657 w 2643469"/>
                <a:gd name="connsiteY9" fmla="*/ 2054391 h 3523585"/>
                <a:gd name="connsiteX10" fmla="*/ 2437657 w 2643469"/>
                <a:gd name="connsiteY10" fmla="*/ 2962378 h 3523585"/>
                <a:gd name="connsiteX11" fmla="*/ 2273323 w 2643469"/>
                <a:gd name="connsiteY11" fmla="*/ 3226417 h 3523585"/>
                <a:gd name="connsiteX12" fmla="*/ 2265939 w 2643469"/>
                <a:gd name="connsiteY12" fmla="*/ 3227391 h 3523585"/>
                <a:gd name="connsiteX13" fmla="*/ 2264892 w 2643469"/>
                <a:gd name="connsiteY13" fmla="*/ 3229968 h 3523585"/>
                <a:gd name="connsiteX14" fmla="*/ 2044946 w 2643469"/>
                <a:gd name="connsiteY14" fmla="*/ 3341300 h 3523585"/>
                <a:gd name="connsiteX15" fmla="*/ 1560439 w 2643469"/>
                <a:gd name="connsiteY15" fmla="*/ 3341300 h 3523585"/>
                <a:gd name="connsiteX16" fmla="*/ 1321734 w 2643469"/>
                <a:gd name="connsiteY16" fmla="*/ 3523585 h 3523585"/>
                <a:gd name="connsiteX17" fmla="*/ 1083029 w 2643469"/>
                <a:gd name="connsiteY17" fmla="*/ 3341300 h 3523585"/>
                <a:gd name="connsiteX18" fmla="*/ 598522 w 2643469"/>
                <a:gd name="connsiteY18" fmla="*/ 3341300 h 3523585"/>
                <a:gd name="connsiteX19" fmla="*/ 378575 w 2643469"/>
                <a:gd name="connsiteY19" fmla="*/ 3229968 h 3523585"/>
                <a:gd name="connsiteX20" fmla="*/ 377527 w 2643469"/>
                <a:gd name="connsiteY20" fmla="*/ 3227391 h 3523585"/>
                <a:gd name="connsiteX21" fmla="*/ 370146 w 2643469"/>
                <a:gd name="connsiteY21" fmla="*/ 3226417 h 3523585"/>
                <a:gd name="connsiteX22" fmla="*/ 205812 w 2643469"/>
                <a:gd name="connsiteY22" fmla="*/ 2962378 h 3523585"/>
                <a:gd name="connsiteX23" fmla="*/ 205812 w 2643469"/>
                <a:gd name="connsiteY23" fmla="*/ 2054391 h 3523585"/>
                <a:gd name="connsiteX24" fmla="*/ 0 w 2643469"/>
                <a:gd name="connsiteY24" fmla="*/ 1784877 h 3523585"/>
                <a:gd name="connsiteX25" fmla="*/ 205812 w 2643469"/>
                <a:gd name="connsiteY25" fmla="*/ 1515363 h 3523585"/>
                <a:gd name="connsiteX26" fmla="*/ 205812 w 2643469"/>
                <a:gd name="connsiteY26" fmla="*/ 607377 h 3523585"/>
                <a:gd name="connsiteX27" fmla="*/ 331513 w 2643469"/>
                <a:gd name="connsiteY27" fmla="*/ 359043 h 3523585"/>
                <a:gd name="connsiteX28" fmla="*/ 368056 w 2643469"/>
                <a:gd name="connsiteY28" fmla="*/ 344188 h 3523585"/>
                <a:gd name="connsiteX29" fmla="*/ 370215 w 2643469"/>
                <a:gd name="connsiteY29" fmla="*/ 327834 h 3523585"/>
                <a:gd name="connsiteX30" fmla="*/ 604071 w 2643469"/>
                <a:gd name="connsiteY30" fmla="*/ 182285 h 3523585"/>
                <a:gd name="connsiteX31" fmla="*/ 1088578 w 2643469"/>
                <a:gd name="connsiteY31" fmla="*/ 182285 h 3523585"/>
                <a:gd name="connsiteX32" fmla="*/ 1327283 w 2643469"/>
                <a:gd name="connsiteY32" fmla="*/ 0 h 3523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43469" h="3523585">
                  <a:moveTo>
                    <a:pt x="1327283" y="0"/>
                  </a:moveTo>
                  <a:cubicBezTo>
                    <a:pt x="1327283" y="100673"/>
                    <a:pt x="1434155" y="182285"/>
                    <a:pt x="1565988" y="182285"/>
                  </a:cubicBezTo>
                  <a:lnTo>
                    <a:pt x="2050495" y="182285"/>
                  </a:lnTo>
                  <a:cubicBezTo>
                    <a:pt x="2165849" y="182285"/>
                    <a:pt x="2262092" y="244770"/>
                    <a:pt x="2284350" y="327834"/>
                  </a:cubicBezTo>
                  <a:lnTo>
                    <a:pt x="2287138" y="348954"/>
                  </a:lnTo>
                  <a:lnTo>
                    <a:pt x="2311957" y="359043"/>
                  </a:lnTo>
                  <a:cubicBezTo>
                    <a:pt x="2385826" y="399958"/>
                    <a:pt x="2437657" y="495741"/>
                    <a:pt x="2437657" y="607377"/>
                  </a:cubicBezTo>
                  <a:lnTo>
                    <a:pt x="2437657" y="1515363"/>
                  </a:lnTo>
                  <a:cubicBezTo>
                    <a:pt x="2437657" y="1664211"/>
                    <a:pt x="2529802" y="1784877"/>
                    <a:pt x="2643469" y="1784877"/>
                  </a:cubicBezTo>
                  <a:cubicBezTo>
                    <a:pt x="2529802" y="1784877"/>
                    <a:pt x="2437657" y="1905543"/>
                    <a:pt x="2437657" y="2054391"/>
                  </a:cubicBezTo>
                  <a:lnTo>
                    <a:pt x="2437657" y="2962378"/>
                  </a:lnTo>
                  <a:cubicBezTo>
                    <a:pt x="2437657" y="3092620"/>
                    <a:pt x="2367109" y="3201285"/>
                    <a:pt x="2273323" y="3226417"/>
                  </a:cubicBezTo>
                  <a:lnTo>
                    <a:pt x="2265939" y="3227391"/>
                  </a:lnTo>
                  <a:lnTo>
                    <a:pt x="2264892" y="3229968"/>
                  </a:lnTo>
                  <a:cubicBezTo>
                    <a:pt x="2228655" y="3295393"/>
                    <a:pt x="2143820" y="3341300"/>
                    <a:pt x="2044946" y="3341300"/>
                  </a:cubicBezTo>
                  <a:lnTo>
                    <a:pt x="1560439" y="3341300"/>
                  </a:lnTo>
                  <a:cubicBezTo>
                    <a:pt x="1428606" y="3341300"/>
                    <a:pt x="1321734" y="3422912"/>
                    <a:pt x="1321734" y="3523585"/>
                  </a:cubicBezTo>
                  <a:cubicBezTo>
                    <a:pt x="1321734" y="3422912"/>
                    <a:pt x="1214862" y="3341300"/>
                    <a:pt x="1083029" y="3341300"/>
                  </a:cubicBezTo>
                  <a:lnTo>
                    <a:pt x="598522" y="3341300"/>
                  </a:lnTo>
                  <a:cubicBezTo>
                    <a:pt x="499647" y="3341300"/>
                    <a:pt x="414813" y="3295393"/>
                    <a:pt x="378575" y="3229968"/>
                  </a:cubicBezTo>
                  <a:lnTo>
                    <a:pt x="377527" y="3227391"/>
                  </a:lnTo>
                  <a:lnTo>
                    <a:pt x="370146" y="3226417"/>
                  </a:lnTo>
                  <a:cubicBezTo>
                    <a:pt x="276360" y="3201285"/>
                    <a:pt x="205812" y="3092620"/>
                    <a:pt x="205812" y="2962378"/>
                  </a:cubicBezTo>
                  <a:lnTo>
                    <a:pt x="205812" y="2054391"/>
                  </a:lnTo>
                  <a:cubicBezTo>
                    <a:pt x="205812" y="1905543"/>
                    <a:pt x="113667" y="1784877"/>
                    <a:pt x="0" y="1784877"/>
                  </a:cubicBezTo>
                  <a:cubicBezTo>
                    <a:pt x="113667" y="1784877"/>
                    <a:pt x="205812" y="1664211"/>
                    <a:pt x="205812" y="1515363"/>
                  </a:cubicBezTo>
                  <a:lnTo>
                    <a:pt x="205812" y="607377"/>
                  </a:lnTo>
                  <a:cubicBezTo>
                    <a:pt x="205812" y="495741"/>
                    <a:pt x="257644" y="399958"/>
                    <a:pt x="331513" y="359043"/>
                  </a:cubicBezTo>
                  <a:lnTo>
                    <a:pt x="368056" y="344188"/>
                  </a:lnTo>
                  <a:lnTo>
                    <a:pt x="370215" y="327834"/>
                  </a:lnTo>
                  <a:cubicBezTo>
                    <a:pt x="392473" y="244770"/>
                    <a:pt x="488717" y="182285"/>
                    <a:pt x="604071" y="182285"/>
                  </a:cubicBezTo>
                  <a:lnTo>
                    <a:pt x="1088578" y="182285"/>
                  </a:lnTo>
                  <a:cubicBezTo>
                    <a:pt x="1220411" y="182285"/>
                    <a:pt x="1327283" y="100673"/>
                    <a:pt x="1327283" y="0"/>
                  </a:cubicBezTo>
                  <a:close/>
                </a:path>
              </a:pathLst>
            </a:custGeom>
            <a:blipFill dpi="0" rotWithShape="1">
              <a:blip r:embed="rId9"/>
              <a:srcRect/>
              <a:tile tx="0" ty="0" sx="100000" sy="100000" flip="none" algn="ctr"/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92" name="椭圆 91">
              <a:extLst>
                <a:ext uri="{FF2B5EF4-FFF2-40B4-BE49-F238E27FC236}">
                  <a16:creationId xmlns:a16="http://schemas.microsoft.com/office/drawing/2014/main" id="{1590F4A8-6A55-9A0F-29DC-093EAEA42E14}"/>
                </a:ext>
              </a:extLst>
            </p:cNvPr>
            <p:cNvSpPr/>
            <p:nvPr/>
          </p:nvSpPr>
          <p:spPr>
            <a:xfrm>
              <a:off x="1859978" y="1159276"/>
              <a:ext cx="987505" cy="987505"/>
            </a:xfrm>
            <a:prstGeom prst="ellipse">
              <a:avLst/>
            </a:prstGeom>
            <a:blipFill dpi="0" rotWithShape="1">
              <a:blip r:embed="rId10"/>
              <a:srcRect/>
              <a:tile tx="0" ty="0" sx="100000" sy="100000" flip="none" algn="ctr"/>
            </a:blipFill>
            <a:ln w="25400" cap="flat">
              <a:gradFill flip="none" rotWithShape="1">
                <a:gsLst>
                  <a:gs pos="0">
                    <a:srgbClr val="967126"/>
                  </a:gs>
                  <a:gs pos="97753">
                    <a:srgbClr val="967126"/>
                  </a:gs>
                  <a:gs pos="47000">
                    <a:srgbClr val="2D2C2A"/>
                  </a:gs>
                </a:gsLst>
                <a:lin ang="8100000" scaled="1"/>
                <a:tileRect/>
              </a:gradFill>
              <a:miter lim="800000"/>
            </a:ln>
            <a:effectLst>
              <a:outerShdw blurRad="254000" dist="2540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:a16="http://schemas.microsoft.com/office/drawing/2014/main" id="{D94B2ABA-2D4E-A569-D18A-F536C322F728}"/>
                </a:ext>
              </a:extLst>
            </p:cNvPr>
            <p:cNvSpPr/>
            <p:nvPr/>
          </p:nvSpPr>
          <p:spPr>
            <a:xfrm>
              <a:off x="729791" y="1582788"/>
              <a:ext cx="3247879" cy="3959866"/>
            </a:xfrm>
            <a:custGeom>
              <a:avLst/>
              <a:gdLst>
                <a:gd name="connsiteX0" fmla="*/ 1327283 w 2643469"/>
                <a:gd name="connsiteY0" fmla="*/ 0 h 3523585"/>
                <a:gd name="connsiteX1" fmla="*/ 1565988 w 2643469"/>
                <a:gd name="connsiteY1" fmla="*/ 182285 h 3523585"/>
                <a:gd name="connsiteX2" fmla="*/ 2050495 w 2643469"/>
                <a:gd name="connsiteY2" fmla="*/ 182285 h 3523585"/>
                <a:gd name="connsiteX3" fmla="*/ 2284350 w 2643469"/>
                <a:gd name="connsiteY3" fmla="*/ 327834 h 3523585"/>
                <a:gd name="connsiteX4" fmla="*/ 2287138 w 2643469"/>
                <a:gd name="connsiteY4" fmla="*/ 348954 h 3523585"/>
                <a:gd name="connsiteX5" fmla="*/ 2311957 w 2643469"/>
                <a:gd name="connsiteY5" fmla="*/ 359043 h 3523585"/>
                <a:gd name="connsiteX6" fmla="*/ 2437657 w 2643469"/>
                <a:gd name="connsiteY6" fmla="*/ 607377 h 3523585"/>
                <a:gd name="connsiteX7" fmla="*/ 2437657 w 2643469"/>
                <a:gd name="connsiteY7" fmla="*/ 1515363 h 3523585"/>
                <a:gd name="connsiteX8" fmla="*/ 2643469 w 2643469"/>
                <a:gd name="connsiteY8" fmla="*/ 1784877 h 3523585"/>
                <a:gd name="connsiteX9" fmla="*/ 2437657 w 2643469"/>
                <a:gd name="connsiteY9" fmla="*/ 2054391 h 3523585"/>
                <a:gd name="connsiteX10" fmla="*/ 2437657 w 2643469"/>
                <a:gd name="connsiteY10" fmla="*/ 2962378 h 3523585"/>
                <a:gd name="connsiteX11" fmla="*/ 2273323 w 2643469"/>
                <a:gd name="connsiteY11" fmla="*/ 3226417 h 3523585"/>
                <a:gd name="connsiteX12" fmla="*/ 2265939 w 2643469"/>
                <a:gd name="connsiteY12" fmla="*/ 3227391 h 3523585"/>
                <a:gd name="connsiteX13" fmla="*/ 2264892 w 2643469"/>
                <a:gd name="connsiteY13" fmla="*/ 3229968 h 3523585"/>
                <a:gd name="connsiteX14" fmla="*/ 2044946 w 2643469"/>
                <a:gd name="connsiteY14" fmla="*/ 3341300 h 3523585"/>
                <a:gd name="connsiteX15" fmla="*/ 1560439 w 2643469"/>
                <a:gd name="connsiteY15" fmla="*/ 3341300 h 3523585"/>
                <a:gd name="connsiteX16" fmla="*/ 1321734 w 2643469"/>
                <a:gd name="connsiteY16" fmla="*/ 3523585 h 3523585"/>
                <a:gd name="connsiteX17" fmla="*/ 1083029 w 2643469"/>
                <a:gd name="connsiteY17" fmla="*/ 3341300 h 3523585"/>
                <a:gd name="connsiteX18" fmla="*/ 598522 w 2643469"/>
                <a:gd name="connsiteY18" fmla="*/ 3341300 h 3523585"/>
                <a:gd name="connsiteX19" fmla="*/ 378575 w 2643469"/>
                <a:gd name="connsiteY19" fmla="*/ 3229968 h 3523585"/>
                <a:gd name="connsiteX20" fmla="*/ 377527 w 2643469"/>
                <a:gd name="connsiteY20" fmla="*/ 3227391 h 3523585"/>
                <a:gd name="connsiteX21" fmla="*/ 370146 w 2643469"/>
                <a:gd name="connsiteY21" fmla="*/ 3226417 h 3523585"/>
                <a:gd name="connsiteX22" fmla="*/ 205812 w 2643469"/>
                <a:gd name="connsiteY22" fmla="*/ 2962378 h 3523585"/>
                <a:gd name="connsiteX23" fmla="*/ 205812 w 2643469"/>
                <a:gd name="connsiteY23" fmla="*/ 2054391 h 3523585"/>
                <a:gd name="connsiteX24" fmla="*/ 0 w 2643469"/>
                <a:gd name="connsiteY24" fmla="*/ 1784877 h 3523585"/>
                <a:gd name="connsiteX25" fmla="*/ 205812 w 2643469"/>
                <a:gd name="connsiteY25" fmla="*/ 1515363 h 3523585"/>
                <a:gd name="connsiteX26" fmla="*/ 205812 w 2643469"/>
                <a:gd name="connsiteY26" fmla="*/ 607377 h 3523585"/>
                <a:gd name="connsiteX27" fmla="*/ 331513 w 2643469"/>
                <a:gd name="connsiteY27" fmla="*/ 359043 h 3523585"/>
                <a:gd name="connsiteX28" fmla="*/ 368056 w 2643469"/>
                <a:gd name="connsiteY28" fmla="*/ 344188 h 3523585"/>
                <a:gd name="connsiteX29" fmla="*/ 370215 w 2643469"/>
                <a:gd name="connsiteY29" fmla="*/ 327834 h 3523585"/>
                <a:gd name="connsiteX30" fmla="*/ 604071 w 2643469"/>
                <a:gd name="connsiteY30" fmla="*/ 182285 h 3523585"/>
                <a:gd name="connsiteX31" fmla="*/ 1088578 w 2643469"/>
                <a:gd name="connsiteY31" fmla="*/ 182285 h 3523585"/>
                <a:gd name="connsiteX32" fmla="*/ 1327283 w 2643469"/>
                <a:gd name="connsiteY32" fmla="*/ 0 h 3523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43469" h="3523585">
                  <a:moveTo>
                    <a:pt x="1327283" y="0"/>
                  </a:moveTo>
                  <a:cubicBezTo>
                    <a:pt x="1327283" y="100673"/>
                    <a:pt x="1434155" y="182285"/>
                    <a:pt x="1565988" y="182285"/>
                  </a:cubicBezTo>
                  <a:lnTo>
                    <a:pt x="2050495" y="182285"/>
                  </a:lnTo>
                  <a:cubicBezTo>
                    <a:pt x="2165849" y="182285"/>
                    <a:pt x="2262092" y="244770"/>
                    <a:pt x="2284350" y="327834"/>
                  </a:cubicBezTo>
                  <a:lnTo>
                    <a:pt x="2287138" y="348954"/>
                  </a:lnTo>
                  <a:lnTo>
                    <a:pt x="2311957" y="359043"/>
                  </a:lnTo>
                  <a:cubicBezTo>
                    <a:pt x="2385826" y="399958"/>
                    <a:pt x="2437657" y="495741"/>
                    <a:pt x="2437657" y="607377"/>
                  </a:cubicBezTo>
                  <a:lnTo>
                    <a:pt x="2437657" y="1515363"/>
                  </a:lnTo>
                  <a:cubicBezTo>
                    <a:pt x="2437657" y="1664211"/>
                    <a:pt x="2529802" y="1784877"/>
                    <a:pt x="2643469" y="1784877"/>
                  </a:cubicBezTo>
                  <a:cubicBezTo>
                    <a:pt x="2529802" y="1784877"/>
                    <a:pt x="2437657" y="1905543"/>
                    <a:pt x="2437657" y="2054391"/>
                  </a:cubicBezTo>
                  <a:lnTo>
                    <a:pt x="2437657" y="2962378"/>
                  </a:lnTo>
                  <a:cubicBezTo>
                    <a:pt x="2437657" y="3092620"/>
                    <a:pt x="2367109" y="3201285"/>
                    <a:pt x="2273323" y="3226417"/>
                  </a:cubicBezTo>
                  <a:lnTo>
                    <a:pt x="2265939" y="3227391"/>
                  </a:lnTo>
                  <a:lnTo>
                    <a:pt x="2264892" y="3229968"/>
                  </a:lnTo>
                  <a:cubicBezTo>
                    <a:pt x="2228655" y="3295393"/>
                    <a:pt x="2143820" y="3341300"/>
                    <a:pt x="2044946" y="3341300"/>
                  </a:cubicBezTo>
                  <a:lnTo>
                    <a:pt x="1560439" y="3341300"/>
                  </a:lnTo>
                  <a:cubicBezTo>
                    <a:pt x="1428606" y="3341300"/>
                    <a:pt x="1321734" y="3422912"/>
                    <a:pt x="1321734" y="3523585"/>
                  </a:cubicBezTo>
                  <a:cubicBezTo>
                    <a:pt x="1321734" y="3422912"/>
                    <a:pt x="1214862" y="3341300"/>
                    <a:pt x="1083029" y="3341300"/>
                  </a:cubicBezTo>
                  <a:lnTo>
                    <a:pt x="598522" y="3341300"/>
                  </a:lnTo>
                  <a:cubicBezTo>
                    <a:pt x="499647" y="3341300"/>
                    <a:pt x="414813" y="3295393"/>
                    <a:pt x="378575" y="3229968"/>
                  </a:cubicBezTo>
                  <a:lnTo>
                    <a:pt x="377527" y="3227391"/>
                  </a:lnTo>
                  <a:lnTo>
                    <a:pt x="370146" y="3226417"/>
                  </a:lnTo>
                  <a:cubicBezTo>
                    <a:pt x="276360" y="3201285"/>
                    <a:pt x="205812" y="3092620"/>
                    <a:pt x="205812" y="2962378"/>
                  </a:cubicBezTo>
                  <a:lnTo>
                    <a:pt x="205812" y="2054391"/>
                  </a:lnTo>
                  <a:cubicBezTo>
                    <a:pt x="205812" y="1905543"/>
                    <a:pt x="113667" y="1784877"/>
                    <a:pt x="0" y="1784877"/>
                  </a:cubicBezTo>
                  <a:cubicBezTo>
                    <a:pt x="113667" y="1784877"/>
                    <a:pt x="205812" y="1664211"/>
                    <a:pt x="205812" y="1515363"/>
                  </a:cubicBezTo>
                  <a:lnTo>
                    <a:pt x="205812" y="607377"/>
                  </a:lnTo>
                  <a:cubicBezTo>
                    <a:pt x="205812" y="495741"/>
                    <a:pt x="257644" y="399958"/>
                    <a:pt x="331513" y="359043"/>
                  </a:cubicBezTo>
                  <a:lnTo>
                    <a:pt x="368056" y="344188"/>
                  </a:lnTo>
                  <a:lnTo>
                    <a:pt x="370215" y="327834"/>
                  </a:lnTo>
                  <a:cubicBezTo>
                    <a:pt x="392473" y="244770"/>
                    <a:pt x="488717" y="182285"/>
                    <a:pt x="604071" y="182285"/>
                  </a:cubicBezTo>
                  <a:lnTo>
                    <a:pt x="1088578" y="182285"/>
                  </a:lnTo>
                  <a:cubicBezTo>
                    <a:pt x="1220411" y="182285"/>
                    <a:pt x="1327283" y="100673"/>
                    <a:pt x="1327283" y="0"/>
                  </a:cubicBezTo>
                  <a:close/>
                </a:path>
              </a:pathLst>
            </a:custGeom>
            <a:blipFill dpi="0" rotWithShape="1">
              <a:blip r:embed="rId9"/>
              <a:srcRect/>
              <a:tile tx="0" ty="0" sx="100000" sy="100000" flip="none" algn="ctr"/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7" name="文本框 99">
            <a:extLst>
              <a:ext uri="{FF2B5EF4-FFF2-40B4-BE49-F238E27FC236}">
                <a16:creationId xmlns:a16="http://schemas.microsoft.com/office/drawing/2014/main" id="{6AF3317F-D7DC-4881-2A02-0B1AF8151C7A}"/>
              </a:ext>
            </a:extLst>
          </p:cNvPr>
          <p:cNvSpPr/>
          <p:nvPr/>
        </p:nvSpPr>
        <p:spPr>
          <a:xfrm>
            <a:off x="1194596" y="2214859"/>
            <a:ext cx="2270634" cy="16589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marL="0" marR="0" lvl="0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一、了解庄子及其作品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庄子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文本框 99">
            <a:extLst>
              <a:ext uri="{FF2B5EF4-FFF2-40B4-BE49-F238E27FC236}">
                <a16:creationId xmlns:a16="http://schemas.microsoft.com/office/drawing/2014/main" id="{A01B6C51-2440-FF71-AC7B-F6898A424ABC}"/>
              </a:ext>
            </a:extLst>
          </p:cNvPr>
          <p:cNvSpPr/>
          <p:nvPr/>
        </p:nvSpPr>
        <p:spPr>
          <a:xfrm>
            <a:off x="4930810" y="2214859"/>
            <a:ext cx="2430170" cy="219758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lvl="0" eaLnBrk="1" hangingPunct="1">
              <a:lnSpc>
                <a:spcPct val="125000"/>
              </a:lnSpc>
              <a:defRPr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二、掌握文言基础知识，用现代汉语理解课文。</a:t>
            </a:r>
          </a:p>
        </p:txBody>
      </p:sp>
      <p:sp>
        <p:nvSpPr>
          <p:cNvPr id="19" name="文本框 99">
            <a:extLst>
              <a:ext uri="{FF2B5EF4-FFF2-40B4-BE49-F238E27FC236}">
                <a16:creationId xmlns:a16="http://schemas.microsoft.com/office/drawing/2014/main" id="{15FF84A5-1117-BE44-AEAA-24A8890FE79A}"/>
              </a:ext>
            </a:extLst>
          </p:cNvPr>
          <p:cNvSpPr/>
          <p:nvPr/>
        </p:nvSpPr>
        <p:spPr>
          <a:xfrm>
            <a:off x="8530606" y="2214859"/>
            <a:ext cx="2466798" cy="282013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marL="0" marR="0" lvl="0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三、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分析惠子、庄子、宋人、客的不同形象特点与人物追求，鉴赏庄子使用</a:t>
            </a: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寓言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的妙处。</a:t>
            </a: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8093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>
            <a:extLst>
              <a:ext uri="{FF2B5EF4-FFF2-40B4-BE49-F238E27FC236}">
                <a16:creationId xmlns:a16="http://schemas.microsoft.com/office/drawing/2014/main" id="{38E7F2F2-00DF-2905-3C5C-B9113FD202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62" y="3389776"/>
            <a:ext cx="12192000" cy="3194304"/>
          </a:xfrm>
          <a:prstGeom prst="rect">
            <a:avLst/>
          </a:prstGeom>
        </p:spPr>
      </p:pic>
      <p:pic>
        <p:nvPicPr>
          <p:cNvPr id="46" name="图片 45" descr="查看图片">
            <a:extLst>
              <a:ext uri="{FF2B5EF4-FFF2-40B4-BE49-F238E27FC236}">
                <a16:creationId xmlns:a16="http://schemas.microsoft.com/office/drawing/2014/main" id="{5BA148B3-14CB-047C-C10A-8ACB9FD12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969"/>
          <a:stretch>
            <a:fillRect/>
          </a:stretch>
        </p:blipFill>
        <p:spPr bwMode="auto">
          <a:xfrm>
            <a:off x="0" y="0"/>
            <a:ext cx="12192000" cy="4326771"/>
          </a:xfrm>
          <a:custGeom>
            <a:avLst/>
            <a:gdLst>
              <a:gd name="connsiteX0" fmla="*/ 0 w 12192000"/>
              <a:gd name="connsiteY0" fmla="*/ 0 h 4326771"/>
              <a:gd name="connsiteX1" fmla="*/ 12192000 w 12192000"/>
              <a:gd name="connsiteY1" fmla="*/ 0 h 4326771"/>
              <a:gd name="connsiteX2" fmla="*/ 12192000 w 12192000"/>
              <a:gd name="connsiteY2" fmla="*/ 4326771 h 4326771"/>
              <a:gd name="connsiteX3" fmla="*/ 0 w 12192000"/>
              <a:gd name="connsiteY3" fmla="*/ 4326771 h 432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326771">
                <a:moveTo>
                  <a:pt x="0" y="0"/>
                </a:moveTo>
                <a:lnTo>
                  <a:pt x="12192000" y="0"/>
                </a:lnTo>
                <a:lnTo>
                  <a:pt x="12192000" y="4326771"/>
                </a:lnTo>
                <a:lnTo>
                  <a:pt x="0" y="432677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右大括号 2">
            <a:extLst>
              <a:ext uri="{FF2B5EF4-FFF2-40B4-BE49-F238E27FC236}">
                <a16:creationId xmlns:a16="http://schemas.microsoft.com/office/drawing/2014/main" id="{6E8FE67D-10A9-F5CE-B66F-FB5695099F1D}"/>
              </a:ext>
            </a:extLst>
          </p:cNvPr>
          <p:cNvSpPr/>
          <p:nvPr/>
        </p:nvSpPr>
        <p:spPr>
          <a:xfrm rot="5400000">
            <a:off x="5034007" y="-5799247"/>
            <a:ext cx="2123987" cy="13372289"/>
          </a:xfrm>
          <a:prstGeom prst="rightBrace">
            <a:avLst>
              <a:gd name="adj1" fmla="val 90730"/>
              <a:gd name="adj2" fmla="val 50000"/>
            </a:avLst>
          </a:prstGeom>
          <a:blipFill dpi="0" rotWithShape="0">
            <a:blip r:embed="rId7"/>
            <a:srcRect/>
            <a:tile tx="0" ty="0" sx="100000" sy="100000" flip="none" algn="t"/>
          </a:blipFill>
          <a:ln>
            <a:noFill/>
          </a:ln>
          <a:effectLst>
            <a:outerShdw blurRad="508000" dist="254000" dir="5400000" algn="t" rotWithShape="0">
              <a:srgbClr val="5A4C3C">
                <a:alpha val="2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右大括号 3">
            <a:extLst>
              <a:ext uri="{FF2B5EF4-FFF2-40B4-BE49-F238E27FC236}">
                <a16:creationId xmlns:a16="http://schemas.microsoft.com/office/drawing/2014/main" id="{8BAE6499-EC23-B35C-EF6C-7887D7E14C86}"/>
              </a:ext>
            </a:extLst>
          </p:cNvPr>
          <p:cNvSpPr/>
          <p:nvPr/>
        </p:nvSpPr>
        <p:spPr>
          <a:xfrm rot="5400000">
            <a:off x="4988838" y="-5640954"/>
            <a:ext cx="2214324" cy="13372289"/>
          </a:xfrm>
          <a:prstGeom prst="rightBrace">
            <a:avLst>
              <a:gd name="adj1" fmla="val 90730"/>
              <a:gd name="adj2" fmla="val 50000"/>
            </a:avLst>
          </a:prstGeom>
          <a:noFill/>
          <a:ln w="12700">
            <a:gradFill flip="none" rotWithShape="1">
              <a:gsLst>
                <a:gs pos="36000">
                  <a:srgbClr val="967126"/>
                </a:gs>
                <a:gs pos="0">
                  <a:srgbClr val="D9C69B"/>
                </a:gs>
                <a:gs pos="68000">
                  <a:srgbClr val="967126"/>
                </a:gs>
                <a:gs pos="97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F54BA2A6-EEA9-B067-8444-72C4ABD1F87F}"/>
              </a:ext>
            </a:extLst>
          </p:cNvPr>
          <p:cNvSpPr/>
          <p:nvPr/>
        </p:nvSpPr>
        <p:spPr>
          <a:xfrm rot="16200000" flipV="1">
            <a:off x="5034007" y="-637222"/>
            <a:ext cx="2123987" cy="13372289"/>
          </a:xfrm>
          <a:prstGeom prst="rightBrace">
            <a:avLst>
              <a:gd name="adj1" fmla="val 90730"/>
              <a:gd name="adj2" fmla="val 50000"/>
            </a:avLst>
          </a:prstGeom>
          <a:blipFill dpi="0" rotWithShape="0">
            <a:blip r:embed="rId7"/>
            <a:srcRect/>
            <a:tile tx="0" ty="0" sx="100000" sy="100000" flip="none" algn="t"/>
          </a:blipFill>
          <a:ln>
            <a:noFill/>
          </a:ln>
          <a:effectLst>
            <a:outerShdw blurRad="508000" dist="38100" dir="16200000" rotWithShape="0">
              <a:srgbClr val="5A4C3C">
                <a:alpha val="2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右大括号 8">
            <a:extLst>
              <a:ext uri="{FF2B5EF4-FFF2-40B4-BE49-F238E27FC236}">
                <a16:creationId xmlns:a16="http://schemas.microsoft.com/office/drawing/2014/main" id="{8282CE2B-E2C3-FE80-1293-C6D5522A9BFD}"/>
              </a:ext>
            </a:extLst>
          </p:cNvPr>
          <p:cNvSpPr/>
          <p:nvPr/>
        </p:nvSpPr>
        <p:spPr>
          <a:xfrm rot="16200000" flipV="1">
            <a:off x="4988838" y="-795515"/>
            <a:ext cx="2214324" cy="13372289"/>
          </a:xfrm>
          <a:prstGeom prst="rightBrace">
            <a:avLst>
              <a:gd name="adj1" fmla="val 90730"/>
              <a:gd name="adj2" fmla="val 50000"/>
            </a:avLst>
          </a:prstGeom>
          <a:noFill/>
          <a:ln w="12700">
            <a:gradFill flip="none" rotWithShape="1">
              <a:gsLst>
                <a:gs pos="36000">
                  <a:srgbClr val="967126"/>
                </a:gs>
                <a:gs pos="0">
                  <a:srgbClr val="D9C69B"/>
                </a:gs>
                <a:gs pos="68000">
                  <a:srgbClr val="967126"/>
                </a:gs>
                <a:gs pos="97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2" descr="查看图片">
            <a:extLst>
              <a:ext uri="{FF2B5EF4-FFF2-40B4-BE49-F238E27FC236}">
                <a16:creationId xmlns:a16="http://schemas.microsoft.com/office/drawing/2014/main" id="{699DBCBE-3909-466E-E58B-2506478FF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8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" y="-1"/>
            <a:ext cx="4291452" cy="2789444"/>
          </a:xfrm>
          <a:prstGeom prst="rect">
            <a:avLst/>
          </a:prstGeom>
          <a:noFill/>
          <a:effectLst>
            <a:outerShdw blurRad="254000" sx="102000" sy="102000" algn="ctr" rotWithShape="0">
              <a:srgbClr val="2D2C2A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查看图片">
            <a:extLst>
              <a:ext uri="{FF2B5EF4-FFF2-40B4-BE49-F238E27FC236}">
                <a16:creationId xmlns:a16="http://schemas.microsoft.com/office/drawing/2014/main" id="{04916872-0257-ABF7-A073-E4CF97315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8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79" t="29354"/>
          <a:stretch/>
        </p:blipFill>
        <p:spPr bwMode="auto">
          <a:xfrm>
            <a:off x="7614804" y="4439895"/>
            <a:ext cx="4577195" cy="2418105"/>
          </a:xfrm>
          <a:prstGeom prst="rect">
            <a:avLst/>
          </a:prstGeom>
          <a:noFill/>
          <a:effectLst>
            <a:outerShdw blurRad="254000" sx="102000" sy="102000" algn="ctr" rotWithShape="0">
              <a:srgbClr val="2D2C2A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A-文本框 15">
            <a:extLst>
              <a:ext uri="{FF2B5EF4-FFF2-40B4-BE49-F238E27FC236}">
                <a16:creationId xmlns:a16="http://schemas.microsoft.com/office/drawing/2014/main" id="{72004B56-7EE0-8810-2D05-3A4B76008B8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83854" y="2427887"/>
            <a:ext cx="2214785" cy="408445"/>
          </a:xfrm>
          <a:custGeom>
            <a:avLst/>
            <a:gdLst/>
            <a:ahLst/>
            <a:cxnLst/>
            <a:rect l="l" t="t" r="r" b="b"/>
            <a:pathLst>
              <a:path w="2214785" h="408445">
                <a:moveTo>
                  <a:pt x="1310143" y="272872"/>
                </a:moveTo>
                <a:cubicBezTo>
                  <a:pt x="1308993" y="272872"/>
                  <a:pt x="1308007" y="272954"/>
                  <a:pt x="1307185" y="273118"/>
                </a:cubicBezTo>
                <a:cubicBezTo>
                  <a:pt x="1284343" y="275419"/>
                  <a:pt x="1262322" y="279856"/>
                  <a:pt x="1241124" y="286429"/>
                </a:cubicBezTo>
                <a:cubicBezTo>
                  <a:pt x="1241124" y="288072"/>
                  <a:pt x="1242028" y="296125"/>
                  <a:pt x="1243835" y="310586"/>
                </a:cubicBezTo>
                <a:lnTo>
                  <a:pt x="1246054" y="329320"/>
                </a:lnTo>
                <a:cubicBezTo>
                  <a:pt x="1271689" y="327019"/>
                  <a:pt x="1287301" y="325376"/>
                  <a:pt x="1292888" y="324390"/>
                </a:cubicBezTo>
                <a:cubicBezTo>
                  <a:pt x="1297982" y="323568"/>
                  <a:pt x="1302748" y="322253"/>
                  <a:pt x="1307185" y="320446"/>
                </a:cubicBezTo>
                <a:cubicBezTo>
                  <a:pt x="1311951" y="303848"/>
                  <a:pt x="1314744" y="292099"/>
                  <a:pt x="1315566" y="285197"/>
                </a:cubicBezTo>
                <a:cubicBezTo>
                  <a:pt x="1315895" y="281910"/>
                  <a:pt x="1316059" y="279774"/>
                  <a:pt x="1316059" y="278788"/>
                </a:cubicBezTo>
                <a:cubicBezTo>
                  <a:pt x="1316059" y="276816"/>
                  <a:pt x="1315648" y="275337"/>
                  <a:pt x="1314826" y="274351"/>
                </a:cubicBezTo>
                <a:cubicBezTo>
                  <a:pt x="1314005" y="273365"/>
                  <a:pt x="1312444" y="272872"/>
                  <a:pt x="1310143" y="272872"/>
                </a:cubicBezTo>
                <a:close/>
                <a:moveTo>
                  <a:pt x="1336764" y="224312"/>
                </a:moveTo>
                <a:cubicBezTo>
                  <a:pt x="1341366" y="224148"/>
                  <a:pt x="1348227" y="227229"/>
                  <a:pt x="1357347" y="233556"/>
                </a:cubicBezTo>
                <a:cubicBezTo>
                  <a:pt x="1366467" y="239882"/>
                  <a:pt x="1374561" y="247277"/>
                  <a:pt x="1381627" y="255740"/>
                </a:cubicBezTo>
                <a:cubicBezTo>
                  <a:pt x="1388693" y="264203"/>
                  <a:pt x="1392226" y="271721"/>
                  <a:pt x="1392226" y="278295"/>
                </a:cubicBezTo>
                <a:cubicBezTo>
                  <a:pt x="1392226" y="282896"/>
                  <a:pt x="1390213" y="287703"/>
                  <a:pt x="1386187" y="292715"/>
                </a:cubicBezTo>
                <a:cubicBezTo>
                  <a:pt x="1382161" y="297727"/>
                  <a:pt x="1375382" y="304998"/>
                  <a:pt x="1365851" y="314530"/>
                </a:cubicBezTo>
                <a:cubicBezTo>
                  <a:pt x="1356648" y="323732"/>
                  <a:pt x="1351144" y="329320"/>
                  <a:pt x="1349336" y="331291"/>
                </a:cubicBezTo>
                <a:cubicBezTo>
                  <a:pt x="1358045" y="339344"/>
                  <a:pt x="1362400" y="345670"/>
                  <a:pt x="1362400" y="350272"/>
                </a:cubicBezTo>
                <a:cubicBezTo>
                  <a:pt x="1362400" y="352737"/>
                  <a:pt x="1361044" y="355325"/>
                  <a:pt x="1358333" y="358036"/>
                </a:cubicBezTo>
                <a:cubicBezTo>
                  <a:pt x="1355621" y="360748"/>
                  <a:pt x="1352417" y="363048"/>
                  <a:pt x="1348720" y="364938"/>
                </a:cubicBezTo>
                <a:cubicBezTo>
                  <a:pt x="1345022" y="366828"/>
                  <a:pt x="1341777" y="367773"/>
                  <a:pt x="1338983" y="367773"/>
                </a:cubicBezTo>
                <a:cubicBezTo>
                  <a:pt x="1338161" y="367773"/>
                  <a:pt x="1337257" y="367609"/>
                  <a:pt x="1336271" y="367280"/>
                </a:cubicBezTo>
                <a:cubicBezTo>
                  <a:pt x="1316223" y="359392"/>
                  <a:pt x="1298147" y="355448"/>
                  <a:pt x="1282042" y="355448"/>
                </a:cubicBezTo>
                <a:cubicBezTo>
                  <a:pt x="1275962" y="355448"/>
                  <a:pt x="1270703" y="355818"/>
                  <a:pt x="1266266" y="356557"/>
                </a:cubicBezTo>
                <a:cubicBezTo>
                  <a:pt x="1261830" y="357297"/>
                  <a:pt x="1256242" y="358488"/>
                  <a:pt x="1249505" y="360132"/>
                </a:cubicBezTo>
                <a:lnTo>
                  <a:pt x="1249998" y="367280"/>
                </a:lnTo>
                <a:cubicBezTo>
                  <a:pt x="1249998" y="370895"/>
                  <a:pt x="1248929" y="375414"/>
                  <a:pt x="1246793" y="380837"/>
                </a:cubicBezTo>
                <a:cubicBezTo>
                  <a:pt x="1244657" y="386260"/>
                  <a:pt x="1241946" y="390985"/>
                  <a:pt x="1238659" y="395011"/>
                </a:cubicBezTo>
                <a:cubicBezTo>
                  <a:pt x="1235372" y="399037"/>
                  <a:pt x="1232003" y="401050"/>
                  <a:pt x="1228552" y="401050"/>
                </a:cubicBezTo>
                <a:cubicBezTo>
                  <a:pt x="1225923" y="401214"/>
                  <a:pt x="1222554" y="398421"/>
                  <a:pt x="1218446" y="392669"/>
                </a:cubicBezTo>
                <a:cubicBezTo>
                  <a:pt x="1214338" y="386918"/>
                  <a:pt x="1210805" y="379112"/>
                  <a:pt x="1207847" y="369252"/>
                </a:cubicBezTo>
                <a:cubicBezTo>
                  <a:pt x="1204889" y="359392"/>
                  <a:pt x="1203410" y="348628"/>
                  <a:pt x="1203410" y="336961"/>
                </a:cubicBezTo>
                <a:cubicBezTo>
                  <a:pt x="1203410" y="315269"/>
                  <a:pt x="1202177" y="299699"/>
                  <a:pt x="1199712" y="290250"/>
                </a:cubicBezTo>
                <a:cubicBezTo>
                  <a:pt x="1197247" y="280801"/>
                  <a:pt x="1194207" y="273611"/>
                  <a:pt x="1190592" y="268681"/>
                </a:cubicBezTo>
                <a:cubicBezTo>
                  <a:pt x="1189935" y="267695"/>
                  <a:pt x="1189360" y="266750"/>
                  <a:pt x="1188867" y="265847"/>
                </a:cubicBezTo>
                <a:cubicBezTo>
                  <a:pt x="1188374" y="264943"/>
                  <a:pt x="1188127" y="263998"/>
                  <a:pt x="1188127" y="263012"/>
                </a:cubicBezTo>
                <a:cubicBezTo>
                  <a:pt x="1188127" y="260383"/>
                  <a:pt x="1189195" y="257466"/>
                  <a:pt x="1191331" y="254261"/>
                </a:cubicBezTo>
                <a:cubicBezTo>
                  <a:pt x="1193468" y="251057"/>
                  <a:pt x="1195768" y="249372"/>
                  <a:pt x="1198233" y="249208"/>
                </a:cubicBezTo>
                <a:cubicBezTo>
                  <a:pt x="1201027" y="249208"/>
                  <a:pt x="1206861" y="252084"/>
                  <a:pt x="1215735" y="257835"/>
                </a:cubicBezTo>
                <a:lnTo>
                  <a:pt x="1221404" y="258082"/>
                </a:lnTo>
                <a:cubicBezTo>
                  <a:pt x="1239152" y="258082"/>
                  <a:pt x="1263801" y="253892"/>
                  <a:pt x="1295353" y="245511"/>
                </a:cubicBezTo>
                <a:cubicBezTo>
                  <a:pt x="1300940" y="244032"/>
                  <a:pt x="1305829" y="242142"/>
                  <a:pt x="1310020" y="239841"/>
                </a:cubicBezTo>
                <a:cubicBezTo>
                  <a:pt x="1314210" y="237541"/>
                  <a:pt x="1318770" y="234583"/>
                  <a:pt x="1323700" y="230967"/>
                </a:cubicBezTo>
                <a:cubicBezTo>
                  <a:pt x="1326987" y="228667"/>
                  <a:pt x="1329575" y="226982"/>
                  <a:pt x="1331465" y="225914"/>
                </a:cubicBezTo>
                <a:cubicBezTo>
                  <a:pt x="1333354" y="224846"/>
                  <a:pt x="1335121" y="224312"/>
                  <a:pt x="1336764" y="224312"/>
                </a:cubicBezTo>
                <a:close/>
                <a:moveTo>
                  <a:pt x="330565" y="215685"/>
                </a:moveTo>
                <a:lnTo>
                  <a:pt x="250701" y="222340"/>
                </a:lnTo>
                <a:lnTo>
                  <a:pt x="250208" y="246004"/>
                </a:lnTo>
                <a:cubicBezTo>
                  <a:pt x="271571" y="244525"/>
                  <a:pt x="298685" y="242224"/>
                  <a:pt x="331551" y="239102"/>
                </a:cubicBezTo>
                <a:close/>
                <a:moveTo>
                  <a:pt x="1004980" y="154800"/>
                </a:moveTo>
                <a:cubicBezTo>
                  <a:pt x="1008760" y="154800"/>
                  <a:pt x="1012087" y="155581"/>
                  <a:pt x="1014963" y="157142"/>
                </a:cubicBezTo>
                <a:cubicBezTo>
                  <a:pt x="1017839" y="158703"/>
                  <a:pt x="1021413" y="161044"/>
                  <a:pt x="1025686" y="164167"/>
                </a:cubicBezTo>
                <a:lnTo>
                  <a:pt x="1032341" y="168850"/>
                </a:lnTo>
                <a:cubicBezTo>
                  <a:pt x="1037764" y="172301"/>
                  <a:pt x="1045734" y="178464"/>
                  <a:pt x="1056251" y="187337"/>
                </a:cubicBezTo>
                <a:cubicBezTo>
                  <a:pt x="1057730" y="188816"/>
                  <a:pt x="1060113" y="190871"/>
                  <a:pt x="1063400" y="193500"/>
                </a:cubicBezTo>
                <a:cubicBezTo>
                  <a:pt x="1070630" y="199416"/>
                  <a:pt x="1074246" y="206318"/>
                  <a:pt x="1074246" y="214206"/>
                </a:cubicBezTo>
                <a:cubicBezTo>
                  <a:pt x="1074246" y="220943"/>
                  <a:pt x="1071288" y="227188"/>
                  <a:pt x="1065372" y="232939"/>
                </a:cubicBezTo>
                <a:cubicBezTo>
                  <a:pt x="1058470" y="239677"/>
                  <a:pt x="1051075" y="244689"/>
                  <a:pt x="1043187" y="247976"/>
                </a:cubicBezTo>
                <a:cubicBezTo>
                  <a:pt x="1041051" y="248962"/>
                  <a:pt x="1038586" y="249455"/>
                  <a:pt x="1035792" y="249455"/>
                </a:cubicBezTo>
                <a:cubicBezTo>
                  <a:pt x="1031848" y="249455"/>
                  <a:pt x="1028479" y="248633"/>
                  <a:pt x="1025686" y="246990"/>
                </a:cubicBezTo>
                <a:cubicBezTo>
                  <a:pt x="1015990" y="240581"/>
                  <a:pt x="1005596" y="235692"/>
                  <a:pt x="994504" y="232323"/>
                </a:cubicBezTo>
                <a:cubicBezTo>
                  <a:pt x="983412" y="228954"/>
                  <a:pt x="970388" y="226037"/>
                  <a:pt x="955434" y="223572"/>
                </a:cubicBezTo>
                <a:cubicBezTo>
                  <a:pt x="931606" y="219793"/>
                  <a:pt x="906874" y="217903"/>
                  <a:pt x="881239" y="217903"/>
                </a:cubicBezTo>
                <a:cubicBezTo>
                  <a:pt x="858233" y="217903"/>
                  <a:pt x="834815" y="219300"/>
                  <a:pt x="810987" y="222093"/>
                </a:cubicBezTo>
                <a:cubicBezTo>
                  <a:pt x="787159" y="224887"/>
                  <a:pt x="761934" y="228749"/>
                  <a:pt x="735313" y="233679"/>
                </a:cubicBezTo>
                <a:lnTo>
                  <a:pt x="693655" y="240827"/>
                </a:lnTo>
                <a:cubicBezTo>
                  <a:pt x="689382" y="241485"/>
                  <a:pt x="686342" y="241813"/>
                  <a:pt x="684535" y="241813"/>
                </a:cubicBezTo>
                <a:cubicBezTo>
                  <a:pt x="674182" y="241813"/>
                  <a:pt x="665719" y="237623"/>
                  <a:pt x="659145" y="229242"/>
                </a:cubicBezTo>
                <a:lnTo>
                  <a:pt x="651997" y="219875"/>
                </a:lnTo>
                <a:cubicBezTo>
                  <a:pt x="646574" y="212973"/>
                  <a:pt x="642384" y="207386"/>
                  <a:pt x="639426" y="203113"/>
                </a:cubicBezTo>
                <a:cubicBezTo>
                  <a:pt x="637618" y="200484"/>
                  <a:pt x="636714" y="198348"/>
                  <a:pt x="636714" y="196704"/>
                </a:cubicBezTo>
                <a:cubicBezTo>
                  <a:pt x="636714" y="193253"/>
                  <a:pt x="639837" y="191528"/>
                  <a:pt x="646081" y="191528"/>
                </a:cubicBezTo>
                <a:cubicBezTo>
                  <a:pt x="657256" y="191199"/>
                  <a:pt x="673278" y="190665"/>
                  <a:pt x="694148" y="189926"/>
                </a:cubicBezTo>
                <a:cubicBezTo>
                  <a:pt x="715018" y="189186"/>
                  <a:pt x="729397" y="188406"/>
                  <a:pt x="737285" y="187584"/>
                </a:cubicBezTo>
                <a:cubicBezTo>
                  <a:pt x="743201" y="186927"/>
                  <a:pt x="752896" y="186105"/>
                  <a:pt x="766371" y="185119"/>
                </a:cubicBezTo>
                <a:cubicBezTo>
                  <a:pt x="770151" y="184790"/>
                  <a:pt x="777176" y="184174"/>
                  <a:pt x="787447" y="183270"/>
                </a:cubicBezTo>
                <a:cubicBezTo>
                  <a:pt x="797718" y="182366"/>
                  <a:pt x="807043" y="181422"/>
                  <a:pt x="815424" y="180436"/>
                </a:cubicBezTo>
                <a:lnTo>
                  <a:pt x="851659" y="176738"/>
                </a:lnTo>
                <a:cubicBezTo>
                  <a:pt x="884525" y="173616"/>
                  <a:pt x="911886" y="170617"/>
                  <a:pt x="933743" y="167741"/>
                </a:cubicBezTo>
                <a:cubicBezTo>
                  <a:pt x="955599" y="164865"/>
                  <a:pt x="977290" y="160798"/>
                  <a:pt x="998818" y="155539"/>
                </a:cubicBezTo>
                <a:cubicBezTo>
                  <a:pt x="1001118" y="155046"/>
                  <a:pt x="1003172" y="154800"/>
                  <a:pt x="1004980" y="154800"/>
                </a:cubicBezTo>
                <a:close/>
                <a:moveTo>
                  <a:pt x="436066" y="151595"/>
                </a:moveTo>
                <a:cubicBezTo>
                  <a:pt x="435244" y="151595"/>
                  <a:pt x="433190" y="151760"/>
                  <a:pt x="429904" y="152088"/>
                </a:cubicBezTo>
                <a:lnTo>
                  <a:pt x="404268" y="154553"/>
                </a:lnTo>
                <a:lnTo>
                  <a:pt x="384302" y="156525"/>
                </a:lnTo>
                <a:cubicBezTo>
                  <a:pt x="384302" y="157840"/>
                  <a:pt x="384137" y="160141"/>
                  <a:pt x="383809" y="163427"/>
                </a:cubicBezTo>
                <a:cubicBezTo>
                  <a:pt x="383480" y="169343"/>
                  <a:pt x="383316" y="173452"/>
                  <a:pt x="383316" y="175752"/>
                </a:cubicBezTo>
                <a:cubicBezTo>
                  <a:pt x="383316" y="180025"/>
                  <a:pt x="383398" y="183394"/>
                  <a:pt x="383562" y="185858"/>
                </a:cubicBezTo>
                <a:lnTo>
                  <a:pt x="407226" y="183394"/>
                </a:lnTo>
                <a:cubicBezTo>
                  <a:pt x="412320" y="182901"/>
                  <a:pt x="419468" y="181422"/>
                  <a:pt x="428671" y="178957"/>
                </a:cubicBezTo>
                <a:cubicBezTo>
                  <a:pt x="434916" y="167946"/>
                  <a:pt x="437791" y="162852"/>
                  <a:pt x="437299" y="163674"/>
                </a:cubicBezTo>
                <a:cubicBezTo>
                  <a:pt x="439599" y="159073"/>
                  <a:pt x="440749" y="156115"/>
                  <a:pt x="440749" y="154800"/>
                </a:cubicBezTo>
                <a:cubicBezTo>
                  <a:pt x="440749" y="152664"/>
                  <a:pt x="439188" y="151595"/>
                  <a:pt x="436066" y="151595"/>
                </a:cubicBezTo>
                <a:close/>
                <a:moveTo>
                  <a:pt x="1888917" y="135573"/>
                </a:moveTo>
                <a:cubicBezTo>
                  <a:pt x="1892368" y="135573"/>
                  <a:pt x="1898982" y="138408"/>
                  <a:pt x="1908760" y="144077"/>
                </a:cubicBezTo>
                <a:cubicBezTo>
                  <a:pt x="1918537" y="149747"/>
                  <a:pt x="1927494" y="155909"/>
                  <a:pt x="1935628" y="162565"/>
                </a:cubicBezTo>
                <a:cubicBezTo>
                  <a:pt x="1943762" y="169220"/>
                  <a:pt x="1947829" y="174109"/>
                  <a:pt x="1947829" y="177231"/>
                </a:cubicBezTo>
                <a:cubicBezTo>
                  <a:pt x="1947829" y="179860"/>
                  <a:pt x="1945693" y="185612"/>
                  <a:pt x="1941421" y="194486"/>
                </a:cubicBezTo>
                <a:cubicBezTo>
                  <a:pt x="1936819" y="203524"/>
                  <a:pt x="1933697" y="211083"/>
                  <a:pt x="1932054" y="217164"/>
                </a:cubicBezTo>
                <a:cubicBezTo>
                  <a:pt x="1930903" y="221600"/>
                  <a:pt x="1928808" y="231173"/>
                  <a:pt x="1925768" y="245880"/>
                </a:cubicBezTo>
                <a:cubicBezTo>
                  <a:pt x="1922728" y="260588"/>
                  <a:pt x="1920551" y="271311"/>
                  <a:pt x="1919236" y="278048"/>
                </a:cubicBezTo>
                <a:cubicBezTo>
                  <a:pt x="1918414" y="281828"/>
                  <a:pt x="1916565" y="290989"/>
                  <a:pt x="1913690" y="305533"/>
                </a:cubicBezTo>
                <a:cubicBezTo>
                  <a:pt x="1910814" y="320076"/>
                  <a:pt x="1908431" y="331497"/>
                  <a:pt x="1906541" y="339796"/>
                </a:cubicBezTo>
                <a:cubicBezTo>
                  <a:pt x="1904652" y="348094"/>
                  <a:pt x="1903296" y="353230"/>
                  <a:pt x="1902474" y="355202"/>
                </a:cubicBezTo>
                <a:cubicBezTo>
                  <a:pt x="1900666" y="359803"/>
                  <a:pt x="1895531" y="365965"/>
                  <a:pt x="1887068" y="373689"/>
                </a:cubicBezTo>
                <a:cubicBezTo>
                  <a:pt x="1878605" y="381412"/>
                  <a:pt x="1869485" y="388232"/>
                  <a:pt x="1859707" y="394148"/>
                </a:cubicBezTo>
                <a:cubicBezTo>
                  <a:pt x="1849929" y="400064"/>
                  <a:pt x="1842329" y="403022"/>
                  <a:pt x="1836906" y="403022"/>
                </a:cubicBezTo>
                <a:cubicBezTo>
                  <a:pt x="1832798" y="403022"/>
                  <a:pt x="1829429" y="401748"/>
                  <a:pt x="1826800" y="399201"/>
                </a:cubicBezTo>
                <a:cubicBezTo>
                  <a:pt x="1824170" y="396654"/>
                  <a:pt x="1822116" y="393368"/>
                  <a:pt x="1820637" y="389341"/>
                </a:cubicBezTo>
                <a:cubicBezTo>
                  <a:pt x="1819158" y="385315"/>
                  <a:pt x="1817433" y="379769"/>
                  <a:pt x="1815461" y="372703"/>
                </a:cubicBezTo>
                <a:cubicBezTo>
                  <a:pt x="1813325" y="364651"/>
                  <a:pt x="1811270" y="357872"/>
                  <a:pt x="1809298" y="352367"/>
                </a:cubicBezTo>
                <a:cubicBezTo>
                  <a:pt x="1807326" y="346862"/>
                  <a:pt x="1804533" y="341398"/>
                  <a:pt x="1800918" y="335975"/>
                </a:cubicBezTo>
                <a:cubicBezTo>
                  <a:pt x="1797302" y="330552"/>
                  <a:pt x="1792619" y="325869"/>
                  <a:pt x="1786867" y="321925"/>
                </a:cubicBezTo>
                <a:cubicBezTo>
                  <a:pt x="1780951" y="317981"/>
                  <a:pt x="1777993" y="314694"/>
                  <a:pt x="1777993" y="312065"/>
                </a:cubicBezTo>
                <a:cubicBezTo>
                  <a:pt x="1777993" y="309600"/>
                  <a:pt x="1780294" y="308367"/>
                  <a:pt x="1784895" y="308367"/>
                </a:cubicBezTo>
                <a:cubicBezTo>
                  <a:pt x="1787031" y="308367"/>
                  <a:pt x="1789168" y="308614"/>
                  <a:pt x="1791304" y="309107"/>
                </a:cubicBezTo>
                <a:cubicBezTo>
                  <a:pt x="1799028" y="310914"/>
                  <a:pt x="1808230" y="311818"/>
                  <a:pt x="1818912" y="311818"/>
                </a:cubicBezTo>
                <a:cubicBezTo>
                  <a:pt x="1824663" y="311818"/>
                  <a:pt x="1829593" y="311407"/>
                  <a:pt x="1833702" y="310586"/>
                </a:cubicBezTo>
                <a:cubicBezTo>
                  <a:pt x="1837810" y="309764"/>
                  <a:pt x="1840275" y="308532"/>
                  <a:pt x="1841096" y="306888"/>
                </a:cubicBezTo>
                <a:cubicBezTo>
                  <a:pt x="1845533" y="298672"/>
                  <a:pt x="1850628" y="282239"/>
                  <a:pt x="1856379" y="257589"/>
                </a:cubicBezTo>
                <a:cubicBezTo>
                  <a:pt x="1862131" y="232939"/>
                  <a:pt x="1866157" y="211494"/>
                  <a:pt x="1868458" y="193253"/>
                </a:cubicBezTo>
                <a:cubicBezTo>
                  <a:pt x="1868622" y="192103"/>
                  <a:pt x="1868704" y="190624"/>
                  <a:pt x="1868704" y="188816"/>
                </a:cubicBezTo>
                <a:cubicBezTo>
                  <a:pt x="1868704" y="186187"/>
                  <a:pt x="1868129" y="184338"/>
                  <a:pt x="1866979" y="183270"/>
                </a:cubicBezTo>
                <a:cubicBezTo>
                  <a:pt x="1865828" y="182202"/>
                  <a:pt x="1863774" y="181668"/>
                  <a:pt x="1860816" y="181668"/>
                </a:cubicBezTo>
                <a:cubicBezTo>
                  <a:pt x="1859008" y="181668"/>
                  <a:pt x="1857612" y="181750"/>
                  <a:pt x="1856626" y="181915"/>
                </a:cubicBezTo>
                <a:cubicBezTo>
                  <a:pt x="1843644" y="183065"/>
                  <a:pt x="1830004" y="185530"/>
                  <a:pt x="1815707" y="189309"/>
                </a:cubicBezTo>
                <a:cubicBezTo>
                  <a:pt x="1819487" y="191610"/>
                  <a:pt x="1822404" y="194239"/>
                  <a:pt x="1824458" y="197197"/>
                </a:cubicBezTo>
                <a:cubicBezTo>
                  <a:pt x="1826512" y="200155"/>
                  <a:pt x="1827293" y="203360"/>
                  <a:pt x="1826800" y="206811"/>
                </a:cubicBezTo>
                <a:cubicBezTo>
                  <a:pt x="1825321" y="215849"/>
                  <a:pt x="1818994" y="230105"/>
                  <a:pt x="1807819" y="249578"/>
                </a:cubicBezTo>
                <a:cubicBezTo>
                  <a:pt x="1796645" y="269051"/>
                  <a:pt x="1779144" y="289100"/>
                  <a:pt x="1755316" y="309723"/>
                </a:cubicBezTo>
                <a:cubicBezTo>
                  <a:pt x="1731488" y="330347"/>
                  <a:pt x="1701251" y="345917"/>
                  <a:pt x="1664605" y="356434"/>
                </a:cubicBezTo>
                <a:cubicBezTo>
                  <a:pt x="1659018" y="357913"/>
                  <a:pt x="1654909" y="358653"/>
                  <a:pt x="1652280" y="358653"/>
                </a:cubicBezTo>
                <a:cubicBezTo>
                  <a:pt x="1650637" y="358653"/>
                  <a:pt x="1649815" y="358242"/>
                  <a:pt x="1649815" y="357420"/>
                </a:cubicBezTo>
                <a:cubicBezTo>
                  <a:pt x="1649815" y="355777"/>
                  <a:pt x="1653759" y="352408"/>
                  <a:pt x="1661647" y="347314"/>
                </a:cubicBezTo>
                <a:cubicBezTo>
                  <a:pt x="1684489" y="333017"/>
                  <a:pt x="1703798" y="317241"/>
                  <a:pt x="1719574" y="299986"/>
                </a:cubicBezTo>
                <a:cubicBezTo>
                  <a:pt x="1735349" y="282732"/>
                  <a:pt x="1747346" y="266463"/>
                  <a:pt x="1755562" y="251180"/>
                </a:cubicBezTo>
                <a:cubicBezTo>
                  <a:pt x="1763779" y="235897"/>
                  <a:pt x="1768626" y="223244"/>
                  <a:pt x="1770105" y="213220"/>
                </a:cubicBezTo>
                <a:cubicBezTo>
                  <a:pt x="1770434" y="210590"/>
                  <a:pt x="1770598" y="208783"/>
                  <a:pt x="1770598" y="207797"/>
                </a:cubicBezTo>
                <a:cubicBezTo>
                  <a:pt x="1770598" y="206153"/>
                  <a:pt x="1770434" y="204346"/>
                  <a:pt x="1770105" y="202374"/>
                </a:cubicBezTo>
                <a:cubicBezTo>
                  <a:pt x="1766655" y="203360"/>
                  <a:pt x="1764190" y="203853"/>
                  <a:pt x="1762711" y="203853"/>
                </a:cubicBezTo>
                <a:cubicBezTo>
                  <a:pt x="1760574" y="203853"/>
                  <a:pt x="1756754" y="201881"/>
                  <a:pt x="1751248" y="197937"/>
                </a:cubicBezTo>
                <a:cubicBezTo>
                  <a:pt x="1745743" y="193993"/>
                  <a:pt x="1740279" y="189474"/>
                  <a:pt x="1734856" y="184380"/>
                </a:cubicBezTo>
                <a:cubicBezTo>
                  <a:pt x="1729434" y="179285"/>
                  <a:pt x="1725736" y="175177"/>
                  <a:pt x="1723764" y="172055"/>
                </a:cubicBezTo>
                <a:cubicBezTo>
                  <a:pt x="1723435" y="171397"/>
                  <a:pt x="1723271" y="170658"/>
                  <a:pt x="1723271" y="169836"/>
                </a:cubicBezTo>
                <a:cubicBezTo>
                  <a:pt x="1723271" y="168193"/>
                  <a:pt x="1723846" y="166714"/>
                  <a:pt x="1724997" y="165399"/>
                </a:cubicBezTo>
                <a:cubicBezTo>
                  <a:pt x="1726147" y="164085"/>
                  <a:pt x="1727626" y="163592"/>
                  <a:pt x="1729434" y="163920"/>
                </a:cubicBezTo>
                <a:cubicBezTo>
                  <a:pt x="1731898" y="164413"/>
                  <a:pt x="1735103" y="164660"/>
                  <a:pt x="1739047" y="164660"/>
                </a:cubicBezTo>
                <a:cubicBezTo>
                  <a:pt x="1743813" y="164660"/>
                  <a:pt x="1752604" y="164167"/>
                  <a:pt x="1765422" y="163181"/>
                </a:cubicBezTo>
                <a:cubicBezTo>
                  <a:pt x="1767558" y="162852"/>
                  <a:pt x="1771091" y="162523"/>
                  <a:pt x="1776021" y="162195"/>
                </a:cubicBezTo>
                <a:cubicBezTo>
                  <a:pt x="1792126" y="160880"/>
                  <a:pt x="1806957" y="159196"/>
                  <a:pt x="1820514" y="157142"/>
                </a:cubicBezTo>
                <a:cubicBezTo>
                  <a:pt x="1834071" y="155088"/>
                  <a:pt x="1846437" y="152253"/>
                  <a:pt x="1857612" y="148638"/>
                </a:cubicBezTo>
                <a:cubicBezTo>
                  <a:pt x="1862213" y="147159"/>
                  <a:pt x="1868293" y="144529"/>
                  <a:pt x="1875852" y="140750"/>
                </a:cubicBezTo>
                <a:cubicBezTo>
                  <a:pt x="1883412" y="137299"/>
                  <a:pt x="1887767" y="135573"/>
                  <a:pt x="1888917" y="135573"/>
                </a:cubicBezTo>
                <a:close/>
                <a:moveTo>
                  <a:pt x="1506847" y="77893"/>
                </a:moveTo>
                <a:cubicBezTo>
                  <a:pt x="1503560" y="77893"/>
                  <a:pt x="1498343" y="78304"/>
                  <a:pt x="1491195" y="79125"/>
                </a:cubicBezTo>
                <a:cubicBezTo>
                  <a:pt x="1484046" y="79947"/>
                  <a:pt x="1477843" y="80851"/>
                  <a:pt x="1472584" y="81837"/>
                </a:cubicBezTo>
                <a:cubicBezTo>
                  <a:pt x="1472584" y="91861"/>
                  <a:pt x="1472666" y="99996"/>
                  <a:pt x="1472831" y="106240"/>
                </a:cubicBezTo>
                <a:cubicBezTo>
                  <a:pt x="1472831" y="146337"/>
                  <a:pt x="1473241" y="184380"/>
                  <a:pt x="1474063" y="220368"/>
                </a:cubicBezTo>
                <a:cubicBezTo>
                  <a:pt x="1478664" y="221025"/>
                  <a:pt x="1486100" y="221683"/>
                  <a:pt x="1496371" y="222340"/>
                </a:cubicBezTo>
                <a:cubicBezTo>
                  <a:pt x="1506642" y="222997"/>
                  <a:pt x="1513831" y="223490"/>
                  <a:pt x="1517939" y="223819"/>
                </a:cubicBezTo>
                <a:cubicBezTo>
                  <a:pt x="1524348" y="224148"/>
                  <a:pt x="1527471" y="224312"/>
                  <a:pt x="1527306" y="224312"/>
                </a:cubicBezTo>
                <a:cubicBezTo>
                  <a:pt x="1529607" y="224641"/>
                  <a:pt x="1531702" y="223655"/>
                  <a:pt x="1533592" y="221354"/>
                </a:cubicBezTo>
                <a:cubicBezTo>
                  <a:pt x="1535482" y="219053"/>
                  <a:pt x="1536427" y="215931"/>
                  <a:pt x="1536427" y="211987"/>
                </a:cubicBezTo>
                <a:cubicBezTo>
                  <a:pt x="1536427" y="204428"/>
                  <a:pt x="1532483" y="195349"/>
                  <a:pt x="1524595" y="184749"/>
                </a:cubicBezTo>
                <a:cubicBezTo>
                  <a:pt x="1516707" y="174150"/>
                  <a:pt x="1503560" y="162606"/>
                  <a:pt x="1485155" y="150116"/>
                </a:cubicBezTo>
                <a:cubicBezTo>
                  <a:pt x="1480883" y="147323"/>
                  <a:pt x="1478746" y="144611"/>
                  <a:pt x="1478746" y="141982"/>
                </a:cubicBezTo>
                <a:cubicBezTo>
                  <a:pt x="1478746" y="140503"/>
                  <a:pt x="1479445" y="138737"/>
                  <a:pt x="1480842" y="136682"/>
                </a:cubicBezTo>
                <a:cubicBezTo>
                  <a:pt x="1482238" y="134628"/>
                  <a:pt x="1483266" y="133108"/>
                  <a:pt x="1483923" y="132122"/>
                </a:cubicBezTo>
                <a:lnTo>
                  <a:pt x="1501671" y="100571"/>
                </a:lnTo>
                <a:cubicBezTo>
                  <a:pt x="1508244" y="88739"/>
                  <a:pt x="1511531" y="82823"/>
                  <a:pt x="1511531" y="82823"/>
                </a:cubicBezTo>
                <a:cubicBezTo>
                  <a:pt x="1512352" y="81180"/>
                  <a:pt x="1512763" y="80111"/>
                  <a:pt x="1512763" y="79618"/>
                </a:cubicBezTo>
                <a:cubicBezTo>
                  <a:pt x="1512763" y="78797"/>
                  <a:pt x="1512311" y="78263"/>
                  <a:pt x="1511407" y="78016"/>
                </a:cubicBezTo>
                <a:cubicBezTo>
                  <a:pt x="1510504" y="77770"/>
                  <a:pt x="1508983" y="77729"/>
                  <a:pt x="1506847" y="77893"/>
                </a:cubicBezTo>
                <a:close/>
                <a:moveTo>
                  <a:pt x="2130976" y="71238"/>
                </a:moveTo>
                <a:cubicBezTo>
                  <a:pt x="2132127" y="71238"/>
                  <a:pt x="2133524" y="71484"/>
                  <a:pt x="2135167" y="71977"/>
                </a:cubicBezTo>
                <a:cubicBezTo>
                  <a:pt x="2141905" y="74278"/>
                  <a:pt x="2151518" y="81262"/>
                  <a:pt x="2164007" y="92929"/>
                </a:cubicBezTo>
                <a:cubicBezTo>
                  <a:pt x="2178304" y="106404"/>
                  <a:pt x="2190341" y="124481"/>
                  <a:pt x="2200119" y="147159"/>
                </a:cubicBezTo>
                <a:cubicBezTo>
                  <a:pt x="2209896" y="169836"/>
                  <a:pt x="2214785" y="195718"/>
                  <a:pt x="2214785" y="224805"/>
                </a:cubicBezTo>
                <a:cubicBezTo>
                  <a:pt x="2214785" y="254056"/>
                  <a:pt x="2210061" y="279774"/>
                  <a:pt x="2200612" y="301958"/>
                </a:cubicBezTo>
                <a:cubicBezTo>
                  <a:pt x="2191163" y="324143"/>
                  <a:pt x="2179454" y="341316"/>
                  <a:pt x="2165486" y="353476"/>
                </a:cubicBezTo>
                <a:cubicBezTo>
                  <a:pt x="2153161" y="364486"/>
                  <a:pt x="2144041" y="370649"/>
                  <a:pt x="2138125" y="371963"/>
                </a:cubicBezTo>
                <a:cubicBezTo>
                  <a:pt x="2136482" y="372292"/>
                  <a:pt x="2134920" y="372456"/>
                  <a:pt x="2133441" y="372456"/>
                </a:cubicBezTo>
                <a:cubicBezTo>
                  <a:pt x="2129333" y="372456"/>
                  <a:pt x="2127279" y="370731"/>
                  <a:pt x="2127279" y="367280"/>
                </a:cubicBezTo>
                <a:cubicBezTo>
                  <a:pt x="2127279" y="364322"/>
                  <a:pt x="2128594" y="361200"/>
                  <a:pt x="2131223" y="357913"/>
                </a:cubicBezTo>
                <a:lnTo>
                  <a:pt x="2133441" y="354709"/>
                </a:lnTo>
                <a:cubicBezTo>
                  <a:pt x="2138536" y="347807"/>
                  <a:pt x="2143630" y="339426"/>
                  <a:pt x="2148724" y="329566"/>
                </a:cubicBezTo>
                <a:cubicBezTo>
                  <a:pt x="2153818" y="319377"/>
                  <a:pt x="2158132" y="305040"/>
                  <a:pt x="2161665" y="286552"/>
                </a:cubicBezTo>
                <a:cubicBezTo>
                  <a:pt x="2165198" y="268065"/>
                  <a:pt x="2166965" y="246332"/>
                  <a:pt x="2166965" y="221354"/>
                </a:cubicBezTo>
                <a:cubicBezTo>
                  <a:pt x="2166965" y="203278"/>
                  <a:pt x="2165527" y="185900"/>
                  <a:pt x="2162651" y="169220"/>
                </a:cubicBezTo>
                <a:cubicBezTo>
                  <a:pt x="2159776" y="152540"/>
                  <a:pt x="2156078" y="138038"/>
                  <a:pt x="2151559" y="125713"/>
                </a:cubicBezTo>
                <a:cubicBezTo>
                  <a:pt x="2147040" y="113388"/>
                  <a:pt x="2142398" y="104268"/>
                  <a:pt x="2137632" y="98352"/>
                </a:cubicBezTo>
                <a:lnTo>
                  <a:pt x="2126293" y="84548"/>
                </a:lnTo>
                <a:cubicBezTo>
                  <a:pt x="2124814" y="82576"/>
                  <a:pt x="2124075" y="80440"/>
                  <a:pt x="2124075" y="78139"/>
                </a:cubicBezTo>
                <a:cubicBezTo>
                  <a:pt x="2124075" y="76003"/>
                  <a:pt x="2124650" y="74319"/>
                  <a:pt x="2125800" y="73086"/>
                </a:cubicBezTo>
                <a:cubicBezTo>
                  <a:pt x="2126950" y="71854"/>
                  <a:pt x="2128676" y="71238"/>
                  <a:pt x="2130976" y="71238"/>
                </a:cubicBezTo>
                <a:close/>
                <a:moveTo>
                  <a:pt x="83808" y="71238"/>
                </a:moveTo>
                <a:cubicBezTo>
                  <a:pt x="86109" y="71238"/>
                  <a:pt x="87835" y="71854"/>
                  <a:pt x="88985" y="73086"/>
                </a:cubicBezTo>
                <a:cubicBezTo>
                  <a:pt x="90135" y="74319"/>
                  <a:pt x="90710" y="76003"/>
                  <a:pt x="90710" y="78139"/>
                </a:cubicBezTo>
                <a:cubicBezTo>
                  <a:pt x="90710" y="80440"/>
                  <a:pt x="89971" y="82576"/>
                  <a:pt x="88492" y="84548"/>
                </a:cubicBezTo>
                <a:lnTo>
                  <a:pt x="77400" y="98352"/>
                </a:lnTo>
                <a:cubicBezTo>
                  <a:pt x="72470" y="104268"/>
                  <a:pt x="67745" y="113388"/>
                  <a:pt x="63226" y="125713"/>
                </a:cubicBezTo>
                <a:cubicBezTo>
                  <a:pt x="58707" y="138038"/>
                  <a:pt x="55009" y="152540"/>
                  <a:pt x="52134" y="169220"/>
                </a:cubicBezTo>
                <a:cubicBezTo>
                  <a:pt x="49258" y="185900"/>
                  <a:pt x="47820" y="203278"/>
                  <a:pt x="47820" y="221354"/>
                </a:cubicBezTo>
                <a:cubicBezTo>
                  <a:pt x="47820" y="246332"/>
                  <a:pt x="49586" y="268065"/>
                  <a:pt x="53120" y="286552"/>
                </a:cubicBezTo>
                <a:cubicBezTo>
                  <a:pt x="56653" y="305040"/>
                  <a:pt x="60966" y="319377"/>
                  <a:pt x="66061" y="329566"/>
                </a:cubicBezTo>
                <a:cubicBezTo>
                  <a:pt x="71155" y="339426"/>
                  <a:pt x="76249" y="347807"/>
                  <a:pt x="81343" y="354709"/>
                </a:cubicBezTo>
                <a:cubicBezTo>
                  <a:pt x="82329" y="356188"/>
                  <a:pt x="83151" y="357256"/>
                  <a:pt x="83808" y="357913"/>
                </a:cubicBezTo>
                <a:cubicBezTo>
                  <a:pt x="86273" y="361364"/>
                  <a:pt x="87506" y="364486"/>
                  <a:pt x="87506" y="367280"/>
                </a:cubicBezTo>
                <a:cubicBezTo>
                  <a:pt x="87506" y="370731"/>
                  <a:pt x="85452" y="372456"/>
                  <a:pt x="81343" y="372456"/>
                </a:cubicBezTo>
                <a:cubicBezTo>
                  <a:pt x="79865" y="372456"/>
                  <a:pt x="78303" y="372292"/>
                  <a:pt x="76660" y="371963"/>
                </a:cubicBezTo>
                <a:cubicBezTo>
                  <a:pt x="70744" y="370649"/>
                  <a:pt x="61624" y="364486"/>
                  <a:pt x="49299" y="353476"/>
                </a:cubicBezTo>
                <a:cubicBezTo>
                  <a:pt x="35331" y="341316"/>
                  <a:pt x="23622" y="324143"/>
                  <a:pt x="14173" y="301958"/>
                </a:cubicBezTo>
                <a:cubicBezTo>
                  <a:pt x="4724" y="279774"/>
                  <a:pt x="0" y="254056"/>
                  <a:pt x="0" y="224805"/>
                </a:cubicBezTo>
                <a:cubicBezTo>
                  <a:pt x="0" y="195718"/>
                  <a:pt x="4929" y="169836"/>
                  <a:pt x="14789" y="147159"/>
                </a:cubicBezTo>
                <a:cubicBezTo>
                  <a:pt x="24649" y="124481"/>
                  <a:pt x="36728" y="106404"/>
                  <a:pt x="51024" y="92929"/>
                </a:cubicBezTo>
                <a:cubicBezTo>
                  <a:pt x="63513" y="81097"/>
                  <a:pt x="73045" y="74113"/>
                  <a:pt x="79618" y="71977"/>
                </a:cubicBezTo>
                <a:cubicBezTo>
                  <a:pt x="81261" y="71484"/>
                  <a:pt x="82658" y="71238"/>
                  <a:pt x="83808" y="71238"/>
                </a:cubicBezTo>
                <a:close/>
                <a:moveTo>
                  <a:pt x="1748907" y="30073"/>
                </a:moveTo>
                <a:cubicBezTo>
                  <a:pt x="1754001" y="30073"/>
                  <a:pt x="1761437" y="32004"/>
                  <a:pt x="1771215" y="35865"/>
                </a:cubicBezTo>
                <a:cubicBezTo>
                  <a:pt x="1780992" y="39727"/>
                  <a:pt x="1789702" y="44452"/>
                  <a:pt x="1797343" y="50039"/>
                </a:cubicBezTo>
                <a:cubicBezTo>
                  <a:pt x="1804985" y="55626"/>
                  <a:pt x="1808805" y="60967"/>
                  <a:pt x="1808805" y="66061"/>
                </a:cubicBezTo>
                <a:cubicBezTo>
                  <a:pt x="1808805" y="82166"/>
                  <a:pt x="1795741" y="100365"/>
                  <a:pt x="1769612" y="120660"/>
                </a:cubicBezTo>
                <a:cubicBezTo>
                  <a:pt x="1743484" y="140955"/>
                  <a:pt x="1714438" y="158949"/>
                  <a:pt x="1682476" y="174643"/>
                </a:cubicBezTo>
                <a:cubicBezTo>
                  <a:pt x="1650514" y="190337"/>
                  <a:pt x="1630260" y="198183"/>
                  <a:pt x="1621715" y="198183"/>
                </a:cubicBezTo>
                <a:cubicBezTo>
                  <a:pt x="1618757" y="198183"/>
                  <a:pt x="1616456" y="197855"/>
                  <a:pt x="1614813" y="197197"/>
                </a:cubicBezTo>
                <a:cubicBezTo>
                  <a:pt x="1613169" y="196540"/>
                  <a:pt x="1612348" y="195636"/>
                  <a:pt x="1612348" y="194486"/>
                </a:cubicBezTo>
                <a:cubicBezTo>
                  <a:pt x="1612348" y="192350"/>
                  <a:pt x="1614648" y="189967"/>
                  <a:pt x="1619250" y="187337"/>
                </a:cubicBezTo>
                <a:cubicBezTo>
                  <a:pt x="1635847" y="177478"/>
                  <a:pt x="1653882" y="163756"/>
                  <a:pt x="1673356" y="146173"/>
                </a:cubicBezTo>
                <a:cubicBezTo>
                  <a:pt x="1692829" y="128589"/>
                  <a:pt x="1709303" y="111375"/>
                  <a:pt x="1722778" y="94532"/>
                </a:cubicBezTo>
                <a:cubicBezTo>
                  <a:pt x="1736253" y="77688"/>
                  <a:pt x="1743073" y="65486"/>
                  <a:pt x="1743237" y="57927"/>
                </a:cubicBezTo>
                <a:cubicBezTo>
                  <a:pt x="1743402" y="53325"/>
                  <a:pt x="1741841" y="50121"/>
                  <a:pt x="1738554" y="48313"/>
                </a:cubicBezTo>
                <a:cubicBezTo>
                  <a:pt x="1735267" y="46506"/>
                  <a:pt x="1731611" y="45273"/>
                  <a:pt x="1727585" y="44616"/>
                </a:cubicBezTo>
                <a:cubicBezTo>
                  <a:pt x="1723559" y="43959"/>
                  <a:pt x="1721546" y="43383"/>
                  <a:pt x="1721546" y="42890"/>
                </a:cubicBezTo>
                <a:cubicBezTo>
                  <a:pt x="1721546" y="41904"/>
                  <a:pt x="1722942" y="40343"/>
                  <a:pt x="1725736" y="38207"/>
                </a:cubicBezTo>
                <a:cubicBezTo>
                  <a:pt x="1728530" y="36071"/>
                  <a:pt x="1732022" y="34181"/>
                  <a:pt x="1736212" y="32538"/>
                </a:cubicBezTo>
                <a:cubicBezTo>
                  <a:pt x="1740403" y="30894"/>
                  <a:pt x="1744634" y="30073"/>
                  <a:pt x="1748907" y="30073"/>
                </a:cubicBezTo>
                <a:close/>
                <a:moveTo>
                  <a:pt x="1437089" y="28594"/>
                </a:moveTo>
                <a:cubicBezTo>
                  <a:pt x="1441197" y="28429"/>
                  <a:pt x="1446948" y="31757"/>
                  <a:pt x="1454343" y="38577"/>
                </a:cubicBezTo>
                <a:cubicBezTo>
                  <a:pt x="1461738" y="45396"/>
                  <a:pt x="1467161" y="51764"/>
                  <a:pt x="1470612" y="57680"/>
                </a:cubicBezTo>
                <a:cubicBezTo>
                  <a:pt x="1481294" y="55873"/>
                  <a:pt x="1490085" y="53367"/>
                  <a:pt x="1496987" y="50162"/>
                </a:cubicBezTo>
                <a:cubicBezTo>
                  <a:pt x="1503889" y="46958"/>
                  <a:pt x="1510545" y="43219"/>
                  <a:pt x="1516953" y="38947"/>
                </a:cubicBezTo>
                <a:cubicBezTo>
                  <a:pt x="1520240" y="36810"/>
                  <a:pt x="1522746" y="35290"/>
                  <a:pt x="1524472" y="34386"/>
                </a:cubicBezTo>
                <a:cubicBezTo>
                  <a:pt x="1526197" y="33483"/>
                  <a:pt x="1527799" y="33031"/>
                  <a:pt x="1529278" y="33031"/>
                </a:cubicBezTo>
                <a:cubicBezTo>
                  <a:pt x="1532893" y="32866"/>
                  <a:pt x="1535605" y="33031"/>
                  <a:pt x="1537413" y="33524"/>
                </a:cubicBezTo>
                <a:cubicBezTo>
                  <a:pt x="1539220" y="34017"/>
                  <a:pt x="1540946" y="34920"/>
                  <a:pt x="1542589" y="36235"/>
                </a:cubicBezTo>
                <a:cubicBezTo>
                  <a:pt x="1544232" y="37550"/>
                  <a:pt x="1547601" y="40508"/>
                  <a:pt x="1552695" y="45109"/>
                </a:cubicBezTo>
                <a:cubicBezTo>
                  <a:pt x="1558118" y="50039"/>
                  <a:pt x="1562720" y="53983"/>
                  <a:pt x="1566499" y="56941"/>
                </a:cubicBezTo>
                <a:cubicBezTo>
                  <a:pt x="1569950" y="59899"/>
                  <a:pt x="1572004" y="61953"/>
                  <a:pt x="1572662" y="63103"/>
                </a:cubicBezTo>
                <a:cubicBezTo>
                  <a:pt x="1573319" y="64253"/>
                  <a:pt x="1573648" y="66801"/>
                  <a:pt x="1573648" y="70745"/>
                </a:cubicBezTo>
                <a:cubicBezTo>
                  <a:pt x="1573648" y="75675"/>
                  <a:pt x="1572374" y="79783"/>
                  <a:pt x="1569827" y="83069"/>
                </a:cubicBezTo>
                <a:cubicBezTo>
                  <a:pt x="1567280" y="86356"/>
                  <a:pt x="1563131" y="90136"/>
                  <a:pt x="1557379" y="94408"/>
                </a:cubicBezTo>
                <a:cubicBezTo>
                  <a:pt x="1554092" y="96873"/>
                  <a:pt x="1546287" y="104432"/>
                  <a:pt x="1533962" y="117086"/>
                </a:cubicBezTo>
                <a:cubicBezTo>
                  <a:pt x="1524924" y="126124"/>
                  <a:pt x="1519008" y="131958"/>
                  <a:pt x="1516214" y="134587"/>
                </a:cubicBezTo>
                <a:cubicBezTo>
                  <a:pt x="1540206" y="150034"/>
                  <a:pt x="1558776" y="166016"/>
                  <a:pt x="1571922" y="182531"/>
                </a:cubicBezTo>
                <a:cubicBezTo>
                  <a:pt x="1585069" y="199046"/>
                  <a:pt x="1591642" y="213959"/>
                  <a:pt x="1591642" y="227270"/>
                </a:cubicBezTo>
                <a:cubicBezTo>
                  <a:pt x="1591642" y="235486"/>
                  <a:pt x="1588930" y="244607"/>
                  <a:pt x="1583508" y="254631"/>
                </a:cubicBezTo>
                <a:cubicBezTo>
                  <a:pt x="1578085" y="264655"/>
                  <a:pt x="1571470" y="273159"/>
                  <a:pt x="1563665" y="280143"/>
                </a:cubicBezTo>
                <a:cubicBezTo>
                  <a:pt x="1555859" y="287128"/>
                  <a:pt x="1548752" y="290620"/>
                  <a:pt x="1542343" y="290620"/>
                </a:cubicBezTo>
                <a:cubicBezTo>
                  <a:pt x="1538892" y="290620"/>
                  <a:pt x="1536303" y="289716"/>
                  <a:pt x="1534578" y="287908"/>
                </a:cubicBezTo>
                <a:cubicBezTo>
                  <a:pt x="1532852" y="286100"/>
                  <a:pt x="1530840" y="283060"/>
                  <a:pt x="1528539" y="278788"/>
                </a:cubicBezTo>
                <a:cubicBezTo>
                  <a:pt x="1525745" y="273200"/>
                  <a:pt x="1522623" y="268106"/>
                  <a:pt x="1519172" y="263505"/>
                </a:cubicBezTo>
                <a:cubicBezTo>
                  <a:pt x="1515721" y="258904"/>
                  <a:pt x="1510339" y="253850"/>
                  <a:pt x="1503026" y="248345"/>
                </a:cubicBezTo>
                <a:cubicBezTo>
                  <a:pt x="1495714" y="242840"/>
                  <a:pt x="1486141" y="237541"/>
                  <a:pt x="1474310" y="232446"/>
                </a:cubicBezTo>
                <a:cubicBezTo>
                  <a:pt x="1474803" y="245264"/>
                  <a:pt x="1475665" y="257343"/>
                  <a:pt x="1476898" y="268681"/>
                </a:cubicBezTo>
                <a:cubicBezTo>
                  <a:pt x="1478130" y="280020"/>
                  <a:pt x="1479815" y="293742"/>
                  <a:pt x="1481951" y="309846"/>
                </a:cubicBezTo>
                <a:cubicBezTo>
                  <a:pt x="1483923" y="323650"/>
                  <a:pt x="1484909" y="332360"/>
                  <a:pt x="1484909" y="335975"/>
                </a:cubicBezTo>
                <a:cubicBezTo>
                  <a:pt x="1484909" y="345013"/>
                  <a:pt x="1482690" y="354175"/>
                  <a:pt x="1478254" y="363459"/>
                </a:cubicBezTo>
                <a:cubicBezTo>
                  <a:pt x="1473817" y="372744"/>
                  <a:pt x="1468558" y="380427"/>
                  <a:pt x="1462478" y="386507"/>
                </a:cubicBezTo>
                <a:cubicBezTo>
                  <a:pt x="1456398" y="392587"/>
                  <a:pt x="1451221" y="395709"/>
                  <a:pt x="1446948" y="395874"/>
                </a:cubicBezTo>
                <a:cubicBezTo>
                  <a:pt x="1443497" y="395874"/>
                  <a:pt x="1439800" y="392299"/>
                  <a:pt x="1435856" y="385151"/>
                </a:cubicBezTo>
                <a:cubicBezTo>
                  <a:pt x="1431912" y="378003"/>
                  <a:pt x="1428543" y="369540"/>
                  <a:pt x="1425750" y="359762"/>
                </a:cubicBezTo>
                <a:cubicBezTo>
                  <a:pt x="1422956" y="349984"/>
                  <a:pt x="1421313" y="341973"/>
                  <a:pt x="1420820" y="335728"/>
                </a:cubicBezTo>
                <a:cubicBezTo>
                  <a:pt x="1420656" y="334578"/>
                  <a:pt x="1420779" y="332236"/>
                  <a:pt x="1421190" y="328703"/>
                </a:cubicBezTo>
                <a:cubicBezTo>
                  <a:pt x="1421600" y="325170"/>
                  <a:pt x="1421888" y="322418"/>
                  <a:pt x="1422052" y="320446"/>
                </a:cubicBezTo>
                <a:cubicBezTo>
                  <a:pt x="1423367" y="306806"/>
                  <a:pt x="1424394" y="294563"/>
                  <a:pt x="1425133" y="283718"/>
                </a:cubicBezTo>
                <a:cubicBezTo>
                  <a:pt x="1425873" y="272872"/>
                  <a:pt x="1426243" y="260383"/>
                  <a:pt x="1426243" y="246250"/>
                </a:cubicBezTo>
                <a:cubicBezTo>
                  <a:pt x="1426243" y="241320"/>
                  <a:pt x="1426078" y="233268"/>
                  <a:pt x="1425750" y="222093"/>
                </a:cubicBezTo>
                <a:cubicBezTo>
                  <a:pt x="1424928" y="203031"/>
                  <a:pt x="1424107" y="174684"/>
                  <a:pt x="1423285" y="137052"/>
                </a:cubicBezTo>
                <a:cubicBezTo>
                  <a:pt x="1423285" y="134587"/>
                  <a:pt x="1423121" y="126864"/>
                  <a:pt x="1422792" y="113881"/>
                </a:cubicBezTo>
                <a:cubicBezTo>
                  <a:pt x="1422463" y="100899"/>
                  <a:pt x="1421970" y="90300"/>
                  <a:pt x="1421313" y="82083"/>
                </a:cubicBezTo>
                <a:cubicBezTo>
                  <a:pt x="1421149" y="79454"/>
                  <a:pt x="1420532" y="76702"/>
                  <a:pt x="1419464" y="73826"/>
                </a:cubicBezTo>
                <a:cubicBezTo>
                  <a:pt x="1418396" y="70950"/>
                  <a:pt x="1417369" y="68362"/>
                  <a:pt x="1416383" y="66061"/>
                </a:cubicBezTo>
                <a:cubicBezTo>
                  <a:pt x="1415397" y="63761"/>
                  <a:pt x="1414740" y="62282"/>
                  <a:pt x="1414411" y="61624"/>
                </a:cubicBezTo>
                <a:cubicBezTo>
                  <a:pt x="1411946" y="56366"/>
                  <a:pt x="1410713" y="53243"/>
                  <a:pt x="1410713" y="52257"/>
                </a:cubicBezTo>
                <a:cubicBezTo>
                  <a:pt x="1410713" y="49957"/>
                  <a:pt x="1412275" y="46917"/>
                  <a:pt x="1415397" y="43137"/>
                </a:cubicBezTo>
                <a:cubicBezTo>
                  <a:pt x="1418519" y="39357"/>
                  <a:pt x="1422176" y="35989"/>
                  <a:pt x="1426366" y="33031"/>
                </a:cubicBezTo>
                <a:cubicBezTo>
                  <a:pt x="1430556" y="30073"/>
                  <a:pt x="1434131" y="28594"/>
                  <a:pt x="1437089" y="28594"/>
                </a:cubicBezTo>
                <a:close/>
                <a:moveTo>
                  <a:pt x="244785" y="18734"/>
                </a:moveTo>
                <a:cubicBezTo>
                  <a:pt x="249222" y="18734"/>
                  <a:pt x="254809" y="20665"/>
                  <a:pt x="261546" y="24526"/>
                </a:cubicBezTo>
                <a:cubicBezTo>
                  <a:pt x="268284" y="28388"/>
                  <a:pt x="274200" y="32866"/>
                  <a:pt x="279294" y="37961"/>
                </a:cubicBezTo>
                <a:cubicBezTo>
                  <a:pt x="284389" y="43055"/>
                  <a:pt x="286936" y="47410"/>
                  <a:pt x="286936" y="51025"/>
                </a:cubicBezTo>
                <a:cubicBezTo>
                  <a:pt x="286936" y="55955"/>
                  <a:pt x="284881" y="59899"/>
                  <a:pt x="280773" y="62857"/>
                </a:cubicBezTo>
                <a:cubicBezTo>
                  <a:pt x="281431" y="62857"/>
                  <a:pt x="282417" y="62692"/>
                  <a:pt x="283731" y="62364"/>
                </a:cubicBezTo>
                <a:cubicBezTo>
                  <a:pt x="288004" y="61378"/>
                  <a:pt x="295316" y="57927"/>
                  <a:pt x="305669" y="52011"/>
                </a:cubicBezTo>
                <a:cubicBezTo>
                  <a:pt x="312243" y="48067"/>
                  <a:pt x="316515" y="45931"/>
                  <a:pt x="318487" y="45602"/>
                </a:cubicBezTo>
                <a:cubicBezTo>
                  <a:pt x="319309" y="45438"/>
                  <a:pt x="320459" y="45355"/>
                  <a:pt x="321938" y="45355"/>
                </a:cubicBezTo>
                <a:cubicBezTo>
                  <a:pt x="326704" y="45355"/>
                  <a:pt x="332127" y="47656"/>
                  <a:pt x="338207" y="52257"/>
                </a:cubicBezTo>
                <a:cubicBezTo>
                  <a:pt x="339357" y="53079"/>
                  <a:pt x="341329" y="54599"/>
                  <a:pt x="344123" y="56818"/>
                </a:cubicBezTo>
                <a:cubicBezTo>
                  <a:pt x="346916" y="59036"/>
                  <a:pt x="348888" y="61049"/>
                  <a:pt x="350039" y="62857"/>
                </a:cubicBezTo>
                <a:cubicBezTo>
                  <a:pt x="351189" y="64664"/>
                  <a:pt x="351764" y="66636"/>
                  <a:pt x="351764" y="68773"/>
                </a:cubicBezTo>
                <a:cubicBezTo>
                  <a:pt x="351764" y="70745"/>
                  <a:pt x="350696" y="72799"/>
                  <a:pt x="348560" y="74935"/>
                </a:cubicBezTo>
                <a:cubicBezTo>
                  <a:pt x="346423" y="77071"/>
                  <a:pt x="344000" y="78961"/>
                  <a:pt x="341288" y="80604"/>
                </a:cubicBezTo>
                <a:cubicBezTo>
                  <a:pt x="338577" y="82248"/>
                  <a:pt x="336728" y="83152"/>
                  <a:pt x="335742" y="83316"/>
                </a:cubicBezTo>
                <a:cubicBezTo>
                  <a:pt x="333606" y="83809"/>
                  <a:pt x="331305" y="84055"/>
                  <a:pt x="328840" y="84055"/>
                </a:cubicBezTo>
                <a:cubicBezTo>
                  <a:pt x="326375" y="84055"/>
                  <a:pt x="324403" y="83973"/>
                  <a:pt x="322924" y="83809"/>
                </a:cubicBezTo>
                <a:lnTo>
                  <a:pt x="312818" y="83562"/>
                </a:lnTo>
                <a:cubicBezTo>
                  <a:pt x="311010" y="83562"/>
                  <a:pt x="306984" y="83727"/>
                  <a:pt x="300739" y="84055"/>
                </a:cubicBezTo>
                <a:cubicBezTo>
                  <a:pt x="286607" y="85370"/>
                  <a:pt x="269188" y="88821"/>
                  <a:pt x="248482" y="94408"/>
                </a:cubicBezTo>
                <a:cubicBezTo>
                  <a:pt x="237143" y="105911"/>
                  <a:pt x="223832" y="115936"/>
                  <a:pt x="208550" y="124481"/>
                </a:cubicBezTo>
                <a:cubicBezTo>
                  <a:pt x="193267" y="133026"/>
                  <a:pt x="178806" y="139599"/>
                  <a:pt x="165166" y="144201"/>
                </a:cubicBezTo>
                <a:cubicBezTo>
                  <a:pt x="151527" y="148802"/>
                  <a:pt x="141503" y="151102"/>
                  <a:pt x="135094" y="151102"/>
                </a:cubicBezTo>
                <a:cubicBezTo>
                  <a:pt x="130985" y="151102"/>
                  <a:pt x="128069" y="151020"/>
                  <a:pt x="126343" y="150856"/>
                </a:cubicBezTo>
                <a:cubicBezTo>
                  <a:pt x="124618" y="150692"/>
                  <a:pt x="123755" y="150199"/>
                  <a:pt x="123755" y="149377"/>
                </a:cubicBezTo>
                <a:cubicBezTo>
                  <a:pt x="123755" y="148062"/>
                  <a:pt x="127288" y="145433"/>
                  <a:pt x="134354" y="141489"/>
                </a:cubicBezTo>
                <a:cubicBezTo>
                  <a:pt x="153910" y="130643"/>
                  <a:pt x="171000" y="118360"/>
                  <a:pt x="185625" y="104638"/>
                </a:cubicBezTo>
                <a:cubicBezTo>
                  <a:pt x="200251" y="90916"/>
                  <a:pt x="211508" y="78181"/>
                  <a:pt x="219396" y="66431"/>
                </a:cubicBezTo>
                <a:cubicBezTo>
                  <a:pt x="227283" y="54681"/>
                  <a:pt x="231227" y="46424"/>
                  <a:pt x="231227" y="41658"/>
                </a:cubicBezTo>
                <a:cubicBezTo>
                  <a:pt x="231227" y="39522"/>
                  <a:pt x="230611" y="38043"/>
                  <a:pt x="229379" y="37221"/>
                </a:cubicBezTo>
                <a:cubicBezTo>
                  <a:pt x="228146" y="36399"/>
                  <a:pt x="226380" y="35824"/>
                  <a:pt x="224079" y="35496"/>
                </a:cubicBezTo>
                <a:cubicBezTo>
                  <a:pt x="222271" y="35167"/>
                  <a:pt x="221039" y="34838"/>
                  <a:pt x="220382" y="34510"/>
                </a:cubicBezTo>
                <a:cubicBezTo>
                  <a:pt x="219724" y="34181"/>
                  <a:pt x="219396" y="33524"/>
                  <a:pt x="219396" y="32538"/>
                </a:cubicBezTo>
                <a:cubicBezTo>
                  <a:pt x="219396" y="30894"/>
                  <a:pt x="220587" y="28963"/>
                  <a:pt x="222970" y="26745"/>
                </a:cubicBezTo>
                <a:cubicBezTo>
                  <a:pt x="225353" y="24526"/>
                  <a:pt x="228475" y="22637"/>
                  <a:pt x="232337" y="21076"/>
                </a:cubicBezTo>
                <a:cubicBezTo>
                  <a:pt x="236198" y="19514"/>
                  <a:pt x="240348" y="18734"/>
                  <a:pt x="244785" y="18734"/>
                </a:cubicBezTo>
                <a:close/>
                <a:moveTo>
                  <a:pt x="1881275" y="13064"/>
                </a:moveTo>
                <a:cubicBezTo>
                  <a:pt x="1888835" y="13064"/>
                  <a:pt x="1895654" y="16351"/>
                  <a:pt x="1901735" y="22924"/>
                </a:cubicBezTo>
                <a:cubicBezTo>
                  <a:pt x="1902721" y="23910"/>
                  <a:pt x="1905679" y="27197"/>
                  <a:pt x="1910609" y="32784"/>
                </a:cubicBezTo>
                <a:cubicBezTo>
                  <a:pt x="1933122" y="58748"/>
                  <a:pt x="1956128" y="82412"/>
                  <a:pt x="1979628" y="103775"/>
                </a:cubicBezTo>
                <a:cubicBezTo>
                  <a:pt x="1996882" y="119387"/>
                  <a:pt x="2017547" y="132410"/>
                  <a:pt x="2041621" y="142845"/>
                </a:cubicBezTo>
                <a:cubicBezTo>
                  <a:pt x="2065696" y="153280"/>
                  <a:pt x="2088168" y="159566"/>
                  <a:pt x="2109038" y="161702"/>
                </a:cubicBezTo>
                <a:cubicBezTo>
                  <a:pt x="2115447" y="162359"/>
                  <a:pt x="2119638" y="163181"/>
                  <a:pt x="2121610" y="164167"/>
                </a:cubicBezTo>
                <a:cubicBezTo>
                  <a:pt x="2123582" y="165153"/>
                  <a:pt x="2124732" y="166796"/>
                  <a:pt x="2125061" y="169097"/>
                </a:cubicBezTo>
                <a:cubicBezTo>
                  <a:pt x="2125389" y="171562"/>
                  <a:pt x="2124362" y="173534"/>
                  <a:pt x="2121979" y="175013"/>
                </a:cubicBezTo>
                <a:cubicBezTo>
                  <a:pt x="2119596" y="176492"/>
                  <a:pt x="2115365" y="177560"/>
                  <a:pt x="2109285" y="178217"/>
                </a:cubicBezTo>
                <a:cubicBezTo>
                  <a:pt x="2097124" y="179367"/>
                  <a:pt x="2086566" y="181339"/>
                  <a:pt x="2077610" y="184133"/>
                </a:cubicBezTo>
                <a:cubicBezTo>
                  <a:pt x="2068654" y="186927"/>
                  <a:pt x="2061300" y="189885"/>
                  <a:pt x="2055548" y="193007"/>
                </a:cubicBezTo>
                <a:cubicBezTo>
                  <a:pt x="2049797" y="196129"/>
                  <a:pt x="2043470" y="200073"/>
                  <a:pt x="2036568" y="204839"/>
                </a:cubicBezTo>
                <a:cubicBezTo>
                  <a:pt x="2030324" y="209111"/>
                  <a:pt x="2025106" y="212275"/>
                  <a:pt x="2020916" y="214329"/>
                </a:cubicBezTo>
                <a:cubicBezTo>
                  <a:pt x="2016725" y="216383"/>
                  <a:pt x="2012001" y="217574"/>
                  <a:pt x="2006742" y="217903"/>
                </a:cubicBezTo>
                <a:cubicBezTo>
                  <a:pt x="1999512" y="218396"/>
                  <a:pt x="1989857" y="210960"/>
                  <a:pt x="1977779" y="195595"/>
                </a:cubicBezTo>
                <a:cubicBezTo>
                  <a:pt x="1965700" y="180230"/>
                  <a:pt x="1949884" y="157758"/>
                  <a:pt x="1930328" y="128178"/>
                </a:cubicBezTo>
                <a:cubicBezTo>
                  <a:pt x="1915538" y="106158"/>
                  <a:pt x="1903871" y="89191"/>
                  <a:pt x="1895326" y="77277"/>
                </a:cubicBezTo>
                <a:cubicBezTo>
                  <a:pt x="1886781" y="65363"/>
                  <a:pt x="1879139" y="56612"/>
                  <a:pt x="1872402" y="51025"/>
                </a:cubicBezTo>
                <a:cubicBezTo>
                  <a:pt x="1870923" y="49710"/>
                  <a:pt x="1868951" y="49053"/>
                  <a:pt x="1866486" y="49053"/>
                </a:cubicBezTo>
                <a:cubicBezTo>
                  <a:pt x="1864678" y="49053"/>
                  <a:pt x="1862747" y="49423"/>
                  <a:pt x="1860693" y="50162"/>
                </a:cubicBezTo>
                <a:cubicBezTo>
                  <a:pt x="1858639" y="50902"/>
                  <a:pt x="1856708" y="51764"/>
                  <a:pt x="1854900" y="52750"/>
                </a:cubicBezTo>
                <a:cubicBezTo>
                  <a:pt x="1854407" y="52915"/>
                  <a:pt x="1853052" y="53531"/>
                  <a:pt x="1850833" y="54599"/>
                </a:cubicBezTo>
                <a:cubicBezTo>
                  <a:pt x="1848615" y="55667"/>
                  <a:pt x="1846684" y="56201"/>
                  <a:pt x="1845040" y="56201"/>
                </a:cubicBezTo>
                <a:cubicBezTo>
                  <a:pt x="1841096" y="56201"/>
                  <a:pt x="1836988" y="54722"/>
                  <a:pt x="1832716" y="51764"/>
                </a:cubicBezTo>
                <a:cubicBezTo>
                  <a:pt x="1828443" y="48806"/>
                  <a:pt x="1826307" y="45848"/>
                  <a:pt x="1826307" y="42890"/>
                </a:cubicBezTo>
                <a:cubicBezTo>
                  <a:pt x="1826307" y="41247"/>
                  <a:pt x="1827293" y="39645"/>
                  <a:pt x="1829265" y="38084"/>
                </a:cubicBezTo>
                <a:cubicBezTo>
                  <a:pt x="1831237" y="36523"/>
                  <a:pt x="1835263" y="33852"/>
                  <a:pt x="1841343" y="30073"/>
                </a:cubicBezTo>
                <a:lnTo>
                  <a:pt x="1846766" y="26868"/>
                </a:lnTo>
                <a:cubicBezTo>
                  <a:pt x="1853997" y="22431"/>
                  <a:pt x="1860323" y="19021"/>
                  <a:pt x="1865746" y="16639"/>
                </a:cubicBezTo>
                <a:cubicBezTo>
                  <a:pt x="1871169" y="14256"/>
                  <a:pt x="1876345" y="13064"/>
                  <a:pt x="1881275" y="13064"/>
                </a:cubicBezTo>
                <a:close/>
                <a:moveTo>
                  <a:pt x="1256900" y="6902"/>
                </a:moveTo>
                <a:cubicBezTo>
                  <a:pt x="1259036" y="6902"/>
                  <a:pt x="1263103" y="7888"/>
                  <a:pt x="1269101" y="9860"/>
                </a:cubicBezTo>
                <a:cubicBezTo>
                  <a:pt x="1275099" y="11832"/>
                  <a:pt x="1281056" y="14133"/>
                  <a:pt x="1286972" y="16762"/>
                </a:cubicBezTo>
                <a:cubicBezTo>
                  <a:pt x="1302912" y="24157"/>
                  <a:pt x="1310882" y="30648"/>
                  <a:pt x="1310882" y="36235"/>
                </a:cubicBezTo>
                <a:cubicBezTo>
                  <a:pt x="1310882" y="38043"/>
                  <a:pt x="1310307" y="40220"/>
                  <a:pt x="1309157" y="42767"/>
                </a:cubicBezTo>
                <a:cubicBezTo>
                  <a:pt x="1308007" y="45314"/>
                  <a:pt x="1306035" y="49053"/>
                  <a:pt x="1303241" y="53983"/>
                </a:cubicBezTo>
                <a:cubicBezTo>
                  <a:pt x="1298475" y="62199"/>
                  <a:pt x="1295353" y="68773"/>
                  <a:pt x="1293874" y="73703"/>
                </a:cubicBezTo>
                <a:cubicBezTo>
                  <a:pt x="1299626" y="72552"/>
                  <a:pt x="1304802" y="71402"/>
                  <a:pt x="1309403" y="70252"/>
                </a:cubicBezTo>
                <a:cubicBezTo>
                  <a:pt x="1316962" y="68115"/>
                  <a:pt x="1323495" y="65815"/>
                  <a:pt x="1329000" y="63350"/>
                </a:cubicBezTo>
                <a:cubicBezTo>
                  <a:pt x="1334505" y="60885"/>
                  <a:pt x="1340215" y="58009"/>
                  <a:pt x="1346131" y="54722"/>
                </a:cubicBezTo>
                <a:cubicBezTo>
                  <a:pt x="1351883" y="51436"/>
                  <a:pt x="1355662" y="49792"/>
                  <a:pt x="1357470" y="49792"/>
                </a:cubicBezTo>
                <a:cubicBezTo>
                  <a:pt x="1360592" y="49792"/>
                  <a:pt x="1366303" y="52627"/>
                  <a:pt x="1374602" y="58297"/>
                </a:cubicBezTo>
                <a:cubicBezTo>
                  <a:pt x="1382900" y="63966"/>
                  <a:pt x="1390542" y="70128"/>
                  <a:pt x="1397526" y="76784"/>
                </a:cubicBezTo>
                <a:cubicBezTo>
                  <a:pt x="1404510" y="83439"/>
                  <a:pt x="1408002" y="88164"/>
                  <a:pt x="1408002" y="90957"/>
                </a:cubicBezTo>
                <a:cubicBezTo>
                  <a:pt x="1408002" y="93258"/>
                  <a:pt x="1406769" y="96052"/>
                  <a:pt x="1404305" y="99338"/>
                </a:cubicBezTo>
                <a:cubicBezTo>
                  <a:pt x="1401840" y="102625"/>
                  <a:pt x="1398882" y="105501"/>
                  <a:pt x="1395431" y="107966"/>
                </a:cubicBezTo>
                <a:cubicBezTo>
                  <a:pt x="1391980" y="110431"/>
                  <a:pt x="1388939" y="111663"/>
                  <a:pt x="1386310" y="111663"/>
                </a:cubicBezTo>
                <a:cubicBezTo>
                  <a:pt x="1384667" y="111663"/>
                  <a:pt x="1380723" y="110677"/>
                  <a:pt x="1374478" y="108705"/>
                </a:cubicBezTo>
                <a:cubicBezTo>
                  <a:pt x="1364947" y="105911"/>
                  <a:pt x="1355704" y="103611"/>
                  <a:pt x="1346748" y="101803"/>
                </a:cubicBezTo>
                <a:cubicBezTo>
                  <a:pt x="1337791" y="99996"/>
                  <a:pt x="1327644" y="99092"/>
                  <a:pt x="1316305" y="99092"/>
                </a:cubicBezTo>
                <a:cubicBezTo>
                  <a:pt x="1313840" y="99092"/>
                  <a:pt x="1309979" y="99256"/>
                  <a:pt x="1304720" y="99585"/>
                </a:cubicBezTo>
                <a:cubicBezTo>
                  <a:pt x="1290916" y="100406"/>
                  <a:pt x="1277195" y="102337"/>
                  <a:pt x="1263555" y="105377"/>
                </a:cubicBezTo>
                <a:cubicBezTo>
                  <a:pt x="1249915" y="108417"/>
                  <a:pt x="1235701" y="112156"/>
                  <a:pt x="1220911" y="116593"/>
                </a:cubicBezTo>
                <a:cubicBezTo>
                  <a:pt x="1225512" y="120701"/>
                  <a:pt x="1230278" y="125302"/>
                  <a:pt x="1235208" y="130397"/>
                </a:cubicBezTo>
                <a:cubicBezTo>
                  <a:pt x="1240138" y="135491"/>
                  <a:pt x="1244246" y="139928"/>
                  <a:pt x="1247533" y="143708"/>
                </a:cubicBezTo>
                <a:cubicBezTo>
                  <a:pt x="1250819" y="147487"/>
                  <a:pt x="1252873" y="149952"/>
                  <a:pt x="1253695" y="151102"/>
                </a:cubicBezTo>
                <a:cubicBezTo>
                  <a:pt x="1254024" y="151102"/>
                  <a:pt x="1254722" y="150815"/>
                  <a:pt x="1255790" y="150240"/>
                </a:cubicBezTo>
                <a:cubicBezTo>
                  <a:pt x="1256859" y="149665"/>
                  <a:pt x="1258420" y="148679"/>
                  <a:pt x="1260474" y="147282"/>
                </a:cubicBezTo>
                <a:cubicBezTo>
                  <a:pt x="1262528" y="145885"/>
                  <a:pt x="1264870" y="143954"/>
                  <a:pt x="1267499" y="141489"/>
                </a:cubicBezTo>
                <a:cubicBezTo>
                  <a:pt x="1269800" y="139353"/>
                  <a:pt x="1271854" y="138285"/>
                  <a:pt x="1273661" y="138285"/>
                </a:cubicBezTo>
                <a:cubicBezTo>
                  <a:pt x="1275633" y="138285"/>
                  <a:pt x="1276619" y="139271"/>
                  <a:pt x="1276619" y="141243"/>
                </a:cubicBezTo>
                <a:cubicBezTo>
                  <a:pt x="1276619" y="143708"/>
                  <a:pt x="1275058" y="146419"/>
                  <a:pt x="1271936" y="149377"/>
                </a:cubicBezTo>
                <a:cubicBezTo>
                  <a:pt x="1268485" y="152992"/>
                  <a:pt x="1266184" y="156443"/>
                  <a:pt x="1265034" y="159730"/>
                </a:cubicBezTo>
                <a:cubicBezTo>
                  <a:pt x="1263884" y="163016"/>
                  <a:pt x="1263308" y="166550"/>
                  <a:pt x="1263308" y="170329"/>
                </a:cubicBezTo>
                <a:lnTo>
                  <a:pt x="1263555" y="175752"/>
                </a:lnTo>
                <a:cubicBezTo>
                  <a:pt x="1263719" y="176902"/>
                  <a:pt x="1263801" y="178628"/>
                  <a:pt x="1263801" y="180929"/>
                </a:cubicBezTo>
                <a:cubicBezTo>
                  <a:pt x="1263801" y="185694"/>
                  <a:pt x="1262815" y="189638"/>
                  <a:pt x="1260844" y="192760"/>
                </a:cubicBezTo>
                <a:lnTo>
                  <a:pt x="1287958" y="189802"/>
                </a:lnTo>
                <a:cubicBezTo>
                  <a:pt x="1296339" y="173369"/>
                  <a:pt x="1303816" y="156854"/>
                  <a:pt x="1310389" y="140257"/>
                </a:cubicBezTo>
                <a:cubicBezTo>
                  <a:pt x="1311047" y="138449"/>
                  <a:pt x="1311375" y="136477"/>
                  <a:pt x="1311375" y="134341"/>
                </a:cubicBezTo>
                <a:cubicBezTo>
                  <a:pt x="1311375" y="130890"/>
                  <a:pt x="1310472" y="127644"/>
                  <a:pt x="1308664" y="124604"/>
                </a:cubicBezTo>
                <a:cubicBezTo>
                  <a:pt x="1306856" y="121564"/>
                  <a:pt x="1304802" y="119469"/>
                  <a:pt x="1302501" y="118318"/>
                </a:cubicBezTo>
                <a:cubicBezTo>
                  <a:pt x="1301351" y="117661"/>
                  <a:pt x="1302132" y="115853"/>
                  <a:pt x="1304843" y="112896"/>
                </a:cubicBezTo>
                <a:cubicBezTo>
                  <a:pt x="1307555" y="109938"/>
                  <a:pt x="1310841" y="107103"/>
                  <a:pt x="1314703" y="104391"/>
                </a:cubicBezTo>
                <a:cubicBezTo>
                  <a:pt x="1318565" y="101680"/>
                  <a:pt x="1321317" y="100324"/>
                  <a:pt x="1322961" y="100324"/>
                </a:cubicBezTo>
                <a:cubicBezTo>
                  <a:pt x="1325426" y="100324"/>
                  <a:pt x="1328096" y="101351"/>
                  <a:pt x="1330972" y="103405"/>
                </a:cubicBezTo>
                <a:cubicBezTo>
                  <a:pt x="1333847" y="105460"/>
                  <a:pt x="1337586" y="108541"/>
                  <a:pt x="1342187" y="112649"/>
                </a:cubicBezTo>
                <a:lnTo>
                  <a:pt x="1349089" y="118565"/>
                </a:lnTo>
                <a:cubicBezTo>
                  <a:pt x="1354676" y="123166"/>
                  <a:pt x="1358662" y="127028"/>
                  <a:pt x="1361044" y="130150"/>
                </a:cubicBezTo>
                <a:cubicBezTo>
                  <a:pt x="1363427" y="133273"/>
                  <a:pt x="1364619" y="136148"/>
                  <a:pt x="1364619" y="138778"/>
                </a:cubicBezTo>
                <a:cubicBezTo>
                  <a:pt x="1364619" y="144036"/>
                  <a:pt x="1360716" y="150651"/>
                  <a:pt x="1352910" y="158621"/>
                </a:cubicBezTo>
                <a:cubicBezTo>
                  <a:pt x="1345104" y="166591"/>
                  <a:pt x="1335121" y="175423"/>
                  <a:pt x="1322961" y="185119"/>
                </a:cubicBezTo>
                <a:lnTo>
                  <a:pt x="1336025" y="182901"/>
                </a:lnTo>
                <a:cubicBezTo>
                  <a:pt x="1345063" y="181093"/>
                  <a:pt x="1355169" y="178299"/>
                  <a:pt x="1366344" y="174520"/>
                </a:cubicBezTo>
                <a:cubicBezTo>
                  <a:pt x="1372260" y="172383"/>
                  <a:pt x="1376204" y="171315"/>
                  <a:pt x="1378176" y="171315"/>
                </a:cubicBezTo>
                <a:cubicBezTo>
                  <a:pt x="1382284" y="170987"/>
                  <a:pt x="1387707" y="173369"/>
                  <a:pt x="1394445" y="178464"/>
                </a:cubicBezTo>
                <a:cubicBezTo>
                  <a:pt x="1401182" y="183558"/>
                  <a:pt x="1407468" y="189268"/>
                  <a:pt x="1413302" y="195595"/>
                </a:cubicBezTo>
                <a:cubicBezTo>
                  <a:pt x="1419135" y="201922"/>
                  <a:pt x="1422052" y="205825"/>
                  <a:pt x="1422052" y="207304"/>
                </a:cubicBezTo>
                <a:cubicBezTo>
                  <a:pt x="1422052" y="212234"/>
                  <a:pt x="1420204" y="216753"/>
                  <a:pt x="1416506" y="220861"/>
                </a:cubicBezTo>
                <a:cubicBezTo>
                  <a:pt x="1412809" y="224969"/>
                  <a:pt x="1408413" y="227023"/>
                  <a:pt x="1403319" y="227023"/>
                </a:cubicBezTo>
                <a:cubicBezTo>
                  <a:pt x="1400854" y="227023"/>
                  <a:pt x="1397320" y="226530"/>
                  <a:pt x="1392719" y="225544"/>
                </a:cubicBezTo>
                <a:cubicBezTo>
                  <a:pt x="1383352" y="224065"/>
                  <a:pt x="1373369" y="222792"/>
                  <a:pt x="1362770" y="221724"/>
                </a:cubicBezTo>
                <a:cubicBezTo>
                  <a:pt x="1352171" y="220656"/>
                  <a:pt x="1338572" y="220122"/>
                  <a:pt x="1321975" y="220122"/>
                </a:cubicBezTo>
                <a:cubicBezTo>
                  <a:pt x="1294203" y="220122"/>
                  <a:pt x="1268197" y="222422"/>
                  <a:pt x="1243959" y="227023"/>
                </a:cubicBezTo>
                <a:cubicBezTo>
                  <a:pt x="1219720" y="231625"/>
                  <a:pt x="1196754" y="237048"/>
                  <a:pt x="1175063" y="243292"/>
                </a:cubicBezTo>
                <a:cubicBezTo>
                  <a:pt x="1165696" y="245757"/>
                  <a:pt x="1160437" y="246990"/>
                  <a:pt x="1159287" y="246990"/>
                </a:cubicBezTo>
                <a:cubicBezTo>
                  <a:pt x="1156493" y="246990"/>
                  <a:pt x="1152590" y="244607"/>
                  <a:pt x="1147578" y="239841"/>
                </a:cubicBezTo>
                <a:cubicBezTo>
                  <a:pt x="1142566" y="235076"/>
                  <a:pt x="1137924" y="229694"/>
                  <a:pt x="1133651" y="223696"/>
                </a:cubicBezTo>
                <a:cubicBezTo>
                  <a:pt x="1129379" y="217698"/>
                  <a:pt x="1126914" y="213466"/>
                  <a:pt x="1126256" y="211001"/>
                </a:cubicBezTo>
                <a:cubicBezTo>
                  <a:pt x="1125928" y="209687"/>
                  <a:pt x="1125763" y="208536"/>
                  <a:pt x="1125763" y="207550"/>
                </a:cubicBezTo>
                <a:cubicBezTo>
                  <a:pt x="1125763" y="205250"/>
                  <a:pt x="1126092" y="203072"/>
                  <a:pt x="1126749" y="201018"/>
                </a:cubicBezTo>
                <a:cubicBezTo>
                  <a:pt x="1127407" y="198964"/>
                  <a:pt x="1128064" y="197937"/>
                  <a:pt x="1128721" y="197937"/>
                </a:cubicBezTo>
                <a:lnTo>
                  <a:pt x="1135870" y="198676"/>
                </a:lnTo>
                <a:cubicBezTo>
                  <a:pt x="1156247" y="200484"/>
                  <a:pt x="1168325" y="201223"/>
                  <a:pt x="1172105" y="200895"/>
                </a:cubicBezTo>
                <a:lnTo>
                  <a:pt x="1221158" y="196704"/>
                </a:lnTo>
                <a:cubicBezTo>
                  <a:pt x="1219350" y="194075"/>
                  <a:pt x="1218035" y="191364"/>
                  <a:pt x="1217214" y="188570"/>
                </a:cubicBezTo>
                <a:cubicBezTo>
                  <a:pt x="1216885" y="187420"/>
                  <a:pt x="1216638" y="185612"/>
                  <a:pt x="1216474" y="183147"/>
                </a:cubicBezTo>
                <a:cubicBezTo>
                  <a:pt x="1216310" y="180682"/>
                  <a:pt x="1216228" y="179039"/>
                  <a:pt x="1216228" y="178217"/>
                </a:cubicBezTo>
                <a:cubicBezTo>
                  <a:pt x="1215899" y="172301"/>
                  <a:pt x="1215488" y="167330"/>
                  <a:pt x="1214995" y="163304"/>
                </a:cubicBezTo>
                <a:cubicBezTo>
                  <a:pt x="1214502" y="159278"/>
                  <a:pt x="1213598" y="155129"/>
                  <a:pt x="1212284" y="150856"/>
                </a:cubicBezTo>
                <a:cubicBezTo>
                  <a:pt x="1208668" y="138531"/>
                  <a:pt x="1205382" y="128918"/>
                  <a:pt x="1202424" y="122016"/>
                </a:cubicBezTo>
                <a:cubicBezTo>
                  <a:pt x="1197494" y="123659"/>
                  <a:pt x="1193879" y="124481"/>
                  <a:pt x="1191578" y="124481"/>
                </a:cubicBezTo>
                <a:cubicBezTo>
                  <a:pt x="1188456" y="124481"/>
                  <a:pt x="1184553" y="122427"/>
                  <a:pt x="1179869" y="118318"/>
                </a:cubicBezTo>
                <a:cubicBezTo>
                  <a:pt x="1175186" y="114210"/>
                  <a:pt x="1170790" y="109568"/>
                  <a:pt x="1166682" y="104391"/>
                </a:cubicBezTo>
                <a:cubicBezTo>
                  <a:pt x="1162573" y="99215"/>
                  <a:pt x="1160191" y="95476"/>
                  <a:pt x="1159533" y="93176"/>
                </a:cubicBezTo>
                <a:cubicBezTo>
                  <a:pt x="1159040" y="91532"/>
                  <a:pt x="1159246" y="89766"/>
                  <a:pt x="1160150" y="87876"/>
                </a:cubicBezTo>
                <a:cubicBezTo>
                  <a:pt x="1161053" y="85986"/>
                  <a:pt x="1162163" y="84343"/>
                  <a:pt x="1163477" y="82946"/>
                </a:cubicBezTo>
                <a:cubicBezTo>
                  <a:pt x="1164792" y="81549"/>
                  <a:pt x="1165696" y="80933"/>
                  <a:pt x="1166189" y="81097"/>
                </a:cubicBezTo>
                <a:cubicBezTo>
                  <a:pt x="1174898" y="83562"/>
                  <a:pt x="1185662" y="84795"/>
                  <a:pt x="1198480" y="84795"/>
                </a:cubicBezTo>
                <a:cubicBezTo>
                  <a:pt x="1210969" y="84795"/>
                  <a:pt x="1228388" y="83398"/>
                  <a:pt x="1250737" y="80604"/>
                </a:cubicBezTo>
                <a:cubicBezTo>
                  <a:pt x="1251066" y="74689"/>
                  <a:pt x="1251230" y="68526"/>
                  <a:pt x="1251230" y="62117"/>
                </a:cubicBezTo>
                <a:cubicBezTo>
                  <a:pt x="1251230" y="55544"/>
                  <a:pt x="1250984" y="49792"/>
                  <a:pt x="1250491" y="44862"/>
                </a:cubicBezTo>
                <a:cubicBezTo>
                  <a:pt x="1250162" y="41576"/>
                  <a:pt x="1249464" y="38947"/>
                  <a:pt x="1248395" y="36975"/>
                </a:cubicBezTo>
                <a:cubicBezTo>
                  <a:pt x="1247327" y="35003"/>
                  <a:pt x="1245807" y="32702"/>
                  <a:pt x="1243835" y="30073"/>
                </a:cubicBezTo>
                <a:cubicBezTo>
                  <a:pt x="1242521" y="28594"/>
                  <a:pt x="1241535" y="27320"/>
                  <a:pt x="1240877" y="26252"/>
                </a:cubicBezTo>
                <a:cubicBezTo>
                  <a:pt x="1240220" y="25184"/>
                  <a:pt x="1239891" y="23910"/>
                  <a:pt x="1239891" y="22431"/>
                </a:cubicBezTo>
                <a:cubicBezTo>
                  <a:pt x="1239891" y="21281"/>
                  <a:pt x="1241001" y="19432"/>
                  <a:pt x="1243219" y="16885"/>
                </a:cubicBezTo>
                <a:cubicBezTo>
                  <a:pt x="1245437" y="14338"/>
                  <a:pt x="1247902" y="12037"/>
                  <a:pt x="1250614" y="9983"/>
                </a:cubicBezTo>
                <a:cubicBezTo>
                  <a:pt x="1253325" y="7929"/>
                  <a:pt x="1255421" y="6902"/>
                  <a:pt x="1256900" y="6902"/>
                </a:cubicBezTo>
                <a:close/>
                <a:moveTo>
                  <a:pt x="408212" y="0"/>
                </a:moveTo>
                <a:cubicBezTo>
                  <a:pt x="411991" y="0"/>
                  <a:pt x="417579" y="1602"/>
                  <a:pt x="424974" y="4807"/>
                </a:cubicBezTo>
                <a:cubicBezTo>
                  <a:pt x="432369" y="8011"/>
                  <a:pt x="438901" y="11832"/>
                  <a:pt x="444570" y="16269"/>
                </a:cubicBezTo>
                <a:cubicBezTo>
                  <a:pt x="450240" y="20706"/>
                  <a:pt x="453074" y="24732"/>
                  <a:pt x="453074" y="28347"/>
                </a:cubicBezTo>
                <a:cubicBezTo>
                  <a:pt x="453074" y="32455"/>
                  <a:pt x="451842" y="35989"/>
                  <a:pt x="449377" y="38947"/>
                </a:cubicBezTo>
                <a:cubicBezTo>
                  <a:pt x="446912" y="41904"/>
                  <a:pt x="443132" y="45355"/>
                  <a:pt x="438038" y="49299"/>
                </a:cubicBezTo>
                <a:cubicBezTo>
                  <a:pt x="433437" y="52915"/>
                  <a:pt x="430150" y="55708"/>
                  <a:pt x="428178" y="57680"/>
                </a:cubicBezTo>
                <a:lnTo>
                  <a:pt x="425220" y="60638"/>
                </a:lnTo>
                <a:lnTo>
                  <a:pt x="434834" y="59406"/>
                </a:lnTo>
                <a:cubicBezTo>
                  <a:pt x="452088" y="57105"/>
                  <a:pt x="463591" y="55297"/>
                  <a:pt x="469343" y="53983"/>
                </a:cubicBezTo>
                <a:cubicBezTo>
                  <a:pt x="472465" y="53325"/>
                  <a:pt x="475505" y="52175"/>
                  <a:pt x="478463" y="50532"/>
                </a:cubicBezTo>
                <a:cubicBezTo>
                  <a:pt x="481421" y="48889"/>
                  <a:pt x="484708" y="46752"/>
                  <a:pt x="488323" y="44123"/>
                </a:cubicBezTo>
                <a:cubicBezTo>
                  <a:pt x="491774" y="41822"/>
                  <a:pt x="494403" y="40179"/>
                  <a:pt x="496211" y="39193"/>
                </a:cubicBezTo>
                <a:cubicBezTo>
                  <a:pt x="498019" y="38207"/>
                  <a:pt x="499744" y="37714"/>
                  <a:pt x="501388" y="37714"/>
                </a:cubicBezTo>
                <a:cubicBezTo>
                  <a:pt x="505332" y="37714"/>
                  <a:pt x="509399" y="38864"/>
                  <a:pt x="513589" y="41165"/>
                </a:cubicBezTo>
                <a:cubicBezTo>
                  <a:pt x="517780" y="43466"/>
                  <a:pt x="522751" y="46834"/>
                  <a:pt x="528502" y="51271"/>
                </a:cubicBezTo>
                <a:cubicBezTo>
                  <a:pt x="530145" y="52422"/>
                  <a:pt x="531624" y="53490"/>
                  <a:pt x="532939" y="54476"/>
                </a:cubicBezTo>
                <a:cubicBezTo>
                  <a:pt x="534254" y="55462"/>
                  <a:pt x="535404" y="56283"/>
                  <a:pt x="536390" y="56941"/>
                </a:cubicBezTo>
                <a:cubicBezTo>
                  <a:pt x="541649" y="60392"/>
                  <a:pt x="545593" y="63391"/>
                  <a:pt x="548222" y="65938"/>
                </a:cubicBezTo>
                <a:cubicBezTo>
                  <a:pt x="550851" y="68485"/>
                  <a:pt x="552166" y="71155"/>
                  <a:pt x="552166" y="73949"/>
                </a:cubicBezTo>
                <a:cubicBezTo>
                  <a:pt x="552166" y="76578"/>
                  <a:pt x="550769" y="79413"/>
                  <a:pt x="547975" y="82453"/>
                </a:cubicBezTo>
                <a:cubicBezTo>
                  <a:pt x="545182" y="85493"/>
                  <a:pt x="541977" y="88164"/>
                  <a:pt x="538362" y="90464"/>
                </a:cubicBezTo>
                <a:cubicBezTo>
                  <a:pt x="534747" y="92765"/>
                  <a:pt x="532117" y="93915"/>
                  <a:pt x="530474" y="93915"/>
                </a:cubicBezTo>
                <a:cubicBezTo>
                  <a:pt x="528831" y="93915"/>
                  <a:pt x="525298" y="92929"/>
                  <a:pt x="519875" y="90957"/>
                </a:cubicBezTo>
                <a:cubicBezTo>
                  <a:pt x="512809" y="88657"/>
                  <a:pt x="506194" y="86767"/>
                  <a:pt x="500032" y="85288"/>
                </a:cubicBezTo>
                <a:cubicBezTo>
                  <a:pt x="493869" y="83809"/>
                  <a:pt x="487255" y="83069"/>
                  <a:pt x="480189" y="83069"/>
                </a:cubicBezTo>
                <a:cubicBezTo>
                  <a:pt x="442393" y="83069"/>
                  <a:pt x="411663" y="85452"/>
                  <a:pt x="387999" y="90218"/>
                </a:cubicBezTo>
                <a:cubicBezTo>
                  <a:pt x="373702" y="99420"/>
                  <a:pt x="359447" y="106856"/>
                  <a:pt x="345232" y="112526"/>
                </a:cubicBezTo>
                <a:cubicBezTo>
                  <a:pt x="331017" y="118195"/>
                  <a:pt x="318816" y="122098"/>
                  <a:pt x="308627" y="124234"/>
                </a:cubicBezTo>
                <a:lnTo>
                  <a:pt x="308381" y="126699"/>
                </a:lnTo>
                <a:cubicBezTo>
                  <a:pt x="307723" y="131794"/>
                  <a:pt x="306080" y="136231"/>
                  <a:pt x="303451" y="140010"/>
                </a:cubicBezTo>
                <a:cubicBezTo>
                  <a:pt x="350942" y="135080"/>
                  <a:pt x="388574" y="130808"/>
                  <a:pt x="416346" y="127192"/>
                </a:cubicBezTo>
                <a:cubicBezTo>
                  <a:pt x="415689" y="124892"/>
                  <a:pt x="415278" y="123166"/>
                  <a:pt x="415114" y="122016"/>
                </a:cubicBezTo>
                <a:cubicBezTo>
                  <a:pt x="414456" y="119058"/>
                  <a:pt x="413676" y="116223"/>
                  <a:pt x="412772" y="113512"/>
                </a:cubicBezTo>
                <a:cubicBezTo>
                  <a:pt x="411868" y="110800"/>
                  <a:pt x="410841" y="108623"/>
                  <a:pt x="409691" y="106980"/>
                </a:cubicBezTo>
                <a:cubicBezTo>
                  <a:pt x="407883" y="104679"/>
                  <a:pt x="405665" y="102214"/>
                  <a:pt x="403035" y="99585"/>
                </a:cubicBezTo>
                <a:cubicBezTo>
                  <a:pt x="402049" y="98763"/>
                  <a:pt x="401269" y="97941"/>
                  <a:pt x="400694" y="97120"/>
                </a:cubicBezTo>
                <a:cubicBezTo>
                  <a:pt x="400119" y="96298"/>
                  <a:pt x="399831" y="95559"/>
                  <a:pt x="399831" y="94901"/>
                </a:cubicBezTo>
                <a:cubicBezTo>
                  <a:pt x="399831" y="93915"/>
                  <a:pt x="401967" y="92929"/>
                  <a:pt x="406240" y="91943"/>
                </a:cubicBezTo>
                <a:cubicBezTo>
                  <a:pt x="410512" y="90957"/>
                  <a:pt x="415442" y="90464"/>
                  <a:pt x="421030" y="90464"/>
                </a:cubicBezTo>
                <a:cubicBezTo>
                  <a:pt x="424809" y="90464"/>
                  <a:pt x="429164" y="90875"/>
                  <a:pt x="434094" y="91697"/>
                </a:cubicBezTo>
                <a:cubicBezTo>
                  <a:pt x="441653" y="93176"/>
                  <a:pt x="447487" y="96298"/>
                  <a:pt x="451595" y="101064"/>
                </a:cubicBezTo>
                <a:cubicBezTo>
                  <a:pt x="455703" y="105829"/>
                  <a:pt x="457758" y="111663"/>
                  <a:pt x="457758" y="118565"/>
                </a:cubicBezTo>
                <a:cubicBezTo>
                  <a:pt x="458908" y="118072"/>
                  <a:pt x="459935" y="117620"/>
                  <a:pt x="460839" y="117209"/>
                </a:cubicBezTo>
                <a:cubicBezTo>
                  <a:pt x="461743" y="116798"/>
                  <a:pt x="462523" y="116429"/>
                  <a:pt x="463181" y="116100"/>
                </a:cubicBezTo>
                <a:cubicBezTo>
                  <a:pt x="467125" y="114128"/>
                  <a:pt x="470000" y="113142"/>
                  <a:pt x="471808" y="113142"/>
                </a:cubicBezTo>
                <a:cubicBezTo>
                  <a:pt x="474930" y="113142"/>
                  <a:pt x="479901" y="116018"/>
                  <a:pt x="486721" y="121769"/>
                </a:cubicBezTo>
                <a:cubicBezTo>
                  <a:pt x="493541" y="127521"/>
                  <a:pt x="499744" y="133889"/>
                  <a:pt x="505332" y="140873"/>
                </a:cubicBezTo>
                <a:cubicBezTo>
                  <a:pt x="510919" y="147857"/>
                  <a:pt x="513712" y="152992"/>
                  <a:pt x="513712" y="156279"/>
                </a:cubicBezTo>
                <a:cubicBezTo>
                  <a:pt x="513712" y="157758"/>
                  <a:pt x="512809" y="159196"/>
                  <a:pt x="511001" y="160593"/>
                </a:cubicBezTo>
                <a:cubicBezTo>
                  <a:pt x="509193" y="161989"/>
                  <a:pt x="505825" y="164167"/>
                  <a:pt x="500895" y="167125"/>
                </a:cubicBezTo>
                <a:cubicBezTo>
                  <a:pt x="490377" y="172876"/>
                  <a:pt x="481668" y="178546"/>
                  <a:pt x="474766" y="184133"/>
                </a:cubicBezTo>
                <a:cubicBezTo>
                  <a:pt x="481832" y="187255"/>
                  <a:pt x="485365" y="189802"/>
                  <a:pt x="485365" y="191774"/>
                </a:cubicBezTo>
                <a:cubicBezTo>
                  <a:pt x="485365" y="194239"/>
                  <a:pt x="484338" y="196951"/>
                  <a:pt x="482284" y="199909"/>
                </a:cubicBezTo>
                <a:cubicBezTo>
                  <a:pt x="480230" y="202867"/>
                  <a:pt x="477724" y="205332"/>
                  <a:pt x="474766" y="207304"/>
                </a:cubicBezTo>
                <a:cubicBezTo>
                  <a:pt x="471808" y="209276"/>
                  <a:pt x="469097" y="210262"/>
                  <a:pt x="466632" y="210262"/>
                </a:cubicBezTo>
                <a:cubicBezTo>
                  <a:pt x="464002" y="210262"/>
                  <a:pt x="458086" y="209769"/>
                  <a:pt x="448884" y="208783"/>
                </a:cubicBezTo>
                <a:cubicBezTo>
                  <a:pt x="446419" y="208618"/>
                  <a:pt x="443338" y="208372"/>
                  <a:pt x="439640" y="208043"/>
                </a:cubicBezTo>
                <a:cubicBezTo>
                  <a:pt x="435943" y="207715"/>
                  <a:pt x="433272" y="207550"/>
                  <a:pt x="431629" y="207550"/>
                </a:cubicBezTo>
                <a:cubicBezTo>
                  <a:pt x="428835" y="207550"/>
                  <a:pt x="413060" y="208783"/>
                  <a:pt x="384302" y="211248"/>
                </a:cubicBezTo>
                <a:lnTo>
                  <a:pt x="385288" y="233432"/>
                </a:lnTo>
                <a:cubicBezTo>
                  <a:pt x="408458" y="230639"/>
                  <a:pt x="430232" y="227763"/>
                  <a:pt x="450609" y="224805"/>
                </a:cubicBezTo>
                <a:cubicBezTo>
                  <a:pt x="459154" y="223490"/>
                  <a:pt x="466837" y="221724"/>
                  <a:pt x="473657" y="219505"/>
                </a:cubicBezTo>
                <a:cubicBezTo>
                  <a:pt x="480476" y="217287"/>
                  <a:pt x="487748" y="214534"/>
                  <a:pt x="495472" y="211248"/>
                </a:cubicBezTo>
                <a:cubicBezTo>
                  <a:pt x="498758" y="209769"/>
                  <a:pt x="501839" y="208536"/>
                  <a:pt x="504715" y="207550"/>
                </a:cubicBezTo>
                <a:cubicBezTo>
                  <a:pt x="507591" y="206564"/>
                  <a:pt x="509768" y="206071"/>
                  <a:pt x="511247" y="206071"/>
                </a:cubicBezTo>
                <a:cubicBezTo>
                  <a:pt x="513712" y="206071"/>
                  <a:pt x="516342" y="207016"/>
                  <a:pt x="519135" y="208906"/>
                </a:cubicBezTo>
                <a:cubicBezTo>
                  <a:pt x="521929" y="210796"/>
                  <a:pt x="525791" y="213795"/>
                  <a:pt x="530721" y="217903"/>
                </a:cubicBezTo>
                <a:lnTo>
                  <a:pt x="536637" y="222833"/>
                </a:lnTo>
                <a:cubicBezTo>
                  <a:pt x="546332" y="230557"/>
                  <a:pt x="553234" y="236431"/>
                  <a:pt x="557342" y="240457"/>
                </a:cubicBezTo>
                <a:cubicBezTo>
                  <a:pt x="561451" y="244484"/>
                  <a:pt x="563505" y="248386"/>
                  <a:pt x="563505" y="252166"/>
                </a:cubicBezTo>
                <a:cubicBezTo>
                  <a:pt x="563505" y="255124"/>
                  <a:pt x="561697" y="260383"/>
                  <a:pt x="558082" y="267942"/>
                </a:cubicBezTo>
                <a:cubicBezTo>
                  <a:pt x="554466" y="275501"/>
                  <a:pt x="549044" y="285772"/>
                  <a:pt x="541813" y="298754"/>
                </a:cubicBezTo>
                <a:lnTo>
                  <a:pt x="531953" y="317241"/>
                </a:lnTo>
                <a:cubicBezTo>
                  <a:pt x="528173" y="324307"/>
                  <a:pt x="523244" y="331168"/>
                  <a:pt x="517163" y="337824"/>
                </a:cubicBezTo>
                <a:cubicBezTo>
                  <a:pt x="511083" y="344479"/>
                  <a:pt x="504674" y="349861"/>
                  <a:pt x="497937" y="353969"/>
                </a:cubicBezTo>
                <a:cubicBezTo>
                  <a:pt x="491199" y="358077"/>
                  <a:pt x="485119" y="360132"/>
                  <a:pt x="479696" y="360132"/>
                </a:cubicBezTo>
                <a:cubicBezTo>
                  <a:pt x="474766" y="360132"/>
                  <a:pt x="470288" y="358160"/>
                  <a:pt x="466262" y="354216"/>
                </a:cubicBezTo>
                <a:cubicBezTo>
                  <a:pt x="462236" y="350272"/>
                  <a:pt x="457675" y="344520"/>
                  <a:pt x="452581" y="336961"/>
                </a:cubicBezTo>
                <a:cubicBezTo>
                  <a:pt x="448144" y="330388"/>
                  <a:pt x="444200" y="325293"/>
                  <a:pt x="440749" y="321678"/>
                </a:cubicBezTo>
                <a:cubicBezTo>
                  <a:pt x="436970" y="317734"/>
                  <a:pt x="433396" y="314858"/>
                  <a:pt x="430027" y="313051"/>
                </a:cubicBezTo>
                <a:cubicBezTo>
                  <a:pt x="426658" y="311243"/>
                  <a:pt x="423084" y="309764"/>
                  <a:pt x="419304" y="308614"/>
                </a:cubicBezTo>
                <a:cubicBezTo>
                  <a:pt x="417168" y="307956"/>
                  <a:pt x="415730" y="307422"/>
                  <a:pt x="414991" y="307012"/>
                </a:cubicBezTo>
                <a:cubicBezTo>
                  <a:pt x="414251" y="306601"/>
                  <a:pt x="413881" y="305984"/>
                  <a:pt x="413881" y="305163"/>
                </a:cubicBezTo>
                <a:cubicBezTo>
                  <a:pt x="413881" y="303520"/>
                  <a:pt x="414251" y="302492"/>
                  <a:pt x="414991" y="302082"/>
                </a:cubicBezTo>
                <a:cubicBezTo>
                  <a:pt x="415730" y="301671"/>
                  <a:pt x="417004" y="301465"/>
                  <a:pt x="418811" y="301465"/>
                </a:cubicBezTo>
                <a:cubicBezTo>
                  <a:pt x="419633" y="301465"/>
                  <a:pt x="422632" y="301671"/>
                  <a:pt x="427808" y="302082"/>
                </a:cubicBezTo>
                <a:cubicBezTo>
                  <a:pt x="432985" y="302492"/>
                  <a:pt x="438367" y="302698"/>
                  <a:pt x="443954" y="302698"/>
                </a:cubicBezTo>
                <a:cubicBezTo>
                  <a:pt x="457429" y="302698"/>
                  <a:pt x="465481" y="301137"/>
                  <a:pt x="468111" y="298014"/>
                </a:cubicBezTo>
                <a:cubicBezTo>
                  <a:pt x="472876" y="292427"/>
                  <a:pt x="476943" y="285772"/>
                  <a:pt x="480312" y="278048"/>
                </a:cubicBezTo>
                <a:cubicBezTo>
                  <a:pt x="483681" y="270325"/>
                  <a:pt x="485365" y="263834"/>
                  <a:pt x="485365" y="258575"/>
                </a:cubicBezTo>
                <a:cubicBezTo>
                  <a:pt x="485365" y="252659"/>
                  <a:pt x="483147" y="249701"/>
                  <a:pt x="478710" y="249701"/>
                </a:cubicBezTo>
                <a:cubicBezTo>
                  <a:pt x="474602" y="249701"/>
                  <a:pt x="453732" y="251673"/>
                  <a:pt x="416100" y="255617"/>
                </a:cubicBezTo>
                <a:cubicBezTo>
                  <a:pt x="409034" y="256274"/>
                  <a:pt x="403076" y="256850"/>
                  <a:pt x="398229" y="257343"/>
                </a:cubicBezTo>
                <a:cubicBezTo>
                  <a:pt x="393381" y="257835"/>
                  <a:pt x="389478" y="258246"/>
                  <a:pt x="386520" y="258575"/>
                </a:cubicBezTo>
                <a:lnTo>
                  <a:pt x="387260" y="271146"/>
                </a:lnTo>
                <a:cubicBezTo>
                  <a:pt x="389725" y="317652"/>
                  <a:pt x="390957" y="343699"/>
                  <a:pt x="390957" y="349286"/>
                </a:cubicBezTo>
                <a:cubicBezTo>
                  <a:pt x="390957" y="356188"/>
                  <a:pt x="387876" y="364322"/>
                  <a:pt x="381714" y="373689"/>
                </a:cubicBezTo>
                <a:cubicBezTo>
                  <a:pt x="375551" y="383056"/>
                  <a:pt x="368526" y="391190"/>
                  <a:pt x="360638" y="398092"/>
                </a:cubicBezTo>
                <a:cubicBezTo>
                  <a:pt x="352750" y="404994"/>
                  <a:pt x="346670" y="408445"/>
                  <a:pt x="342397" y="408445"/>
                </a:cubicBezTo>
                <a:cubicBezTo>
                  <a:pt x="339768" y="408445"/>
                  <a:pt x="336810" y="406678"/>
                  <a:pt x="333523" y="403145"/>
                </a:cubicBezTo>
                <a:cubicBezTo>
                  <a:pt x="330237" y="399612"/>
                  <a:pt x="325718" y="394066"/>
                  <a:pt x="319966" y="386507"/>
                </a:cubicBezTo>
                <a:cubicBezTo>
                  <a:pt x="312571" y="376976"/>
                  <a:pt x="306080" y="369211"/>
                  <a:pt x="300493" y="363213"/>
                </a:cubicBezTo>
                <a:cubicBezTo>
                  <a:pt x="294906" y="357215"/>
                  <a:pt x="289072" y="352737"/>
                  <a:pt x="282992" y="349779"/>
                </a:cubicBezTo>
                <a:cubicBezTo>
                  <a:pt x="279212" y="347971"/>
                  <a:pt x="277322" y="346163"/>
                  <a:pt x="277322" y="344356"/>
                </a:cubicBezTo>
                <a:cubicBezTo>
                  <a:pt x="277322" y="343534"/>
                  <a:pt x="277815" y="342836"/>
                  <a:pt x="278801" y="342261"/>
                </a:cubicBezTo>
                <a:cubicBezTo>
                  <a:pt x="279787" y="341685"/>
                  <a:pt x="281020" y="341398"/>
                  <a:pt x="282499" y="341398"/>
                </a:cubicBezTo>
                <a:cubicBezTo>
                  <a:pt x="283813" y="341398"/>
                  <a:pt x="287429" y="342055"/>
                  <a:pt x="293344" y="343370"/>
                </a:cubicBezTo>
                <a:cubicBezTo>
                  <a:pt x="294166" y="343534"/>
                  <a:pt x="296795" y="344068"/>
                  <a:pt x="301232" y="344972"/>
                </a:cubicBezTo>
                <a:cubicBezTo>
                  <a:pt x="305669" y="345876"/>
                  <a:pt x="309778" y="346328"/>
                  <a:pt x="313557" y="346328"/>
                </a:cubicBezTo>
                <a:cubicBezTo>
                  <a:pt x="323910" y="346328"/>
                  <a:pt x="329333" y="341809"/>
                  <a:pt x="329826" y="332770"/>
                </a:cubicBezTo>
                <a:lnTo>
                  <a:pt x="330565" y="314530"/>
                </a:lnTo>
                <a:lnTo>
                  <a:pt x="331305" y="293577"/>
                </a:lnTo>
                <a:cubicBezTo>
                  <a:pt x="304026" y="315269"/>
                  <a:pt x="273091" y="334208"/>
                  <a:pt x="238499" y="350395"/>
                </a:cubicBezTo>
                <a:cubicBezTo>
                  <a:pt x="203907" y="366582"/>
                  <a:pt x="169028" y="374675"/>
                  <a:pt x="133861" y="374675"/>
                </a:cubicBezTo>
                <a:cubicBezTo>
                  <a:pt x="131068" y="374675"/>
                  <a:pt x="128931" y="374223"/>
                  <a:pt x="127452" y="373319"/>
                </a:cubicBezTo>
                <a:cubicBezTo>
                  <a:pt x="125973" y="372415"/>
                  <a:pt x="125234" y="371306"/>
                  <a:pt x="125234" y="369991"/>
                </a:cubicBezTo>
                <a:cubicBezTo>
                  <a:pt x="125234" y="367691"/>
                  <a:pt x="126959" y="366048"/>
                  <a:pt x="130410" y="365062"/>
                </a:cubicBezTo>
                <a:cubicBezTo>
                  <a:pt x="155882" y="357831"/>
                  <a:pt x="179545" y="348218"/>
                  <a:pt x="201401" y="336221"/>
                </a:cubicBezTo>
                <a:cubicBezTo>
                  <a:pt x="223257" y="324225"/>
                  <a:pt x="241498" y="312393"/>
                  <a:pt x="256124" y="300726"/>
                </a:cubicBezTo>
                <a:cubicBezTo>
                  <a:pt x="270749" y="289058"/>
                  <a:pt x="281431" y="279363"/>
                  <a:pt x="288168" y="271639"/>
                </a:cubicBezTo>
                <a:lnTo>
                  <a:pt x="281020" y="273118"/>
                </a:lnTo>
                <a:cubicBezTo>
                  <a:pt x="278390" y="273447"/>
                  <a:pt x="275104" y="274104"/>
                  <a:pt x="271160" y="275090"/>
                </a:cubicBezTo>
                <a:cubicBezTo>
                  <a:pt x="263929" y="276569"/>
                  <a:pt x="257274" y="278336"/>
                  <a:pt x="251194" y="280390"/>
                </a:cubicBezTo>
                <a:cubicBezTo>
                  <a:pt x="245113" y="282444"/>
                  <a:pt x="241498" y="283635"/>
                  <a:pt x="240348" y="283964"/>
                </a:cubicBezTo>
                <a:cubicBezTo>
                  <a:pt x="236239" y="289551"/>
                  <a:pt x="231844" y="294153"/>
                  <a:pt x="227160" y="297768"/>
                </a:cubicBezTo>
                <a:cubicBezTo>
                  <a:pt x="222477" y="301383"/>
                  <a:pt x="218081" y="303191"/>
                  <a:pt x="213973" y="303191"/>
                </a:cubicBezTo>
                <a:cubicBezTo>
                  <a:pt x="211015" y="303191"/>
                  <a:pt x="207975" y="301219"/>
                  <a:pt x="204852" y="297275"/>
                </a:cubicBezTo>
                <a:cubicBezTo>
                  <a:pt x="201730" y="293331"/>
                  <a:pt x="199101" y="288689"/>
                  <a:pt x="196964" y="283348"/>
                </a:cubicBezTo>
                <a:cubicBezTo>
                  <a:pt x="194828" y="278007"/>
                  <a:pt x="193760" y="273693"/>
                  <a:pt x="193760" y="270407"/>
                </a:cubicBezTo>
                <a:cubicBezTo>
                  <a:pt x="193760" y="267778"/>
                  <a:pt x="194417" y="263341"/>
                  <a:pt x="195732" y="257096"/>
                </a:cubicBezTo>
                <a:cubicBezTo>
                  <a:pt x="195896" y="256110"/>
                  <a:pt x="196553" y="252125"/>
                  <a:pt x="197704" y="245141"/>
                </a:cubicBezTo>
                <a:cubicBezTo>
                  <a:pt x="198854" y="238157"/>
                  <a:pt x="199429" y="231460"/>
                  <a:pt x="199429" y="225051"/>
                </a:cubicBezTo>
                <a:cubicBezTo>
                  <a:pt x="199429" y="220779"/>
                  <a:pt x="199101" y="217081"/>
                  <a:pt x="198443" y="213959"/>
                </a:cubicBezTo>
                <a:cubicBezTo>
                  <a:pt x="197622" y="210179"/>
                  <a:pt x="196184" y="206482"/>
                  <a:pt x="194130" y="202867"/>
                </a:cubicBezTo>
                <a:cubicBezTo>
                  <a:pt x="192076" y="199251"/>
                  <a:pt x="191048" y="197197"/>
                  <a:pt x="191048" y="196704"/>
                </a:cubicBezTo>
                <a:cubicBezTo>
                  <a:pt x="191048" y="194897"/>
                  <a:pt x="192610" y="193130"/>
                  <a:pt x="195732" y="191405"/>
                </a:cubicBezTo>
                <a:cubicBezTo>
                  <a:pt x="198854" y="189679"/>
                  <a:pt x="202305" y="188200"/>
                  <a:pt x="206085" y="186968"/>
                </a:cubicBezTo>
                <a:cubicBezTo>
                  <a:pt x="209864" y="185735"/>
                  <a:pt x="212247" y="185119"/>
                  <a:pt x="213233" y="185119"/>
                </a:cubicBezTo>
                <a:cubicBezTo>
                  <a:pt x="216027" y="185119"/>
                  <a:pt x="219560" y="186310"/>
                  <a:pt x="223832" y="188693"/>
                </a:cubicBezTo>
                <a:cubicBezTo>
                  <a:pt x="228105" y="191076"/>
                  <a:pt x="232460" y="194157"/>
                  <a:pt x="236897" y="197937"/>
                </a:cubicBezTo>
                <a:cubicBezTo>
                  <a:pt x="244620" y="198265"/>
                  <a:pt x="250618" y="198348"/>
                  <a:pt x="254891" y="198183"/>
                </a:cubicBezTo>
                <a:cubicBezTo>
                  <a:pt x="265737" y="197690"/>
                  <a:pt x="290469" y="195472"/>
                  <a:pt x="329087" y="191528"/>
                </a:cubicBezTo>
                <a:cubicBezTo>
                  <a:pt x="328101" y="178874"/>
                  <a:pt x="327197" y="168932"/>
                  <a:pt x="326375" y="161702"/>
                </a:cubicBezTo>
                <a:cubicBezTo>
                  <a:pt x="314708" y="162852"/>
                  <a:pt x="303451" y="163838"/>
                  <a:pt x="292605" y="164660"/>
                </a:cubicBezTo>
                <a:cubicBezTo>
                  <a:pt x="284389" y="165317"/>
                  <a:pt x="277240" y="166385"/>
                  <a:pt x="271160" y="167864"/>
                </a:cubicBezTo>
                <a:cubicBezTo>
                  <a:pt x="265080" y="169343"/>
                  <a:pt x="257849" y="171315"/>
                  <a:pt x="249468" y="173780"/>
                </a:cubicBezTo>
                <a:cubicBezTo>
                  <a:pt x="243388" y="175916"/>
                  <a:pt x="239280" y="176985"/>
                  <a:pt x="237143" y="176985"/>
                </a:cubicBezTo>
                <a:cubicBezTo>
                  <a:pt x="234514" y="176985"/>
                  <a:pt x="230816" y="174972"/>
                  <a:pt x="226051" y="170945"/>
                </a:cubicBezTo>
                <a:cubicBezTo>
                  <a:pt x="221285" y="166919"/>
                  <a:pt x="216848" y="162482"/>
                  <a:pt x="212740" y="157635"/>
                </a:cubicBezTo>
                <a:cubicBezTo>
                  <a:pt x="208632" y="152787"/>
                  <a:pt x="206578" y="149788"/>
                  <a:pt x="206578" y="148638"/>
                </a:cubicBezTo>
                <a:cubicBezTo>
                  <a:pt x="206578" y="146501"/>
                  <a:pt x="207030" y="144735"/>
                  <a:pt x="207933" y="143338"/>
                </a:cubicBezTo>
                <a:cubicBezTo>
                  <a:pt x="208837" y="141941"/>
                  <a:pt x="210686" y="141325"/>
                  <a:pt x="213480" y="141489"/>
                </a:cubicBezTo>
                <a:cubicBezTo>
                  <a:pt x="214466" y="141489"/>
                  <a:pt x="217917" y="142064"/>
                  <a:pt x="223832" y="143215"/>
                </a:cubicBezTo>
                <a:cubicBezTo>
                  <a:pt x="229748" y="144365"/>
                  <a:pt x="236979" y="144940"/>
                  <a:pt x="245524" y="144940"/>
                </a:cubicBezTo>
                <a:cubicBezTo>
                  <a:pt x="250618" y="144940"/>
                  <a:pt x="254562" y="144776"/>
                  <a:pt x="257356" y="144447"/>
                </a:cubicBezTo>
                <a:lnTo>
                  <a:pt x="272639" y="142968"/>
                </a:lnTo>
                <a:cubicBezTo>
                  <a:pt x="270995" y="140832"/>
                  <a:pt x="269722" y="138449"/>
                  <a:pt x="268818" y="135820"/>
                </a:cubicBezTo>
                <a:cubicBezTo>
                  <a:pt x="267914" y="133190"/>
                  <a:pt x="266969" y="129657"/>
                  <a:pt x="265983" y="125220"/>
                </a:cubicBezTo>
                <a:cubicBezTo>
                  <a:pt x="265162" y="121441"/>
                  <a:pt x="264381" y="118401"/>
                  <a:pt x="263642" y="116100"/>
                </a:cubicBezTo>
                <a:cubicBezTo>
                  <a:pt x="262902" y="113799"/>
                  <a:pt x="261957" y="111827"/>
                  <a:pt x="260807" y="110184"/>
                </a:cubicBezTo>
                <a:cubicBezTo>
                  <a:pt x="258999" y="107883"/>
                  <a:pt x="256781" y="105418"/>
                  <a:pt x="254152" y="102789"/>
                </a:cubicBezTo>
                <a:cubicBezTo>
                  <a:pt x="253166" y="101967"/>
                  <a:pt x="252344" y="101187"/>
                  <a:pt x="251687" y="100447"/>
                </a:cubicBezTo>
                <a:cubicBezTo>
                  <a:pt x="251029" y="99708"/>
                  <a:pt x="250701" y="98927"/>
                  <a:pt x="250701" y="98106"/>
                </a:cubicBezTo>
                <a:cubicBezTo>
                  <a:pt x="250701" y="97120"/>
                  <a:pt x="252837" y="96134"/>
                  <a:pt x="257109" y="95148"/>
                </a:cubicBezTo>
                <a:cubicBezTo>
                  <a:pt x="261382" y="94162"/>
                  <a:pt x="266312" y="93669"/>
                  <a:pt x="271899" y="93669"/>
                </a:cubicBezTo>
                <a:cubicBezTo>
                  <a:pt x="275679" y="93669"/>
                  <a:pt x="280034" y="94080"/>
                  <a:pt x="284964" y="94901"/>
                </a:cubicBezTo>
                <a:cubicBezTo>
                  <a:pt x="290387" y="95887"/>
                  <a:pt x="294988" y="97818"/>
                  <a:pt x="298767" y="100694"/>
                </a:cubicBezTo>
                <a:cubicBezTo>
                  <a:pt x="302547" y="103570"/>
                  <a:pt x="305258" y="107226"/>
                  <a:pt x="306902" y="111663"/>
                </a:cubicBezTo>
                <a:cubicBezTo>
                  <a:pt x="323828" y="101310"/>
                  <a:pt x="338659" y="90505"/>
                  <a:pt x="351394" y="79249"/>
                </a:cubicBezTo>
                <a:cubicBezTo>
                  <a:pt x="364130" y="67992"/>
                  <a:pt x="373826" y="57762"/>
                  <a:pt x="380481" y="48560"/>
                </a:cubicBezTo>
                <a:cubicBezTo>
                  <a:pt x="387136" y="39357"/>
                  <a:pt x="390464" y="32373"/>
                  <a:pt x="390464" y="27608"/>
                </a:cubicBezTo>
                <a:cubicBezTo>
                  <a:pt x="390464" y="24321"/>
                  <a:pt x="389643" y="21774"/>
                  <a:pt x="387999" y="19966"/>
                </a:cubicBezTo>
                <a:cubicBezTo>
                  <a:pt x="386356" y="18159"/>
                  <a:pt x="383973" y="16433"/>
                  <a:pt x="380851" y="14790"/>
                </a:cubicBezTo>
                <a:cubicBezTo>
                  <a:pt x="379207" y="13804"/>
                  <a:pt x="377934" y="12941"/>
                  <a:pt x="377030" y="12202"/>
                </a:cubicBezTo>
                <a:cubicBezTo>
                  <a:pt x="376126" y="11462"/>
                  <a:pt x="375674" y="10599"/>
                  <a:pt x="375674" y="9613"/>
                </a:cubicBezTo>
                <a:cubicBezTo>
                  <a:pt x="375674" y="7148"/>
                  <a:pt x="379700" y="4930"/>
                  <a:pt x="387753" y="2958"/>
                </a:cubicBezTo>
                <a:cubicBezTo>
                  <a:pt x="395805" y="986"/>
                  <a:pt x="402625" y="0"/>
                  <a:pt x="408212" y="0"/>
                </a:cubicBezTo>
                <a:close/>
              </a:path>
            </a:pathLst>
          </a:cu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blipFill dpi="0" rotWithShape="1">
                <a:blip r:embed="rId12"/>
                <a:srcRect/>
                <a:stretch>
                  <a:fillRect/>
                </a:stretch>
              </a:blipFill>
              <a:effectLst/>
              <a:uLnTx/>
              <a:uFillTx/>
              <a:latin typeface="喜鹊招牌体" panose="00000500000000000000" pitchFamily="2" charset="-122"/>
              <a:ea typeface="喜鹊招牌体" panose="000005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id="{23EC079E-7B4A-4575-3B29-400136261A2A}"/>
              </a:ext>
            </a:extLst>
          </p:cNvPr>
          <p:cNvSpPr/>
          <p:nvPr/>
        </p:nvSpPr>
        <p:spPr>
          <a:xfrm>
            <a:off x="3512385" y="3053526"/>
            <a:ext cx="5502276" cy="1198590"/>
          </a:xfrm>
          <a:custGeom>
            <a:avLst/>
            <a:gdLst>
              <a:gd name="connsiteX0" fmla="*/ 407768 w 5225612"/>
              <a:gd name="connsiteY0" fmla="*/ 0 h 1443571"/>
              <a:gd name="connsiteX1" fmla="*/ 407768 w 5225612"/>
              <a:gd name="connsiteY1" fmla="*/ 322 h 1443571"/>
              <a:gd name="connsiteX2" fmla="*/ 4817844 w 5225612"/>
              <a:gd name="connsiteY2" fmla="*/ 322 h 1443571"/>
              <a:gd name="connsiteX3" fmla="*/ 4817844 w 5225612"/>
              <a:gd name="connsiteY3" fmla="*/ 0 h 1443571"/>
              <a:gd name="connsiteX4" fmla="*/ 4820811 w 5225612"/>
              <a:gd name="connsiteY4" fmla="*/ 322 h 1443571"/>
              <a:gd name="connsiteX5" fmla="*/ 4831912 w 5225612"/>
              <a:gd name="connsiteY5" fmla="*/ 322 h 1443571"/>
              <a:gd name="connsiteX6" fmla="*/ 4831912 w 5225612"/>
              <a:gd name="connsiteY6" fmla="*/ 1527 h 1443571"/>
              <a:gd name="connsiteX7" fmla="*/ 4897205 w 5225612"/>
              <a:gd name="connsiteY7" fmla="*/ 8614 h 1443571"/>
              <a:gd name="connsiteX8" fmla="*/ 5021728 w 5225612"/>
              <a:gd name="connsiteY8" fmla="*/ 109612 h 1443571"/>
              <a:gd name="connsiteX9" fmla="*/ 5021728 w 5225612"/>
              <a:gd name="connsiteY9" fmla="*/ 612013 h 1443571"/>
              <a:gd name="connsiteX10" fmla="*/ 5225612 w 5225612"/>
              <a:gd name="connsiteY10" fmla="*/ 721625 h 1443571"/>
              <a:gd name="connsiteX11" fmla="*/ 5021728 w 5225612"/>
              <a:gd name="connsiteY11" fmla="*/ 831237 h 1443571"/>
              <a:gd name="connsiteX12" fmla="*/ 5021728 w 5225612"/>
              <a:gd name="connsiteY12" fmla="*/ 1333637 h 1443571"/>
              <a:gd name="connsiteX13" fmla="*/ 4897205 w 5225612"/>
              <a:gd name="connsiteY13" fmla="*/ 1434635 h 1443571"/>
              <a:gd name="connsiteX14" fmla="*/ 4831912 w 5225612"/>
              <a:gd name="connsiteY14" fmla="*/ 1441722 h 1443571"/>
              <a:gd name="connsiteX15" fmla="*/ 4831912 w 5225612"/>
              <a:gd name="connsiteY15" fmla="*/ 1443571 h 1443571"/>
              <a:gd name="connsiteX16" fmla="*/ 393702 w 5225612"/>
              <a:gd name="connsiteY16" fmla="*/ 1443571 h 1443571"/>
              <a:gd name="connsiteX17" fmla="*/ 393702 w 5225612"/>
              <a:gd name="connsiteY17" fmla="*/ 1441723 h 1443571"/>
              <a:gd name="connsiteX18" fmla="*/ 328407 w 5225612"/>
              <a:gd name="connsiteY18" fmla="*/ 1434635 h 1443571"/>
              <a:gd name="connsiteX19" fmla="*/ 203884 w 5225612"/>
              <a:gd name="connsiteY19" fmla="*/ 1333637 h 1443571"/>
              <a:gd name="connsiteX20" fmla="*/ 203884 w 5225612"/>
              <a:gd name="connsiteY20" fmla="*/ 831237 h 1443571"/>
              <a:gd name="connsiteX21" fmla="*/ 0 w 5225612"/>
              <a:gd name="connsiteY21" fmla="*/ 721625 h 1443571"/>
              <a:gd name="connsiteX22" fmla="*/ 203884 w 5225612"/>
              <a:gd name="connsiteY22" fmla="*/ 612013 h 1443571"/>
              <a:gd name="connsiteX23" fmla="*/ 203884 w 5225612"/>
              <a:gd name="connsiteY23" fmla="*/ 109612 h 1443571"/>
              <a:gd name="connsiteX24" fmla="*/ 328407 w 5225612"/>
              <a:gd name="connsiteY24" fmla="*/ 8614 h 1443571"/>
              <a:gd name="connsiteX25" fmla="*/ 393702 w 5225612"/>
              <a:gd name="connsiteY25" fmla="*/ 1527 h 1443571"/>
              <a:gd name="connsiteX26" fmla="*/ 393702 w 5225612"/>
              <a:gd name="connsiteY26" fmla="*/ 322 h 1443571"/>
              <a:gd name="connsiteX27" fmla="*/ 404801 w 5225612"/>
              <a:gd name="connsiteY27" fmla="*/ 322 h 144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225612" h="1443571">
                <a:moveTo>
                  <a:pt x="407768" y="0"/>
                </a:moveTo>
                <a:lnTo>
                  <a:pt x="407768" y="322"/>
                </a:lnTo>
                <a:lnTo>
                  <a:pt x="4817844" y="322"/>
                </a:lnTo>
                <a:lnTo>
                  <a:pt x="4817844" y="0"/>
                </a:lnTo>
                <a:lnTo>
                  <a:pt x="4820811" y="322"/>
                </a:lnTo>
                <a:lnTo>
                  <a:pt x="4831912" y="322"/>
                </a:lnTo>
                <a:lnTo>
                  <a:pt x="4831912" y="1527"/>
                </a:lnTo>
                <a:lnTo>
                  <a:pt x="4897205" y="8614"/>
                </a:lnTo>
                <a:cubicBezTo>
                  <a:pt x="4970382" y="25254"/>
                  <a:pt x="5021728" y="64209"/>
                  <a:pt x="5021728" y="109612"/>
                </a:cubicBezTo>
                <a:lnTo>
                  <a:pt x="5021728" y="612013"/>
                </a:lnTo>
                <a:cubicBezTo>
                  <a:pt x="5021728" y="672550"/>
                  <a:pt x="5113010" y="721625"/>
                  <a:pt x="5225612" y="721625"/>
                </a:cubicBezTo>
                <a:cubicBezTo>
                  <a:pt x="5113010" y="721625"/>
                  <a:pt x="5021728" y="770700"/>
                  <a:pt x="5021728" y="831237"/>
                </a:cubicBezTo>
                <a:lnTo>
                  <a:pt x="5021728" y="1333637"/>
                </a:lnTo>
                <a:cubicBezTo>
                  <a:pt x="5021728" y="1379040"/>
                  <a:pt x="4970382" y="1417995"/>
                  <a:pt x="4897205" y="1434635"/>
                </a:cubicBezTo>
                <a:lnTo>
                  <a:pt x="4831912" y="1441722"/>
                </a:lnTo>
                <a:lnTo>
                  <a:pt x="4831912" y="1443571"/>
                </a:lnTo>
                <a:lnTo>
                  <a:pt x="393702" y="1443571"/>
                </a:lnTo>
                <a:lnTo>
                  <a:pt x="393702" y="1441723"/>
                </a:lnTo>
                <a:lnTo>
                  <a:pt x="328407" y="1434635"/>
                </a:lnTo>
                <a:cubicBezTo>
                  <a:pt x="255230" y="1417995"/>
                  <a:pt x="203884" y="1379040"/>
                  <a:pt x="203884" y="1333637"/>
                </a:cubicBezTo>
                <a:lnTo>
                  <a:pt x="203884" y="831237"/>
                </a:lnTo>
                <a:cubicBezTo>
                  <a:pt x="203884" y="770700"/>
                  <a:pt x="112602" y="721625"/>
                  <a:pt x="0" y="721625"/>
                </a:cubicBezTo>
                <a:cubicBezTo>
                  <a:pt x="112602" y="721625"/>
                  <a:pt x="203884" y="672550"/>
                  <a:pt x="203884" y="612013"/>
                </a:cubicBezTo>
                <a:lnTo>
                  <a:pt x="203884" y="109612"/>
                </a:lnTo>
                <a:cubicBezTo>
                  <a:pt x="203884" y="64209"/>
                  <a:pt x="255230" y="25254"/>
                  <a:pt x="328407" y="8614"/>
                </a:cubicBezTo>
                <a:lnTo>
                  <a:pt x="393702" y="1527"/>
                </a:lnTo>
                <a:lnTo>
                  <a:pt x="393702" y="322"/>
                </a:lnTo>
                <a:lnTo>
                  <a:pt x="404801" y="322"/>
                </a:lnTo>
                <a:close/>
              </a:path>
            </a:pathLst>
          </a:custGeom>
          <a:blipFill dpi="0" rotWithShape="1">
            <a:blip r:embed="rId13"/>
            <a:srcRect/>
            <a:tile tx="0" ty="0" sx="100000" sy="100000" flip="none" algn="ctr"/>
          </a:blipFill>
          <a:ln w="25400" cap="flat">
            <a:gradFill>
              <a:gsLst>
                <a:gs pos="0">
                  <a:srgbClr val="967126"/>
                </a:gs>
                <a:gs pos="97753">
                  <a:srgbClr val="967126"/>
                </a:gs>
                <a:gs pos="48000">
                  <a:srgbClr val="D9C69B"/>
                </a:gs>
              </a:gsLst>
              <a:lin ang="5400000" scaled="1"/>
            </a:gradFill>
            <a:miter lim="800000"/>
          </a:ln>
          <a:effectLst>
            <a:outerShdw blurRad="508000" dist="508000" dir="5400000" sx="90000" sy="90000" algn="t" rotWithShape="0">
              <a:srgbClr val="5A4C3C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just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B16D7FF-52C3-0CB3-902A-F82B361FE6B9}"/>
              </a:ext>
            </a:extLst>
          </p:cNvPr>
          <p:cNvSpPr txBox="1"/>
          <p:nvPr/>
        </p:nvSpPr>
        <p:spPr>
          <a:xfrm>
            <a:off x="3688469" y="3233678"/>
            <a:ext cx="71965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仓耳今楷05 W04" pitchFamily="2" charset="-122"/>
                <a:ea typeface="仓耳今楷05 W04" pitchFamily="2" charset="-122"/>
              </a:rPr>
              <a:t>了解庄子及其作品</a:t>
            </a:r>
            <a:r>
              <a:rPr lang="en-US" altLang="zh-CN" sz="3600" dirty="0">
                <a:latin typeface="仓耳今楷05 W04" pitchFamily="2" charset="-122"/>
                <a:ea typeface="仓耳今楷05 W04" pitchFamily="2" charset="-122"/>
              </a:rPr>
              <a:t>《</a:t>
            </a:r>
            <a:r>
              <a:rPr lang="zh-CN" altLang="en-US" sz="3600" dirty="0">
                <a:latin typeface="仓耳今楷05 W04" pitchFamily="2" charset="-122"/>
                <a:ea typeface="仓耳今楷05 W04" pitchFamily="2" charset="-122"/>
              </a:rPr>
              <a:t>庄子</a:t>
            </a:r>
            <a:r>
              <a:rPr lang="en-US" altLang="zh-CN" sz="3600" dirty="0">
                <a:latin typeface="仓耳今楷05 W04" pitchFamily="2" charset="-122"/>
                <a:ea typeface="仓耳今楷05 W04" pitchFamily="2" charset="-122"/>
              </a:rPr>
              <a:t>》</a:t>
            </a:r>
            <a:endParaRPr lang="zh-CN" altLang="en-US" sz="3600" dirty="0">
              <a:latin typeface="仓耳今楷05 W04" pitchFamily="2" charset="-122"/>
              <a:ea typeface="仓耳今楷05 W04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7554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88877-89E5-7E81-29A9-A1F613436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12D8E85F-760E-A9F7-6E50-2927E63ADA08}"/>
              </a:ext>
            </a:extLst>
          </p:cNvPr>
          <p:cNvGrpSpPr/>
          <p:nvPr/>
        </p:nvGrpSpPr>
        <p:grpSpPr>
          <a:xfrm>
            <a:off x="3675802" y="1207220"/>
            <a:ext cx="8131743" cy="3817003"/>
            <a:chOff x="1384600" y="1814845"/>
            <a:chExt cx="9421362" cy="3402048"/>
          </a:xfrm>
        </p:grpSpPr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E287F4BE-29BB-774C-FE78-CE06A3543624}"/>
                </a:ext>
              </a:extLst>
            </p:cNvPr>
            <p:cNvSpPr/>
            <p:nvPr/>
          </p:nvSpPr>
          <p:spPr>
            <a:xfrm>
              <a:off x="1384600" y="1814845"/>
              <a:ext cx="9421362" cy="3402048"/>
            </a:xfrm>
            <a:custGeom>
              <a:avLst/>
              <a:gdLst>
                <a:gd name="connsiteX0" fmla="*/ 419961 w 9142563"/>
                <a:gd name="connsiteY0" fmla="*/ 0 h 3147890"/>
                <a:gd name="connsiteX1" fmla="*/ 8724042 w 9142563"/>
                <a:gd name="connsiteY1" fmla="*/ 0 h 3147890"/>
                <a:gd name="connsiteX2" fmla="*/ 8923766 w 9142563"/>
                <a:gd name="connsiteY2" fmla="*/ 149300 h 3147890"/>
                <a:gd name="connsiteX3" fmla="*/ 8932663 w 9142563"/>
                <a:gd name="connsiteY3" fmla="*/ 198997 h 3147890"/>
                <a:gd name="connsiteX4" fmla="*/ 8947377 w 9142563"/>
                <a:gd name="connsiteY4" fmla="*/ 200313 h 3147890"/>
                <a:gd name="connsiteX5" fmla="*/ 9142563 w 9142563"/>
                <a:gd name="connsiteY5" fmla="*/ 412667 h 3147890"/>
                <a:gd name="connsiteX6" fmla="*/ 9142563 w 9142563"/>
                <a:gd name="connsiteY6" fmla="*/ 2734267 h 3147890"/>
                <a:gd name="connsiteX7" fmla="*/ 8947377 w 9142563"/>
                <a:gd name="connsiteY7" fmla="*/ 2946621 h 3147890"/>
                <a:gd name="connsiteX8" fmla="*/ 8932836 w 9142563"/>
                <a:gd name="connsiteY8" fmla="*/ 2947921 h 3147890"/>
                <a:gd name="connsiteX9" fmla="*/ 8923765 w 9142563"/>
                <a:gd name="connsiteY9" fmla="*/ 2998590 h 3147890"/>
                <a:gd name="connsiteX10" fmla="*/ 8724041 w 9142563"/>
                <a:gd name="connsiteY10" fmla="*/ 3147890 h 3147890"/>
                <a:gd name="connsiteX11" fmla="*/ 419959 w 9142563"/>
                <a:gd name="connsiteY11" fmla="*/ 3147890 h 3147890"/>
                <a:gd name="connsiteX12" fmla="*/ 220235 w 9142563"/>
                <a:gd name="connsiteY12" fmla="*/ 2998590 h 3147890"/>
                <a:gd name="connsiteX13" fmla="*/ 211362 w 9142563"/>
                <a:gd name="connsiteY13" fmla="*/ 2949023 h 3147890"/>
                <a:gd name="connsiteX14" fmla="*/ 195187 w 9142563"/>
                <a:gd name="connsiteY14" fmla="*/ 2947578 h 3147890"/>
                <a:gd name="connsiteX15" fmla="*/ 0 w 9142563"/>
                <a:gd name="connsiteY15" fmla="*/ 2735223 h 3147890"/>
                <a:gd name="connsiteX16" fmla="*/ 0 w 9142563"/>
                <a:gd name="connsiteY16" fmla="*/ 413623 h 3147890"/>
                <a:gd name="connsiteX17" fmla="*/ 195187 w 9142563"/>
                <a:gd name="connsiteY17" fmla="*/ 201269 h 3147890"/>
                <a:gd name="connsiteX18" fmla="*/ 211189 w 9142563"/>
                <a:gd name="connsiteY18" fmla="*/ 199838 h 3147890"/>
                <a:gd name="connsiteX19" fmla="*/ 220236 w 9142563"/>
                <a:gd name="connsiteY19" fmla="*/ 149300 h 3147890"/>
                <a:gd name="connsiteX20" fmla="*/ 419961 w 9142563"/>
                <a:gd name="connsiteY20" fmla="*/ 0 h 314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42563" h="3147890">
                  <a:moveTo>
                    <a:pt x="419961" y="0"/>
                  </a:moveTo>
                  <a:lnTo>
                    <a:pt x="8724042" y="0"/>
                  </a:lnTo>
                  <a:cubicBezTo>
                    <a:pt x="8813826" y="0"/>
                    <a:pt x="8890860" y="61563"/>
                    <a:pt x="8923766" y="149300"/>
                  </a:cubicBezTo>
                  <a:lnTo>
                    <a:pt x="8932663" y="198997"/>
                  </a:lnTo>
                  <a:lnTo>
                    <a:pt x="8947377" y="200313"/>
                  </a:lnTo>
                  <a:cubicBezTo>
                    <a:pt x="9058769" y="220525"/>
                    <a:pt x="9142563" y="307919"/>
                    <a:pt x="9142563" y="412667"/>
                  </a:cubicBezTo>
                  <a:lnTo>
                    <a:pt x="9142563" y="2734267"/>
                  </a:lnTo>
                  <a:cubicBezTo>
                    <a:pt x="9142563" y="2839015"/>
                    <a:pt x="9058769" y="2926410"/>
                    <a:pt x="8947377" y="2946621"/>
                  </a:cubicBezTo>
                  <a:lnTo>
                    <a:pt x="8932836" y="2947921"/>
                  </a:lnTo>
                  <a:lnTo>
                    <a:pt x="8923765" y="2998590"/>
                  </a:lnTo>
                  <a:cubicBezTo>
                    <a:pt x="8890859" y="3086327"/>
                    <a:pt x="8813825" y="3147890"/>
                    <a:pt x="8724041" y="3147890"/>
                  </a:cubicBezTo>
                  <a:lnTo>
                    <a:pt x="419959" y="3147890"/>
                  </a:lnTo>
                  <a:cubicBezTo>
                    <a:pt x="330175" y="3147890"/>
                    <a:pt x="253141" y="3086327"/>
                    <a:pt x="220235" y="2998590"/>
                  </a:cubicBezTo>
                  <a:lnTo>
                    <a:pt x="211362" y="2949023"/>
                  </a:lnTo>
                  <a:lnTo>
                    <a:pt x="195187" y="2947578"/>
                  </a:lnTo>
                  <a:cubicBezTo>
                    <a:pt x="83794" y="2927366"/>
                    <a:pt x="0" y="2839971"/>
                    <a:pt x="0" y="2735223"/>
                  </a:cubicBezTo>
                  <a:lnTo>
                    <a:pt x="0" y="413623"/>
                  </a:lnTo>
                  <a:cubicBezTo>
                    <a:pt x="0" y="308875"/>
                    <a:pt x="83794" y="221481"/>
                    <a:pt x="195187" y="201269"/>
                  </a:cubicBezTo>
                  <a:lnTo>
                    <a:pt x="211189" y="199838"/>
                  </a:lnTo>
                  <a:lnTo>
                    <a:pt x="220236" y="149300"/>
                  </a:lnTo>
                  <a:cubicBezTo>
                    <a:pt x="253142" y="61563"/>
                    <a:pt x="330177" y="0"/>
                    <a:pt x="419961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 dirty="0"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16FE0D71-D9C6-8246-173E-B6F12718A720}"/>
                </a:ext>
              </a:extLst>
            </p:cNvPr>
            <p:cNvSpPr/>
            <p:nvPr/>
          </p:nvSpPr>
          <p:spPr>
            <a:xfrm>
              <a:off x="1524000" y="1931172"/>
              <a:ext cx="9142563" cy="3169398"/>
            </a:xfrm>
            <a:custGeom>
              <a:avLst/>
              <a:gdLst>
                <a:gd name="connsiteX0" fmla="*/ 419961 w 9142563"/>
                <a:gd name="connsiteY0" fmla="*/ 0 h 3147890"/>
                <a:gd name="connsiteX1" fmla="*/ 8724042 w 9142563"/>
                <a:gd name="connsiteY1" fmla="*/ 0 h 3147890"/>
                <a:gd name="connsiteX2" fmla="*/ 8923766 w 9142563"/>
                <a:gd name="connsiteY2" fmla="*/ 149300 h 3147890"/>
                <a:gd name="connsiteX3" fmla="*/ 8932663 w 9142563"/>
                <a:gd name="connsiteY3" fmla="*/ 198997 h 3147890"/>
                <a:gd name="connsiteX4" fmla="*/ 8947377 w 9142563"/>
                <a:gd name="connsiteY4" fmla="*/ 200313 h 3147890"/>
                <a:gd name="connsiteX5" fmla="*/ 9142563 w 9142563"/>
                <a:gd name="connsiteY5" fmla="*/ 412667 h 3147890"/>
                <a:gd name="connsiteX6" fmla="*/ 9142563 w 9142563"/>
                <a:gd name="connsiteY6" fmla="*/ 2734267 h 3147890"/>
                <a:gd name="connsiteX7" fmla="*/ 8947377 w 9142563"/>
                <a:gd name="connsiteY7" fmla="*/ 2946621 h 3147890"/>
                <a:gd name="connsiteX8" fmla="*/ 8932836 w 9142563"/>
                <a:gd name="connsiteY8" fmla="*/ 2947921 h 3147890"/>
                <a:gd name="connsiteX9" fmla="*/ 8923765 w 9142563"/>
                <a:gd name="connsiteY9" fmla="*/ 2998590 h 3147890"/>
                <a:gd name="connsiteX10" fmla="*/ 8724041 w 9142563"/>
                <a:gd name="connsiteY10" fmla="*/ 3147890 h 3147890"/>
                <a:gd name="connsiteX11" fmla="*/ 419959 w 9142563"/>
                <a:gd name="connsiteY11" fmla="*/ 3147890 h 3147890"/>
                <a:gd name="connsiteX12" fmla="*/ 220235 w 9142563"/>
                <a:gd name="connsiteY12" fmla="*/ 2998590 h 3147890"/>
                <a:gd name="connsiteX13" fmla="*/ 211362 w 9142563"/>
                <a:gd name="connsiteY13" fmla="*/ 2949023 h 3147890"/>
                <a:gd name="connsiteX14" fmla="*/ 195187 w 9142563"/>
                <a:gd name="connsiteY14" fmla="*/ 2947578 h 3147890"/>
                <a:gd name="connsiteX15" fmla="*/ 0 w 9142563"/>
                <a:gd name="connsiteY15" fmla="*/ 2735223 h 3147890"/>
                <a:gd name="connsiteX16" fmla="*/ 0 w 9142563"/>
                <a:gd name="connsiteY16" fmla="*/ 413623 h 3147890"/>
                <a:gd name="connsiteX17" fmla="*/ 195187 w 9142563"/>
                <a:gd name="connsiteY17" fmla="*/ 201269 h 3147890"/>
                <a:gd name="connsiteX18" fmla="*/ 211189 w 9142563"/>
                <a:gd name="connsiteY18" fmla="*/ 199838 h 3147890"/>
                <a:gd name="connsiteX19" fmla="*/ 220236 w 9142563"/>
                <a:gd name="connsiteY19" fmla="*/ 149300 h 3147890"/>
                <a:gd name="connsiteX20" fmla="*/ 419961 w 9142563"/>
                <a:gd name="connsiteY20" fmla="*/ 0 h 314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42563" h="3147890">
                  <a:moveTo>
                    <a:pt x="419961" y="0"/>
                  </a:moveTo>
                  <a:lnTo>
                    <a:pt x="8724042" y="0"/>
                  </a:lnTo>
                  <a:cubicBezTo>
                    <a:pt x="8813826" y="0"/>
                    <a:pt x="8890860" y="61563"/>
                    <a:pt x="8923766" y="149300"/>
                  </a:cubicBezTo>
                  <a:lnTo>
                    <a:pt x="8932663" y="198997"/>
                  </a:lnTo>
                  <a:lnTo>
                    <a:pt x="8947377" y="200313"/>
                  </a:lnTo>
                  <a:cubicBezTo>
                    <a:pt x="9058769" y="220525"/>
                    <a:pt x="9142563" y="307919"/>
                    <a:pt x="9142563" y="412667"/>
                  </a:cubicBezTo>
                  <a:lnTo>
                    <a:pt x="9142563" y="2734267"/>
                  </a:lnTo>
                  <a:cubicBezTo>
                    <a:pt x="9142563" y="2839015"/>
                    <a:pt x="9058769" y="2926410"/>
                    <a:pt x="8947377" y="2946621"/>
                  </a:cubicBezTo>
                  <a:lnTo>
                    <a:pt x="8932836" y="2947921"/>
                  </a:lnTo>
                  <a:lnTo>
                    <a:pt x="8923765" y="2998590"/>
                  </a:lnTo>
                  <a:cubicBezTo>
                    <a:pt x="8890859" y="3086327"/>
                    <a:pt x="8813825" y="3147890"/>
                    <a:pt x="8724041" y="3147890"/>
                  </a:cubicBezTo>
                  <a:lnTo>
                    <a:pt x="419959" y="3147890"/>
                  </a:lnTo>
                  <a:cubicBezTo>
                    <a:pt x="330175" y="3147890"/>
                    <a:pt x="253141" y="3086327"/>
                    <a:pt x="220235" y="2998590"/>
                  </a:cubicBezTo>
                  <a:lnTo>
                    <a:pt x="211362" y="2949023"/>
                  </a:lnTo>
                  <a:lnTo>
                    <a:pt x="195187" y="2947578"/>
                  </a:lnTo>
                  <a:cubicBezTo>
                    <a:pt x="83794" y="2927366"/>
                    <a:pt x="0" y="2839971"/>
                    <a:pt x="0" y="2735223"/>
                  </a:cubicBezTo>
                  <a:lnTo>
                    <a:pt x="0" y="413623"/>
                  </a:lnTo>
                  <a:cubicBezTo>
                    <a:pt x="0" y="308875"/>
                    <a:pt x="83794" y="221481"/>
                    <a:pt x="195187" y="201269"/>
                  </a:cubicBezTo>
                  <a:lnTo>
                    <a:pt x="211189" y="199838"/>
                  </a:lnTo>
                  <a:lnTo>
                    <a:pt x="220236" y="149300"/>
                  </a:lnTo>
                  <a:cubicBezTo>
                    <a:pt x="253142" y="61563"/>
                    <a:pt x="330177" y="0"/>
                    <a:pt x="419961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 dirty="0"/>
            </a:p>
          </p:txBody>
        </p:sp>
      </p:grpSp>
      <p:sp>
        <p:nvSpPr>
          <p:cNvPr id="2" name="Text Box 3">
            <a:extLst>
              <a:ext uri="{FF2B5EF4-FFF2-40B4-BE49-F238E27FC236}">
                <a16:creationId xmlns:a16="http://schemas.microsoft.com/office/drawing/2014/main" id="{C816467F-0A3E-B378-4CAC-33027E62EDAF}"/>
              </a:ext>
            </a:extLst>
          </p:cNvPr>
          <p:cNvSpPr/>
          <p:nvPr/>
        </p:nvSpPr>
        <p:spPr>
          <a:xfrm>
            <a:off x="4076455" y="2156476"/>
            <a:ext cx="7157807" cy="181588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indent="266700" algn="just"/>
            <a:r>
              <a:rPr lang="zh-CN" altLang="en-US" sz="2800" b="1" dirty="0">
                <a:latin typeface="+mj-ea"/>
                <a:ea typeface="+mj-ea"/>
                <a:cs typeface="Times New Roman" panose="02020603050405020304" pitchFamily="18" charset="0"/>
              </a:rPr>
              <a:t>庄子，名周</a:t>
            </a:r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，</a:t>
            </a:r>
            <a:r>
              <a:rPr lang="zh-CN" altLang="en-US" sz="2800" b="1" dirty="0">
                <a:latin typeface="+mj-ea"/>
                <a:ea typeface="+mj-ea"/>
                <a:cs typeface="Times New Roman" panose="02020603050405020304" pitchFamily="18" charset="0"/>
              </a:rPr>
              <a:t>战国宋国</a:t>
            </a:r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蒙邑（今河南省商丘市）人。生卒年不详，其活动时期约在周烈王七年至周赧</a:t>
            </a:r>
            <a:r>
              <a:rPr lang="en-US" altLang="zh-CN" sz="2800" dirty="0" err="1">
                <a:latin typeface="+mj-ea"/>
                <a:ea typeface="+mj-ea"/>
                <a:cs typeface="Times New Roman" panose="02020603050405020304" pitchFamily="18" charset="0"/>
              </a:rPr>
              <a:t>nǎn</a:t>
            </a:r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王二十九年（公元前三六九～前二八六年）之间，约与孟子同时。    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EA7F05D-2A05-36A6-A9AF-22E5CBBC9687}"/>
              </a:ext>
            </a:extLst>
          </p:cNvPr>
          <p:cNvGrpSpPr/>
          <p:nvPr/>
        </p:nvGrpSpPr>
        <p:grpSpPr>
          <a:xfrm rot="9969272">
            <a:off x="-714136" y="1952140"/>
            <a:ext cx="5979868" cy="6057070"/>
            <a:chOff x="9406122" y="-1437424"/>
            <a:chExt cx="3887193" cy="3937378"/>
          </a:xfrm>
        </p:grpSpPr>
        <p:pic>
          <p:nvPicPr>
            <p:cNvPr id="29" name="图片 28" descr="夜晚的花&#10;&#10;中度可信度描述已自动生成">
              <a:extLst>
                <a:ext uri="{FF2B5EF4-FFF2-40B4-BE49-F238E27FC236}">
                  <a16:creationId xmlns:a16="http://schemas.microsoft.com/office/drawing/2014/main" id="{37F0DA8B-1D15-4077-ECA6-E1E3DFCA8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812670">
              <a:off x="10856380" y="-376555"/>
              <a:ext cx="2436935" cy="2876509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245B655C-DCC2-B2CC-C8B9-EA2810E6F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324537">
              <a:off x="9438634" y="-1469936"/>
              <a:ext cx="2517015" cy="2582040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60FEFDB6-0BC6-694E-7750-D3E32B74DA1C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5" name="图片 4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2555E144-140A-1F8F-0F05-6A302D132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7C12526-D5C6-C46E-C8BD-E9C5C179B545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9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了解庄子</a:t>
              </a:r>
            </a:p>
          </p:txBody>
        </p:sp>
      </p:grpSp>
      <p:pic>
        <p:nvPicPr>
          <p:cNvPr id="17" name="图片 16" descr="卡通人物&#10;&#10;中度可信度描述已自动生成">
            <a:extLst>
              <a:ext uri="{FF2B5EF4-FFF2-40B4-BE49-F238E27FC236}">
                <a16:creationId xmlns:a16="http://schemas.microsoft.com/office/drawing/2014/main" id="{2D103CFD-38FA-9F1B-A354-953AF1A0CD0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  <a14:imgEffect>
                      <a14:saturation sat="80000"/>
                    </a14:imgEffect>
                    <a14:imgEffect>
                      <a14:brightnessContrast contrast="5000"/>
                    </a14:imgEffect>
                  </a14:imgLayer>
                </a14:imgProps>
              </a:ext>
            </a:extLst>
          </a:blip>
          <a:srcRect l="15985" r="5404"/>
          <a:stretch/>
        </p:blipFill>
        <p:spPr>
          <a:xfrm>
            <a:off x="0" y="1187222"/>
            <a:ext cx="5245769" cy="5670778"/>
          </a:xfrm>
          <a:custGeom>
            <a:avLst/>
            <a:gdLst>
              <a:gd name="connsiteX0" fmla="*/ 0 w 5245769"/>
              <a:gd name="connsiteY0" fmla="*/ 0 h 5670778"/>
              <a:gd name="connsiteX1" fmla="*/ 5245769 w 5245769"/>
              <a:gd name="connsiteY1" fmla="*/ 0 h 5670778"/>
              <a:gd name="connsiteX2" fmla="*/ 5245769 w 5245769"/>
              <a:gd name="connsiteY2" fmla="*/ 5670778 h 5670778"/>
              <a:gd name="connsiteX3" fmla="*/ 0 w 5245769"/>
              <a:gd name="connsiteY3" fmla="*/ 5670778 h 567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5769" h="5670778">
                <a:moveTo>
                  <a:pt x="0" y="0"/>
                </a:moveTo>
                <a:lnTo>
                  <a:pt x="5245769" y="0"/>
                </a:lnTo>
                <a:lnTo>
                  <a:pt x="5245769" y="5670778"/>
                </a:lnTo>
                <a:lnTo>
                  <a:pt x="0" y="5670778"/>
                </a:lnTo>
                <a:close/>
              </a:path>
            </a:pathLst>
          </a:custGeom>
          <a:effectLst>
            <a:outerShdw blurRad="508000" dist="508000" dir="8100000" algn="tr" rotWithShape="0">
              <a:srgbClr val="5A4C3C">
                <a:alpha val="40000"/>
              </a:srgbClr>
            </a:outerShdw>
          </a:effec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BC5188E-6221-1DB5-1D70-11BC9D9959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800561" y="3930809"/>
            <a:ext cx="5994446" cy="3439942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DE8597B4-F706-1E43-9CBF-DCD1BBAEADBC}"/>
              </a:ext>
            </a:extLst>
          </p:cNvPr>
          <p:cNvGrpSpPr/>
          <p:nvPr/>
        </p:nvGrpSpPr>
        <p:grpSpPr>
          <a:xfrm>
            <a:off x="3165211" y="3972358"/>
            <a:ext cx="812800" cy="1396229"/>
            <a:chOff x="3357881" y="3726743"/>
            <a:chExt cx="812800" cy="139622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9D67A5B9-4BF1-C3C0-F42F-AEF532FEAAFB}"/>
                </a:ext>
              </a:extLst>
            </p:cNvPr>
            <p:cNvGrpSpPr/>
            <p:nvPr/>
          </p:nvGrpSpPr>
          <p:grpSpPr>
            <a:xfrm>
              <a:off x="3357881" y="3726743"/>
              <a:ext cx="812800" cy="1396229"/>
              <a:chOff x="4891299" y="1028444"/>
              <a:chExt cx="2360825" cy="4055428"/>
            </a:xfrm>
            <a:blipFill dpi="0" rotWithShape="1">
              <a:blip r:embed="rId14"/>
              <a:srcRect/>
              <a:tile tx="0" ty="0" sx="100000" sy="100000" flip="none" algn="ctr"/>
            </a:blipFill>
          </p:grpSpPr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7DBE3D5B-B2E9-68A6-20F8-05715D1C90C6}"/>
                  </a:ext>
                </a:extLst>
              </p:cNvPr>
              <p:cNvSpPr/>
              <p:nvPr/>
            </p:nvSpPr>
            <p:spPr>
              <a:xfrm>
                <a:off x="4891299" y="1028444"/>
                <a:ext cx="2360825" cy="4055428"/>
              </a:xfrm>
              <a:custGeom>
                <a:avLst/>
                <a:gdLst/>
                <a:ahLst/>
                <a:cxnLst/>
                <a:rect l="0" t="0" r="0" b="0"/>
                <a:pathLst>
                  <a:path w="2360825" h="4055428">
                    <a:moveTo>
                      <a:pt x="1164454" y="12007"/>
                    </a:moveTo>
                    <a:cubicBezTo>
                      <a:pt x="1023416" y="18953"/>
                      <a:pt x="1014699" y="20993"/>
                      <a:pt x="983994" y="54231"/>
                    </a:cubicBezTo>
                    <a:cubicBezTo>
                      <a:pt x="959394" y="80860"/>
                      <a:pt x="943311" y="87722"/>
                      <a:pt x="916290" y="83118"/>
                    </a:cubicBezTo>
                    <a:cubicBezTo>
                      <a:pt x="873661" y="75855"/>
                      <a:pt x="765833" y="122430"/>
                      <a:pt x="684116" y="183402"/>
                    </a:cubicBezTo>
                    <a:cubicBezTo>
                      <a:pt x="652620" y="206902"/>
                      <a:pt x="617106" y="232761"/>
                      <a:pt x="605196" y="240867"/>
                    </a:cubicBezTo>
                    <a:cubicBezTo>
                      <a:pt x="532411" y="290405"/>
                      <a:pt x="450774" y="379433"/>
                      <a:pt x="438731" y="422402"/>
                    </a:cubicBezTo>
                    <a:cubicBezTo>
                      <a:pt x="431410" y="448525"/>
                      <a:pt x="416378" y="472768"/>
                      <a:pt x="405327" y="476275"/>
                    </a:cubicBezTo>
                    <a:cubicBezTo>
                      <a:pt x="366245" y="488680"/>
                      <a:pt x="324419" y="597449"/>
                      <a:pt x="314892" y="711456"/>
                    </a:cubicBezTo>
                    <a:cubicBezTo>
                      <a:pt x="298734" y="904822"/>
                      <a:pt x="290717" y="940120"/>
                      <a:pt x="244756" y="1020264"/>
                    </a:cubicBezTo>
                    <a:cubicBezTo>
                      <a:pt x="197673" y="1102364"/>
                      <a:pt x="195582" y="1125591"/>
                      <a:pt x="222517" y="1267388"/>
                    </a:cubicBezTo>
                    <a:cubicBezTo>
                      <a:pt x="229727" y="1305343"/>
                      <a:pt x="224775" y="1314024"/>
                      <a:pt x="165726" y="1366945"/>
                    </a:cubicBezTo>
                    <a:cubicBezTo>
                      <a:pt x="89476" y="1435281"/>
                      <a:pt x="58342" y="1505426"/>
                      <a:pt x="61225" y="1602381"/>
                    </a:cubicBezTo>
                    <a:cubicBezTo>
                      <a:pt x="62336" y="1639740"/>
                      <a:pt x="64260" y="1718883"/>
                      <a:pt x="65501" y="1778256"/>
                    </a:cubicBezTo>
                    <a:cubicBezTo>
                      <a:pt x="66742" y="1837629"/>
                      <a:pt x="66307" y="1849058"/>
                      <a:pt x="64535" y="1803656"/>
                    </a:cubicBezTo>
                    <a:cubicBezTo>
                      <a:pt x="60663" y="1704485"/>
                      <a:pt x="58884" y="1699061"/>
                      <a:pt x="33428" y="1708829"/>
                    </a:cubicBezTo>
                    <a:cubicBezTo>
                      <a:pt x="4602" y="1719891"/>
                      <a:pt x="0" y="1762420"/>
                      <a:pt x="5316" y="1968613"/>
                    </a:cubicBezTo>
                    <a:cubicBezTo>
                      <a:pt x="11159" y="2195188"/>
                      <a:pt x="12939" y="2202786"/>
                      <a:pt x="57569" y="2191584"/>
                    </a:cubicBezTo>
                    <a:cubicBezTo>
                      <a:pt x="87911" y="2183969"/>
                      <a:pt x="88928" y="2184708"/>
                      <a:pt x="67094" y="2198513"/>
                    </a:cubicBezTo>
                    <a:cubicBezTo>
                      <a:pt x="44233" y="2212967"/>
                      <a:pt x="43200" y="2224920"/>
                      <a:pt x="51139" y="2383220"/>
                    </a:cubicBezTo>
                    <a:cubicBezTo>
                      <a:pt x="58448" y="2528964"/>
                      <a:pt x="64263" y="2562271"/>
                      <a:pt x="93003" y="2623023"/>
                    </a:cubicBezTo>
                    <a:cubicBezTo>
                      <a:pt x="125374" y="2691449"/>
                      <a:pt x="126114" y="2698339"/>
                      <a:pt x="117583" y="2851879"/>
                    </a:cubicBezTo>
                    <a:cubicBezTo>
                      <a:pt x="109962" y="2989057"/>
                      <a:pt x="106299" y="3008119"/>
                      <a:pt x="90139" y="2994707"/>
                    </a:cubicBezTo>
                    <a:cubicBezTo>
                      <a:pt x="74955" y="2982106"/>
                      <a:pt x="66820" y="2984996"/>
                      <a:pt x="46360" y="3010264"/>
                    </a:cubicBezTo>
                    <a:cubicBezTo>
                      <a:pt x="15539" y="3048327"/>
                      <a:pt x="13106" y="3179143"/>
                      <a:pt x="40380" y="3331765"/>
                    </a:cubicBezTo>
                    <a:cubicBezTo>
                      <a:pt x="59936" y="3441196"/>
                      <a:pt x="82702" y="3484118"/>
                      <a:pt x="124750" y="3490836"/>
                    </a:cubicBezTo>
                    <a:cubicBezTo>
                      <a:pt x="144359" y="3493968"/>
                      <a:pt x="162584" y="3516999"/>
                      <a:pt x="186994" y="3569496"/>
                    </a:cubicBezTo>
                    <a:cubicBezTo>
                      <a:pt x="222282" y="3645386"/>
                      <a:pt x="270063" y="3692148"/>
                      <a:pt x="356976" y="3735850"/>
                    </a:cubicBezTo>
                    <a:cubicBezTo>
                      <a:pt x="383170" y="3749021"/>
                      <a:pt x="404601" y="3766922"/>
                      <a:pt x="404601" y="3775631"/>
                    </a:cubicBezTo>
                    <a:cubicBezTo>
                      <a:pt x="404601" y="3800197"/>
                      <a:pt x="460836" y="3854965"/>
                      <a:pt x="504727" y="3873146"/>
                    </a:cubicBezTo>
                    <a:cubicBezTo>
                      <a:pt x="535867" y="3886044"/>
                      <a:pt x="548294" y="3886252"/>
                      <a:pt x="562915" y="3874118"/>
                    </a:cubicBezTo>
                    <a:cubicBezTo>
                      <a:pt x="577822" y="3861746"/>
                      <a:pt x="588668" y="3863789"/>
                      <a:pt x="617653" y="3884428"/>
                    </a:cubicBezTo>
                    <a:cubicBezTo>
                      <a:pt x="637534" y="3898585"/>
                      <a:pt x="669574" y="3914126"/>
                      <a:pt x="688854" y="3918965"/>
                    </a:cubicBezTo>
                    <a:cubicBezTo>
                      <a:pt x="708133" y="3923804"/>
                      <a:pt x="750647" y="3941225"/>
                      <a:pt x="783329" y="3957679"/>
                    </a:cubicBezTo>
                    <a:cubicBezTo>
                      <a:pt x="816327" y="3974292"/>
                      <a:pt x="876272" y="3990522"/>
                      <a:pt x="918132" y="3994176"/>
                    </a:cubicBezTo>
                    <a:cubicBezTo>
                      <a:pt x="971579" y="3998841"/>
                      <a:pt x="1002040" y="4008766"/>
                      <a:pt x="1022814" y="4028282"/>
                    </a:cubicBezTo>
                    <a:cubicBezTo>
                      <a:pt x="1050791" y="4054566"/>
                      <a:pt x="1059430" y="4055427"/>
                      <a:pt x="1214133" y="4047374"/>
                    </a:cubicBezTo>
                    <a:cubicBezTo>
                      <a:pt x="1303243" y="4042736"/>
                      <a:pt x="1436159" y="4036865"/>
                      <a:pt x="1509501" y="4034327"/>
                    </a:cubicBezTo>
                    <a:cubicBezTo>
                      <a:pt x="1664106" y="4028979"/>
                      <a:pt x="1747650" y="4004148"/>
                      <a:pt x="1782958" y="3953053"/>
                    </a:cubicBezTo>
                    <a:cubicBezTo>
                      <a:pt x="1796202" y="3933888"/>
                      <a:pt x="1818674" y="3912290"/>
                      <a:pt x="1832894" y="3905060"/>
                    </a:cubicBezTo>
                    <a:cubicBezTo>
                      <a:pt x="1847116" y="3897829"/>
                      <a:pt x="1861854" y="3878985"/>
                      <a:pt x="1865646" y="3863184"/>
                    </a:cubicBezTo>
                    <a:cubicBezTo>
                      <a:pt x="1869438" y="3847383"/>
                      <a:pt x="1884544" y="3819009"/>
                      <a:pt x="1899214" y="3800130"/>
                    </a:cubicBezTo>
                    <a:cubicBezTo>
                      <a:pt x="1913885" y="3781252"/>
                      <a:pt x="1930785" y="3756703"/>
                      <a:pt x="1936769" y="3745578"/>
                    </a:cubicBezTo>
                    <a:cubicBezTo>
                      <a:pt x="1942754" y="3734453"/>
                      <a:pt x="1992363" y="3692389"/>
                      <a:pt x="2047012" y="3652103"/>
                    </a:cubicBezTo>
                    <a:cubicBezTo>
                      <a:pt x="2116814" y="3600646"/>
                      <a:pt x="2146437" y="3570772"/>
                      <a:pt x="2146588" y="3551681"/>
                    </a:cubicBezTo>
                    <a:cubicBezTo>
                      <a:pt x="2146707" y="3536735"/>
                      <a:pt x="2151668" y="3513076"/>
                      <a:pt x="2157613" y="3499106"/>
                    </a:cubicBezTo>
                    <a:cubicBezTo>
                      <a:pt x="2187396" y="3429116"/>
                      <a:pt x="2199465" y="3395769"/>
                      <a:pt x="2216692" y="3335857"/>
                    </a:cubicBezTo>
                    <a:cubicBezTo>
                      <a:pt x="2227027" y="3299914"/>
                      <a:pt x="2247246" y="3253666"/>
                      <a:pt x="2261623" y="3233083"/>
                    </a:cubicBezTo>
                    <a:cubicBezTo>
                      <a:pt x="2287191" y="3196480"/>
                      <a:pt x="2287276" y="3194227"/>
                      <a:pt x="2265497" y="3130155"/>
                    </a:cubicBezTo>
                    <a:cubicBezTo>
                      <a:pt x="2248266" y="3079464"/>
                      <a:pt x="2246428" y="3058676"/>
                      <a:pt x="2257366" y="3038238"/>
                    </a:cubicBezTo>
                    <a:cubicBezTo>
                      <a:pt x="2270436" y="3013815"/>
                      <a:pt x="2269667" y="2989043"/>
                      <a:pt x="2251599" y="2852454"/>
                    </a:cubicBezTo>
                    <a:cubicBezTo>
                      <a:pt x="2243135" y="2788474"/>
                      <a:pt x="2255910" y="2730756"/>
                      <a:pt x="2278534" y="2730756"/>
                    </a:cubicBezTo>
                    <a:cubicBezTo>
                      <a:pt x="2288277" y="2730756"/>
                      <a:pt x="2304666" y="2714478"/>
                      <a:pt x="2314955" y="2694582"/>
                    </a:cubicBezTo>
                    <a:cubicBezTo>
                      <a:pt x="2360824" y="2605881"/>
                      <a:pt x="2315088" y="2158033"/>
                      <a:pt x="2262858" y="2184444"/>
                    </a:cubicBezTo>
                    <a:cubicBezTo>
                      <a:pt x="2256182" y="2187819"/>
                      <a:pt x="2226821" y="2165458"/>
                      <a:pt x="2197611" y="2134751"/>
                    </a:cubicBezTo>
                    <a:cubicBezTo>
                      <a:pt x="2140000" y="2074190"/>
                      <a:pt x="2126915" y="2013556"/>
                      <a:pt x="2163551" y="1976920"/>
                    </a:cubicBezTo>
                    <a:cubicBezTo>
                      <a:pt x="2192214" y="1948257"/>
                      <a:pt x="2189895" y="1790632"/>
                      <a:pt x="2160376" y="1761106"/>
                    </a:cubicBezTo>
                    <a:cubicBezTo>
                      <a:pt x="2142781" y="1743507"/>
                      <a:pt x="2137966" y="1715860"/>
                      <a:pt x="2137263" y="1628391"/>
                    </a:cubicBezTo>
                    <a:cubicBezTo>
                      <a:pt x="2136360" y="1515883"/>
                      <a:pt x="2105769" y="1322647"/>
                      <a:pt x="2072526" y="1219456"/>
                    </a:cubicBezTo>
                    <a:cubicBezTo>
                      <a:pt x="2061578" y="1185470"/>
                      <a:pt x="2050950" y="1080527"/>
                      <a:pt x="2046306" y="960546"/>
                    </a:cubicBezTo>
                    <a:cubicBezTo>
                      <a:pt x="2039155" y="775803"/>
                      <a:pt x="2040420" y="757380"/>
                      <a:pt x="2061304" y="742109"/>
                    </a:cubicBezTo>
                    <a:cubicBezTo>
                      <a:pt x="2082425" y="726664"/>
                      <a:pt x="2082962" y="716699"/>
                      <a:pt x="2068566" y="607319"/>
                    </a:cubicBezTo>
                    <a:cubicBezTo>
                      <a:pt x="2060017" y="542357"/>
                      <a:pt x="2047887" y="472792"/>
                      <a:pt x="2041611" y="452730"/>
                    </a:cubicBezTo>
                    <a:cubicBezTo>
                      <a:pt x="2035336" y="432668"/>
                      <a:pt x="2030201" y="404987"/>
                      <a:pt x="2030201" y="391216"/>
                    </a:cubicBezTo>
                    <a:cubicBezTo>
                      <a:pt x="2030201" y="376859"/>
                      <a:pt x="2019366" y="363345"/>
                      <a:pt x="2004801" y="359536"/>
                    </a:cubicBezTo>
                    <a:cubicBezTo>
                      <a:pt x="1990290" y="355741"/>
                      <a:pt x="1979401" y="342213"/>
                      <a:pt x="1979401" y="327979"/>
                    </a:cubicBezTo>
                    <a:cubicBezTo>
                      <a:pt x="1979401" y="300626"/>
                      <a:pt x="1917783" y="235217"/>
                      <a:pt x="1807051" y="145024"/>
                    </a:cubicBezTo>
                    <a:cubicBezTo>
                      <a:pt x="1734201" y="85687"/>
                      <a:pt x="1675091" y="59492"/>
                      <a:pt x="1642376" y="72045"/>
                    </a:cubicBezTo>
                    <a:cubicBezTo>
                      <a:pt x="1632438" y="75859"/>
                      <a:pt x="1591332" y="67152"/>
                      <a:pt x="1551029" y="52696"/>
                    </a:cubicBezTo>
                    <a:cubicBezTo>
                      <a:pt x="1450329" y="16577"/>
                      <a:pt x="1382017" y="0"/>
                      <a:pt x="1344401" y="2552"/>
                    </a:cubicBezTo>
                    <a:cubicBezTo>
                      <a:pt x="1326939" y="3737"/>
                      <a:pt x="1245962" y="7992"/>
                      <a:pt x="1164454" y="1200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254000" dist="127000" dir="5400000" algn="t" rotWithShape="0">
                  <a:srgbClr val="5A4C3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B92B272B-811F-E72D-B9DC-B0621D5850CF}"/>
                  </a:ext>
                </a:extLst>
              </p:cNvPr>
              <p:cNvSpPr/>
              <p:nvPr/>
            </p:nvSpPr>
            <p:spPr>
              <a:xfrm>
                <a:off x="4953974" y="3097911"/>
                <a:ext cx="23596" cy="52111"/>
              </a:xfrm>
              <a:custGeom>
                <a:avLst/>
                <a:gdLst/>
                <a:ahLst/>
                <a:cxnLst/>
                <a:rect l="0" t="0" r="0" b="0"/>
                <a:pathLst>
                  <a:path w="23596" h="52111">
                    <a:moveTo>
                      <a:pt x="1696" y="15887"/>
                    </a:moveTo>
                    <a:cubicBezTo>
                      <a:pt x="0" y="27627"/>
                      <a:pt x="4969" y="41163"/>
                      <a:pt x="12740" y="45966"/>
                    </a:cubicBezTo>
                    <a:cubicBezTo>
                      <a:pt x="22682" y="52110"/>
                      <a:pt x="23595" y="45785"/>
                      <a:pt x="15824" y="24618"/>
                    </a:cubicBezTo>
                    <a:cubicBezTo>
                      <a:pt x="7605" y="2233"/>
                      <a:pt x="3991" y="0"/>
                      <a:pt x="1696" y="1588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17BF0D84-FFC4-16C6-A24B-B3E02A3F6E20}"/>
                  </a:ext>
                </a:extLst>
              </p:cNvPr>
              <p:cNvSpPr/>
              <p:nvPr/>
            </p:nvSpPr>
            <p:spPr>
              <a:xfrm>
                <a:off x="4995512" y="4083651"/>
                <a:ext cx="20989" cy="34642"/>
              </a:xfrm>
              <a:custGeom>
                <a:avLst/>
                <a:gdLst/>
                <a:ahLst/>
                <a:cxnLst/>
                <a:rect l="0" t="0" r="0" b="0"/>
                <a:pathLst>
                  <a:path w="20989" h="34642">
                    <a:moveTo>
                      <a:pt x="2941" y="21624"/>
                    </a:moveTo>
                    <a:cubicBezTo>
                      <a:pt x="0" y="30355"/>
                      <a:pt x="2857" y="34641"/>
                      <a:pt x="9291" y="31149"/>
                    </a:cubicBezTo>
                    <a:cubicBezTo>
                      <a:pt x="15724" y="27657"/>
                      <a:pt x="20988" y="20513"/>
                      <a:pt x="20988" y="15274"/>
                    </a:cubicBezTo>
                    <a:cubicBezTo>
                      <a:pt x="20988" y="0"/>
                      <a:pt x="8777" y="4297"/>
                      <a:pt x="2941" y="216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53EEE61F-EF8E-9997-7484-A1155F5F63F7}"/>
                  </a:ext>
                </a:extLst>
              </p:cNvPr>
              <p:cNvSpPr/>
              <p:nvPr/>
            </p:nvSpPr>
            <p:spPr>
              <a:xfrm>
                <a:off x="4891364" y="3701364"/>
                <a:ext cx="88568" cy="255795"/>
              </a:xfrm>
              <a:custGeom>
                <a:avLst/>
                <a:gdLst/>
                <a:ahLst/>
                <a:cxnLst/>
                <a:rect l="0" t="0" r="0" b="0"/>
                <a:pathLst>
                  <a:path w="88568" h="255795">
                    <a:moveTo>
                      <a:pt x="36273" y="38689"/>
                    </a:moveTo>
                    <a:cubicBezTo>
                      <a:pt x="0" y="134093"/>
                      <a:pt x="17358" y="255794"/>
                      <a:pt x="63158" y="227187"/>
                    </a:cubicBezTo>
                    <a:cubicBezTo>
                      <a:pt x="86966" y="212316"/>
                      <a:pt x="88567" y="0"/>
                      <a:pt x="64848" y="3111"/>
                    </a:cubicBezTo>
                    <a:cubicBezTo>
                      <a:pt x="56137" y="4253"/>
                      <a:pt x="43278" y="20263"/>
                      <a:pt x="36273" y="3868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7575E708-55E5-8714-3905-F59758BFE3CD}"/>
                </a:ext>
              </a:extLst>
            </p:cNvPr>
            <p:cNvGrpSpPr/>
            <p:nvPr/>
          </p:nvGrpSpPr>
          <p:grpSpPr>
            <a:xfrm>
              <a:off x="3540812" y="3916228"/>
              <a:ext cx="402921" cy="1003010"/>
              <a:chOff x="5200112" y="2703489"/>
              <a:chExt cx="294146" cy="732232"/>
            </a:xfrm>
            <a:effectLst>
              <a:outerShdw blurRad="254000" dist="254000" dir="5400000" algn="t" rotWithShape="0">
                <a:srgbClr val="624D36">
                  <a:alpha val="50000"/>
                </a:srgbClr>
              </a:outerShdw>
            </a:effectLst>
          </p:grpSpPr>
          <p:grpSp>
            <p:nvGrpSpPr>
              <p:cNvPr id="11" name="图形 7">
                <a:extLst>
                  <a:ext uri="{FF2B5EF4-FFF2-40B4-BE49-F238E27FC236}">
                    <a16:creationId xmlns:a16="http://schemas.microsoft.com/office/drawing/2014/main" id="{DBC0732F-DADC-5631-42F5-AB6B9C5D7987}"/>
                  </a:ext>
                </a:extLst>
              </p:cNvPr>
              <p:cNvGrpSpPr/>
              <p:nvPr/>
            </p:nvGrpSpPr>
            <p:grpSpPr>
              <a:xfrm>
                <a:off x="5200112" y="2703489"/>
                <a:ext cx="294146" cy="359758"/>
                <a:chOff x="7932413" y="2882795"/>
                <a:chExt cx="899257" cy="1099850"/>
              </a:xfrm>
              <a:solidFill>
                <a:srgbClr val="E5D7B9"/>
              </a:solidFill>
            </p:grpSpPr>
            <p:sp>
              <p:nvSpPr>
                <p:cNvPr id="13" name="任意多边形: 形状 12">
                  <a:extLst>
                    <a:ext uri="{FF2B5EF4-FFF2-40B4-BE49-F238E27FC236}">
                      <a16:creationId xmlns:a16="http://schemas.microsoft.com/office/drawing/2014/main" id="{ECAC8945-531A-17DA-BE65-F235EDD8E1C8}"/>
                    </a:ext>
                  </a:extLst>
                </p:cNvPr>
                <p:cNvSpPr/>
                <p:nvPr/>
              </p:nvSpPr>
              <p:spPr>
                <a:xfrm rot="21245464">
                  <a:off x="7932413" y="2882795"/>
                  <a:ext cx="743279" cy="1099850"/>
                </a:xfrm>
                <a:custGeom>
                  <a:avLst/>
                  <a:gdLst>
                    <a:gd name="connsiteX0" fmla="*/ 577402 w 743280"/>
                    <a:gd name="connsiteY0" fmla="*/ 4458 h 1099850"/>
                    <a:gd name="connsiteX1" fmla="*/ 691748 w 743280"/>
                    <a:gd name="connsiteY1" fmla="*/ 9393 h 1099850"/>
                    <a:gd name="connsiteX2" fmla="*/ 731461 w 743280"/>
                    <a:gd name="connsiteY2" fmla="*/ 38889 h 1099850"/>
                    <a:gd name="connsiteX3" fmla="*/ 726670 w 743280"/>
                    <a:gd name="connsiteY3" fmla="*/ 75773 h 1099850"/>
                    <a:gd name="connsiteX4" fmla="*/ 691893 w 743280"/>
                    <a:gd name="connsiteY4" fmla="*/ 114216 h 1099850"/>
                    <a:gd name="connsiteX5" fmla="*/ 622800 w 743280"/>
                    <a:gd name="connsiteY5" fmla="*/ 102123 h 1099850"/>
                    <a:gd name="connsiteX6" fmla="*/ 576738 w 743280"/>
                    <a:gd name="connsiteY6" fmla="*/ 119930 h 1099850"/>
                    <a:gd name="connsiteX7" fmla="*/ 524298 w 743280"/>
                    <a:gd name="connsiteY7" fmla="*/ 149887 h 1099850"/>
                    <a:gd name="connsiteX8" fmla="*/ 484297 w 743280"/>
                    <a:gd name="connsiteY8" fmla="*/ 202299 h 1099850"/>
                    <a:gd name="connsiteX9" fmla="*/ 565107 w 743280"/>
                    <a:gd name="connsiteY9" fmla="*/ 195228 h 1099850"/>
                    <a:gd name="connsiteX10" fmla="*/ 634142 w 743280"/>
                    <a:gd name="connsiteY10" fmla="*/ 184463 h 1099850"/>
                    <a:gd name="connsiteX11" fmla="*/ 667765 w 743280"/>
                    <a:gd name="connsiteY11" fmla="*/ 194737 h 1099850"/>
                    <a:gd name="connsiteX12" fmla="*/ 718214 w 743280"/>
                    <a:gd name="connsiteY12" fmla="*/ 213756 h 1099850"/>
                    <a:gd name="connsiteX13" fmla="*/ 743755 w 743280"/>
                    <a:gd name="connsiteY13" fmla="*/ 246138 h 1099850"/>
                    <a:gd name="connsiteX14" fmla="*/ 686178 w 743280"/>
                    <a:gd name="connsiteY14" fmla="*/ 283917 h 1099850"/>
                    <a:gd name="connsiteX15" fmla="*/ 620145 w 743280"/>
                    <a:gd name="connsiteY15" fmla="*/ 312604 h 1099850"/>
                    <a:gd name="connsiteX16" fmla="*/ 540460 w 743280"/>
                    <a:gd name="connsiteY16" fmla="*/ 371480 h 1099850"/>
                    <a:gd name="connsiteX17" fmla="*/ 449491 w 743280"/>
                    <a:gd name="connsiteY17" fmla="*/ 494716 h 1099850"/>
                    <a:gd name="connsiteX18" fmla="*/ 397600 w 743280"/>
                    <a:gd name="connsiteY18" fmla="*/ 557574 h 1099850"/>
                    <a:gd name="connsiteX19" fmla="*/ 369316 w 743280"/>
                    <a:gd name="connsiteY19" fmla="*/ 621934 h 1099850"/>
                    <a:gd name="connsiteX20" fmla="*/ 294711 w 743280"/>
                    <a:gd name="connsiteY20" fmla="*/ 723928 h 1099850"/>
                    <a:gd name="connsiteX21" fmla="*/ 246658 w 743280"/>
                    <a:gd name="connsiteY21" fmla="*/ 793424 h 1099850"/>
                    <a:gd name="connsiteX22" fmla="*/ 177392 w 743280"/>
                    <a:gd name="connsiteY22" fmla="*/ 891493 h 1099850"/>
                    <a:gd name="connsiteX23" fmla="*/ 101661 w 743280"/>
                    <a:gd name="connsiteY23" fmla="*/ 995248 h 1099850"/>
                    <a:gd name="connsiteX24" fmla="*/ 76033 w 743280"/>
                    <a:gd name="connsiteY24" fmla="*/ 1029823 h 1099850"/>
                    <a:gd name="connsiteX25" fmla="*/ 28240 w 743280"/>
                    <a:gd name="connsiteY25" fmla="*/ 1099666 h 1099850"/>
                    <a:gd name="connsiteX26" fmla="*/ 3044 w 743280"/>
                    <a:gd name="connsiteY26" fmla="*/ 973285 h 1099850"/>
                    <a:gd name="connsiteX27" fmla="*/ 21486 w 743280"/>
                    <a:gd name="connsiteY27" fmla="*/ 906270 h 1099850"/>
                    <a:gd name="connsiteX28" fmla="*/ 73955 w 743280"/>
                    <a:gd name="connsiteY28" fmla="*/ 822429 h 1099850"/>
                    <a:gd name="connsiteX29" fmla="*/ 91387 w 743280"/>
                    <a:gd name="connsiteY29" fmla="*/ 817321 h 1099850"/>
                    <a:gd name="connsiteX30" fmla="*/ 166512 w 743280"/>
                    <a:gd name="connsiteY30" fmla="*/ 727737 h 1099850"/>
                    <a:gd name="connsiteX31" fmla="*/ 254999 w 743280"/>
                    <a:gd name="connsiteY31" fmla="*/ 614142 h 1099850"/>
                    <a:gd name="connsiteX32" fmla="*/ 283022 w 743280"/>
                    <a:gd name="connsiteY32" fmla="*/ 590562 h 1099850"/>
                    <a:gd name="connsiteX33" fmla="*/ 417542 w 743280"/>
                    <a:gd name="connsiteY33" fmla="*/ 410211 h 1099850"/>
                    <a:gd name="connsiteX34" fmla="*/ 473272 w 743280"/>
                    <a:gd name="connsiteY34" fmla="*/ 347180 h 1099850"/>
                    <a:gd name="connsiteX35" fmla="*/ 390731 w 743280"/>
                    <a:gd name="connsiteY35" fmla="*/ 335145 h 1099850"/>
                    <a:gd name="connsiteX36" fmla="*/ 387585 w 743280"/>
                    <a:gd name="connsiteY36" fmla="*/ 261925 h 1099850"/>
                    <a:gd name="connsiteX37" fmla="*/ 434282 w 743280"/>
                    <a:gd name="connsiteY37" fmla="*/ 199153 h 1099850"/>
                    <a:gd name="connsiteX38" fmla="*/ 426143 w 743280"/>
                    <a:gd name="connsiteY38" fmla="*/ 184376 h 1099850"/>
                    <a:gd name="connsiteX39" fmla="*/ 454542 w 743280"/>
                    <a:gd name="connsiteY39" fmla="*/ 193496 h 1099850"/>
                    <a:gd name="connsiteX40" fmla="*/ 568484 w 743280"/>
                    <a:gd name="connsiteY40" fmla="*/ 96408 h 1099850"/>
                    <a:gd name="connsiteX41" fmla="*/ 569667 w 743280"/>
                    <a:gd name="connsiteY41" fmla="*/ 79554 h 1099850"/>
                    <a:gd name="connsiteX42" fmla="*/ 525972 w 743280"/>
                    <a:gd name="connsiteY42" fmla="*/ 64488 h 1099850"/>
                    <a:gd name="connsiteX43" fmla="*/ 465624 w 743280"/>
                    <a:gd name="connsiteY43" fmla="*/ 47778 h 1099850"/>
                    <a:gd name="connsiteX44" fmla="*/ 577402 w 743280"/>
                    <a:gd name="connsiteY44" fmla="*/ 4458 h 109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743280" h="1099850">
                      <a:moveTo>
                        <a:pt x="577402" y="4458"/>
                      </a:moveTo>
                      <a:cubicBezTo>
                        <a:pt x="615296" y="-2988"/>
                        <a:pt x="654633" y="-1574"/>
                        <a:pt x="691748" y="9393"/>
                      </a:cubicBezTo>
                      <a:cubicBezTo>
                        <a:pt x="706987" y="16031"/>
                        <a:pt x="718502" y="28874"/>
                        <a:pt x="731461" y="38889"/>
                      </a:cubicBezTo>
                      <a:cubicBezTo>
                        <a:pt x="743755" y="48673"/>
                        <a:pt x="733596" y="65758"/>
                        <a:pt x="726670" y="75773"/>
                      </a:cubicBezTo>
                      <a:cubicBezTo>
                        <a:pt x="713567" y="87144"/>
                        <a:pt x="699310" y="97938"/>
                        <a:pt x="691893" y="114216"/>
                      </a:cubicBezTo>
                      <a:cubicBezTo>
                        <a:pt x="667072" y="116322"/>
                        <a:pt x="647909" y="89453"/>
                        <a:pt x="622800" y="102123"/>
                      </a:cubicBezTo>
                      <a:cubicBezTo>
                        <a:pt x="608601" y="110925"/>
                        <a:pt x="592265" y="114331"/>
                        <a:pt x="576738" y="119930"/>
                      </a:cubicBezTo>
                      <a:cubicBezTo>
                        <a:pt x="557546" y="126828"/>
                        <a:pt x="547618" y="155746"/>
                        <a:pt x="524298" y="149887"/>
                      </a:cubicBezTo>
                      <a:cubicBezTo>
                        <a:pt x="509752" y="166309"/>
                        <a:pt x="492667" y="181519"/>
                        <a:pt x="484297" y="202299"/>
                      </a:cubicBezTo>
                      <a:cubicBezTo>
                        <a:pt x="511138" y="199672"/>
                        <a:pt x="537978" y="191966"/>
                        <a:pt x="565107" y="195228"/>
                      </a:cubicBezTo>
                      <a:cubicBezTo>
                        <a:pt x="588369" y="194131"/>
                        <a:pt x="610967" y="186685"/>
                        <a:pt x="634142" y="184463"/>
                      </a:cubicBezTo>
                      <a:cubicBezTo>
                        <a:pt x="645946" y="185213"/>
                        <a:pt x="656769" y="190725"/>
                        <a:pt x="667765" y="194737"/>
                      </a:cubicBezTo>
                      <a:cubicBezTo>
                        <a:pt x="684389" y="201548"/>
                        <a:pt x="701619" y="206830"/>
                        <a:pt x="718214" y="213756"/>
                      </a:cubicBezTo>
                      <a:cubicBezTo>
                        <a:pt x="732529" y="218576"/>
                        <a:pt x="735790" y="235200"/>
                        <a:pt x="743755" y="246138"/>
                      </a:cubicBezTo>
                      <a:cubicBezTo>
                        <a:pt x="728632" y="263599"/>
                        <a:pt x="709729" y="279963"/>
                        <a:pt x="686178" y="283917"/>
                      </a:cubicBezTo>
                      <a:cubicBezTo>
                        <a:pt x="662859" y="289978"/>
                        <a:pt x="640261" y="299184"/>
                        <a:pt x="620145" y="312604"/>
                      </a:cubicBezTo>
                      <a:cubicBezTo>
                        <a:pt x="592063" y="329950"/>
                        <a:pt x="563116" y="347122"/>
                        <a:pt x="540460" y="371480"/>
                      </a:cubicBezTo>
                      <a:cubicBezTo>
                        <a:pt x="509810" y="412318"/>
                        <a:pt x="476707" y="451453"/>
                        <a:pt x="449491" y="494716"/>
                      </a:cubicBezTo>
                      <a:cubicBezTo>
                        <a:pt x="432665" y="515986"/>
                        <a:pt x="410212" y="533129"/>
                        <a:pt x="397600" y="557574"/>
                      </a:cubicBezTo>
                      <a:cubicBezTo>
                        <a:pt x="385795" y="577921"/>
                        <a:pt x="380139" y="601096"/>
                        <a:pt x="369316" y="621934"/>
                      </a:cubicBezTo>
                      <a:cubicBezTo>
                        <a:pt x="346199" y="657173"/>
                        <a:pt x="312807" y="685341"/>
                        <a:pt x="294711" y="723928"/>
                      </a:cubicBezTo>
                      <a:cubicBezTo>
                        <a:pt x="279444" y="747594"/>
                        <a:pt x="265619" y="772385"/>
                        <a:pt x="246658" y="793424"/>
                      </a:cubicBezTo>
                      <a:cubicBezTo>
                        <a:pt x="219586" y="823209"/>
                        <a:pt x="200914" y="859083"/>
                        <a:pt x="177392" y="891493"/>
                      </a:cubicBezTo>
                      <a:cubicBezTo>
                        <a:pt x="153091" y="926761"/>
                        <a:pt x="123365" y="958190"/>
                        <a:pt x="101661" y="995248"/>
                      </a:cubicBezTo>
                      <a:cubicBezTo>
                        <a:pt x="92743" y="1006503"/>
                        <a:pt x="82844" y="1017009"/>
                        <a:pt x="76033" y="1029823"/>
                      </a:cubicBezTo>
                      <a:cubicBezTo>
                        <a:pt x="61920" y="1054355"/>
                        <a:pt x="43103" y="1075654"/>
                        <a:pt x="28240" y="1099666"/>
                      </a:cubicBezTo>
                      <a:cubicBezTo>
                        <a:pt x="16349" y="1058337"/>
                        <a:pt x="-7346" y="1017788"/>
                        <a:pt x="3044" y="973285"/>
                      </a:cubicBezTo>
                      <a:cubicBezTo>
                        <a:pt x="9307" y="951091"/>
                        <a:pt x="9047" y="926415"/>
                        <a:pt x="21486" y="906270"/>
                      </a:cubicBezTo>
                      <a:cubicBezTo>
                        <a:pt x="37619" y="877525"/>
                        <a:pt x="54878" y="849328"/>
                        <a:pt x="73955" y="822429"/>
                      </a:cubicBezTo>
                      <a:cubicBezTo>
                        <a:pt x="77390" y="815647"/>
                        <a:pt x="85182" y="817350"/>
                        <a:pt x="91387" y="817321"/>
                      </a:cubicBezTo>
                      <a:cubicBezTo>
                        <a:pt x="117708" y="788605"/>
                        <a:pt x="144491" y="760033"/>
                        <a:pt x="166512" y="727737"/>
                      </a:cubicBezTo>
                      <a:cubicBezTo>
                        <a:pt x="193669" y="688083"/>
                        <a:pt x="225041" y="651660"/>
                        <a:pt x="254999" y="614142"/>
                      </a:cubicBezTo>
                      <a:cubicBezTo>
                        <a:pt x="261810" y="603348"/>
                        <a:pt x="275028" y="600000"/>
                        <a:pt x="283022" y="590562"/>
                      </a:cubicBezTo>
                      <a:cubicBezTo>
                        <a:pt x="325650" y="528858"/>
                        <a:pt x="372924" y="470502"/>
                        <a:pt x="417542" y="410211"/>
                      </a:cubicBezTo>
                      <a:cubicBezTo>
                        <a:pt x="433329" y="386748"/>
                        <a:pt x="456793" y="370124"/>
                        <a:pt x="473272" y="347180"/>
                      </a:cubicBezTo>
                      <a:cubicBezTo>
                        <a:pt x="446028" y="341379"/>
                        <a:pt x="418264" y="338983"/>
                        <a:pt x="390731" y="335145"/>
                      </a:cubicBezTo>
                      <a:cubicBezTo>
                        <a:pt x="386863" y="311046"/>
                        <a:pt x="385536" y="286197"/>
                        <a:pt x="387585" y="261925"/>
                      </a:cubicBezTo>
                      <a:cubicBezTo>
                        <a:pt x="397426" y="237451"/>
                        <a:pt x="418235" y="219615"/>
                        <a:pt x="434282" y="199153"/>
                      </a:cubicBezTo>
                      <a:cubicBezTo>
                        <a:pt x="431511" y="194246"/>
                        <a:pt x="428798" y="189311"/>
                        <a:pt x="426143" y="184376"/>
                      </a:cubicBezTo>
                      <a:cubicBezTo>
                        <a:pt x="435725" y="186945"/>
                        <a:pt x="445191" y="190148"/>
                        <a:pt x="454542" y="193496"/>
                      </a:cubicBezTo>
                      <a:cubicBezTo>
                        <a:pt x="494485" y="163539"/>
                        <a:pt x="531975" y="130406"/>
                        <a:pt x="568484" y="96408"/>
                      </a:cubicBezTo>
                      <a:cubicBezTo>
                        <a:pt x="574285" y="92079"/>
                        <a:pt x="574198" y="84806"/>
                        <a:pt x="569667" y="79554"/>
                      </a:cubicBezTo>
                      <a:cubicBezTo>
                        <a:pt x="555901" y="72310"/>
                        <a:pt x="539998" y="70982"/>
                        <a:pt x="525972" y="64488"/>
                      </a:cubicBezTo>
                      <a:cubicBezTo>
                        <a:pt x="507241" y="54762"/>
                        <a:pt x="485885" y="52684"/>
                        <a:pt x="465624" y="47778"/>
                      </a:cubicBezTo>
                      <a:cubicBezTo>
                        <a:pt x="499363" y="25180"/>
                        <a:pt x="538642" y="14704"/>
                        <a:pt x="577402" y="4458"/>
                      </a:cubicBezTo>
                      <a:close/>
                    </a:path>
                  </a:pathLst>
                </a:custGeom>
                <a:solidFill>
                  <a:srgbClr val="EFE7D5"/>
                </a:solidFill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4" name="任意多边形: 形状 13">
                  <a:extLst>
                    <a:ext uri="{FF2B5EF4-FFF2-40B4-BE49-F238E27FC236}">
                      <a16:creationId xmlns:a16="http://schemas.microsoft.com/office/drawing/2014/main" id="{23B94BC3-C7B4-7EB0-D89D-D45B917D5FDF}"/>
                    </a:ext>
                  </a:extLst>
                </p:cNvPr>
                <p:cNvSpPr/>
                <p:nvPr/>
              </p:nvSpPr>
              <p:spPr>
                <a:xfrm>
                  <a:off x="8340244" y="3333170"/>
                  <a:ext cx="491426" cy="548215"/>
                </a:xfrm>
                <a:custGeom>
                  <a:avLst/>
                  <a:gdLst>
                    <a:gd name="connsiteX0" fmla="*/ 233977 w 491424"/>
                    <a:gd name="connsiteY0" fmla="*/ 2393 h 548215"/>
                    <a:gd name="connsiteX1" fmla="*/ 291352 w 491424"/>
                    <a:gd name="connsiteY1" fmla="*/ 13042 h 548215"/>
                    <a:gd name="connsiteX2" fmla="*/ 307543 w 491424"/>
                    <a:gd name="connsiteY2" fmla="*/ 54689 h 548215"/>
                    <a:gd name="connsiteX3" fmla="*/ 393057 w 491424"/>
                    <a:gd name="connsiteY3" fmla="*/ 87359 h 548215"/>
                    <a:gd name="connsiteX4" fmla="*/ 406189 w 491424"/>
                    <a:gd name="connsiteY4" fmla="*/ 137807 h 548215"/>
                    <a:gd name="connsiteX5" fmla="*/ 368525 w 491424"/>
                    <a:gd name="connsiteY5" fmla="*/ 159424 h 548215"/>
                    <a:gd name="connsiteX6" fmla="*/ 312709 w 491424"/>
                    <a:gd name="connsiteY6" fmla="*/ 173393 h 548215"/>
                    <a:gd name="connsiteX7" fmla="*/ 295161 w 491424"/>
                    <a:gd name="connsiteY7" fmla="*/ 207304 h 548215"/>
                    <a:gd name="connsiteX8" fmla="*/ 265406 w 491424"/>
                    <a:gd name="connsiteY8" fmla="*/ 314580 h 548215"/>
                    <a:gd name="connsiteX9" fmla="*/ 244453 w 491424"/>
                    <a:gd name="connsiteY9" fmla="*/ 358102 h 548215"/>
                    <a:gd name="connsiteX10" fmla="*/ 250687 w 491424"/>
                    <a:gd name="connsiteY10" fmla="*/ 373571 h 548215"/>
                    <a:gd name="connsiteX11" fmla="*/ 433635 w 491424"/>
                    <a:gd name="connsiteY11" fmla="*/ 379314 h 548215"/>
                    <a:gd name="connsiteX12" fmla="*/ 488817 w 491424"/>
                    <a:gd name="connsiteY12" fmla="*/ 424597 h 548215"/>
                    <a:gd name="connsiteX13" fmla="*/ 484632 w 491424"/>
                    <a:gd name="connsiteY13" fmla="*/ 452043 h 548215"/>
                    <a:gd name="connsiteX14" fmla="*/ 447344 w 491424"/>
                    <a:gd name="connsiteY14" fmla="*/ 495710 h 548215"/>
                    <a:gd name="connsiteX15" fmla="*/ 424169 w 491424"/>
                    <a:gd name="connsiteY15" fmla="*/ 498682 h 548215"/>
                    <a:gd name="connsiteX16" fmla="*/ 298336 w 491424"/>
                    <a:gd name="connsiteY16" fmla="*/ 513372 h 548215"/>
                    <a:gd name="connsiteX17" fmla="*/ 210109 w 491424"/>
                    <a:gd name="connsiteY17" fmla="*/ 527428 h 548215"/>
                    <a:gd name="connsiteX18" fmla="*/ 116427 w 491424"/>
                    <a:gd name="connsiteY18" fmla="*/ 547976 h 548215"/>
                    <a:gd name="connsiteX19" fmla="*/ 88922 w 491424"/>
                    <a:gd name="connsiteY19" fmla="*/ 517211 h 548215"/>
                    <a:gd name="connsiteX20" fmla="*/ 48921 w 491424"/>
                    <a:gd name="connsiteY20" fmla="*/ 434842 h 548215"/>
                    <a:gd name="connsiteX21" fmla="*/ 80611 w 491424"/>
                    <a:gd name="connsiteY21" fmla="*/ 357726 h 548215"/>
                    <a:gd name="connsiteX22" fmla="*/ 141795 w 491424"/>
                    <a:gd name="connsiteY22" fmla="*/ 314378 h 548215"/>
                    <a:gd name="connsiteX23" fmla="*/ 166298 w 491424"/>
                    <a:gd name="connsiteY23" fmla="*/ 221937 h 548215"/>
                    <a:gd name="connsiteX24" fmla="*/ 58821 w 491424"/>
                    <a:gd name="connsiteY24" fmla="*/ 210825 h 548215"/>
                    <a:gd name="connsiteX25" fmla="*/ 9267 w 491424"/>
                    <a:gd name="connsiteY25" fmla="*/ 195760 h 548215"/>
                    <a:gd name="connsiteX26" fmla="*/ 20782 w 491424"/>
                    <a:gd name="connsiteY26" fmla="*/ 189872 h 548215"/>
                    <a:gd name="connsiteX27" fmla="*/ 407 w 491424"/>
                    <a:gd name="connsiteY27" fmla="*/ 171257 h 548215"/>
                    <a:gd name="connsiteX28" fmla="*/ 4678 w 491424"/>
                    <a:gd name="connsiteY28" fmla="*/ 162397 h 548215"/>
                    <a:gd name="connsiteX29" fmla="*/ 111578 w 491424"/>
                    <a:gd name="connsiteY29" fmla="*/ 152267 h 548215"/>
                    <a:gd name="connsiteX30" fmla="*/ 179285 w 491424"/>
                    <a:gd name="connsiteY30" fmla="*/ 129726 h 548215"/>
                    <a:gd name="connsiteX31" fmla="*/ 193514 w 491424"/>
                    <a:gd name="connsiteY31" fmla="*/ 42480 h 548215"/>
                    <a:gd name="connsiteX32" fmla="*/ 233977 w 491424"/>
                    <a:gd name="connsiteY32" fmla="*/ 2393 h 548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491424" h="548215">
                      <a:moveTo>
                        <a:pt x="233977" y="2393"/>
                      </a:moveTo>
                      <a:cubicBezTo>
                        <a:pt x="253284" y="-2600"/>
                        <a:pt x="276027" y="-1186"/>
                        <a:pt x="291352" y="13042"/>
                      </a:cubicBezTo>
                      <a:cubicBezTo>
                        <a:pt x="301828" y="24587"/>
                        <a:pt x="298509" y="42596"/>
                        <a:pt x="307543" y="54689"/>
                      </a:cubicBezTo>
                      <a:cubicBezTo>
                        <a:pt x="333344" y="72582"/>
                        <a:pt x="369968" y="63607"/>
                        <a:pt x="393057" y="87359"/>
                      </a:cubicBezTo>
                      <a:cubicBezTo>
                        <a:pt x="409912" y="99221"/>
                        <a:pt x="397328" y="121732"/>
                        <a:pt x="406189" y="137807"/>
                      </a:cubicBezTo>
                      <a:cubicBezTo>
                        <a:pt x="394211" y="145831"/>
                        <a:pt x="382609" y="155413"/>
                        <a:pt x="368525" y="159424"/>
                      </a:cubicBezTo>
                      <a:cubicBezTo>
                        <a:pt x="349766" y="163349"/>
                        <a:pt x="329448" y="162512"/>
                        <a:pt x="312709" y="173393"/>
                      </a:cubicBezTo>
                      <a:cubicBezTo>
                        <a:pt x="300125" y="179713"/>
                        <a:pt x="298682" y="195067"/>
                        <a:pt x="295161" y="207304"/>
                      </a:cubicBezTo>
                      <a:cubicBezTo>
                        <a:pt x="288523" y="243957"/>
                        <a:pt x="273227" y="278244"/>
                        <a:pt x="265406" y="314580"/>
                      </a:cubicBezTo>
                      <a:cubicBezTo>
                        <a:pt x="263212" y="331232"/>
                        <a:pt x="251033" y="343383"/>
                        <a:pt x="244453" y="358102"/>
                      </a:cubicBezTo>
                      <a:cubicBezTo>
                        <a:pt x="245809" y="363499"/>
                        <a:pt x="248436" y="368491"/>
                        <a:pt x="250687" y="373571"/>
                      </a:cubicBezTo>
                      <a:cubicBezTo>
                        <a:pt x="311468" y="373860"/>
                        <a:pt x="374298" y="359949"/>
                        <a:pt x="433635" y="379314"/>
                      </a:cubicBezTo>
                      <a:cubicBezTo>
                        <a:pt x="454819" y="389502"/>
                        <a:pt x="482381" y="398968"/>
                        <a:pt x="488817" y="424597"/>
                      </a:cubicBezTo>
                      <a:cubicBezTo>
                        <a:pt x="495080" y="434092"/>
                        <a:pt x="490549" y="444337"/>
                        <a:pt x="484632" y="452043"/>
                      </a:cubicBezTo>
                      <a:cubicBezTo>
                        <a:pt x="473088" y="467224"/>
                        <a:pt x="462323" y="483617"/>
                        <a:pt x="447344" y="495710"/>
                      </a:cubicBezTo>
                      <a:cubicBezTo>
                        <a:pt x="439985" y="498567"/>
                        <a:pt x="431904" y="498105"/>
                        <a:pt x="424169" y="498682"/>
                      </a:cubicBezTo>
                      <a:cubicBezTo>
                        <a:pt x="381715" y="499317"/>
                        <a:pt x="340300" y="508668"/>
                        <a:pt x="298336" y="513372"/>
                      </a:cubicBezTo>
                      <a:cubicBezTo>
                        <a:pt x="268205" y="513603"/>
                        <a:pt x="239922" y="524772"/>
                        <a:pt x="210109" y="527428"/>
                      </a:cubicBezTo>
                      <a:cubicBezTo>
                        <a:pt x="178333" y="531728"/>
                        <a:pt x="148231" y="544225"/>
                        <a:pt x="116427" y="547976"/>
                      </a:cubicBezTo>
                      <a:cubicBezTo>
                        <a:pt x="99630" y="548554"/>
                        <a:pt x="94752" y="528900"/>
                        <a:pt x="88922" y="517211"/>
                      </a:cubicBezTo>
                      <a:cubicBezTo>
                        <a:pt x="73597" y="490803"/>
                        <a:pt x="60437" y="463097"/>
                        <a:pt x="48921" y="434842"/>
                      </a:cubicBezTo>
                      <a:cubicBezTo>
                        <a:pt x="45804" y="404423"/>
                        <a:pt x="90452" y="388867"/>
                        <a:pt x="80611" y="357726"/>
                      </a:cubicBezTo>
                      <a:cubicBezTo>
                        <a:pt x="106210" y="352329"/>
                        <a:pt x="125489" y="333599"/>
                        <a:pt x="141795" y="314378"/>
                      </a:cubicBezTo>
                      <a:cubicBezTo>
                        <a:pt x="157265" y="286181"/>
                        <a:pt x="163008" y="253626"/>
                        <a:pt x="166298" y="221937"/>
                      </a:cubicBezTo>
                      <a:cubicBezTo>
                        <a:pt x="130886" y="214548"/>
                        <a:pt x="94002" y="219887"/>
                        <a:pt x="58821" y="210825"/>
                      </a:cubicBezTo>
                      <a:cubicBezTo>
                        <a:pt x="41908" y="207102"/>
                        <a:pt x="25458" y="201792"/>
                        <a:pt x="9267" y="195760"/>
                      </a:cubicBezTo>
                      <a:cubicBezTo>
                        <a:pt x="13105" y="193769"/>
                        <a:pt x="16915" y="191806"/>
                        <a:pt x="20782" y="189872"/>
                      </a:cubicBezTo>
                      <a:cubicBezTo>
                        <a:pt x="13942" y="183696"/>
                        <a:pt x="7131" y="177520"/>
                        <a:pt x="407" y="171257"/>
                      </a:cubicBezTo>
                      <a:cubicBezTo>
                        <a:pt x="1850" y="168313"/>
                        <a:pt x="3264" y="165341"/>
                        <a:pt x="4678" y="162397"/>
                      </a:cubicBezTo>
                      <a:cubicBezTo>
                        <a:pt x="39946" y="159338"/>
                        <a:pt x="78850" y="169497"/>
                        <a:pt x="111578" y="152267"/>
                      </a:cubicBezTo>
                      <a:cubicBezTo>
                        <a:pt x="133397" y="142223"/>
                        <a:pt x="160930" y="147736"/>
                        <a:pt x="179285" y="129726"/>
                      </a:cubicBezTo>
                      <a:cubicBezTo>
                        <a:pt x="189733" y="102540"/>
                        <a:pt x="173427" y="66521"/>
                        <a:pt x="193514" y="42480"/>
                      </a:cubicBezTo>
                      <a:cubicBezTo>
                        <a:pt x="206761" y="29118"/>
                        <a:pt x="217208" y="11686"/>
                        <a:pt x="233977" y="2393"/>
                      </a:cubicBezTo>
                      <a:close/>
                    </a:path>
                  </a:pathLst>
                </a:custGeom>
                <a:solidFill>
                  <a:srgbClr val="EFE7D5"/>
                </a:solidFill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C4A5479C-1DBD-8BFE-2699-616AA92B73D6}"/>
                  </a:ext>
                </a:extLst>
              </p:cNvPr>
              <p:cNvSpPr/>
              <p:nvPr/>
            </p:nvSpPr>
            <p:spPr>
              <a:xfrm>
                <a:off x="5249455" y="3110626"/>
                <a:ext cx="227595" cy="325095"/>
              </a:xfrm>
              <a:custGeom>
                <a:avLst/>
                <a:gdLst>
                  <a:gd name="connsiteX0" fmla="*/ 524900 w 739412"/>
                  <a:gd name="connsiteY0" fmla="*/ 47 h 1056170"/>
                  <a:gd name="connsiteX1" fmla="*/ 548480 w 739412"/>
                  <a:gd name="connsiteY1" fmla="*/ 5328 h 1056170"/>
                  <a:gd name="connsiteX2" fmla="*/ 587557 w 739412"/>
                  <a:gd name="connsiteY2" fmla="*/ 67379 h 1056170"/>
                  <a:gd name="connsiteX3" fmla="*/ 592406 w 739412"/>
                  <a:gd name="connsiteY3" fmla="*/ 119559 h 1056170"/>
                  <a:gd name="connsiteX4" fmla="*/ 581035 w 739412"/>
                  <a:gd name="connsiteY4" fmla="*/ 182764 h 1056170"/>
                  <a:gd name="connsiteX5" fmla="*/ 559187 w 739412"/>
                  <a:gd name="connsiteY5" fmla="*/ 261785 h 1056170"/>
                  <a:gd name="connsiteX6" fmla="*/ 539071 w 739412"/>
                  <a:gd name="connsiteY6" fmla="*/ 318554 h 1056170"/>
                  <a:gd name="connsiteX7" fmla="*/ 482186 w 739412"/>
                  <a:gd name="connsiteY7" fmla="*/ 439625 h 1056170"/>
                  <a:gd name="connsiteX8" fmla="*/ 428621 w 739412"/>
                  <a:gd name="connsiteY8" fmla="*/ 535731 h 1056170"/>
                  <a:gd name="connsiteX9" fmla="*/ 434278 w 739412"/>
                  <a:gd name="connsiteY9" fmla="*/ 555299 h 1056170"/>
                  <a:gd name="connsiteX10" fmla="*/ 457337 w 739412"/>
                  <a:gd name="connsiteY10" fmla="*/ 584419 h 1056170"/>
                  <a:gd name="connsiteX11" fmla="*/ 507007 w 739412"/>
                  <a:gd name="connsiteY11" fmla="*/ 624160 h 1056170"/>
                  <a:gd name="connsiteX12" fmla="*/ 561092 w 739412"/>
                  <a:gd name="connsiteY12" fmla="*/ 624737 h 1056170"/>
                  <a:gd name="connsiteX13" fmla="*/ 596562 w 739412"/>
                  <a:gd name="connsiteY13" fmla="*/ 612616 h 1056170"/>
                  <a:gd name="connsiteX14" fmla="*/ 623575 w 739412"/>
                  <a:gd name="connsiteY14" fmla="*/ 607941 h 1056170"/>
                  <a:gd name="connsiteX15" fmla="*/ 642017 w 739412"/>
                  <a:gd name="connsiteY15" fmla="*/ 591577 h 1056170"/>
                  <a:gd name="connsiteX16" fmla="*/ 682711 w 739412"/>
                  <a:gd name="connsiteY16" fmla="*/ 589787 h 1056170"/>
                  <a:gd name="connsiteX17" fmla="*/ 713881 w 739412"/>
                  <a:gd name="connsiteY17" fmla="*/ 627422 h 1056170"/>
                  <a:gd name="connsiteX18" fmla="*/ 740028 w 739412"/>
                  <a:gd name="connsiteY18" fmla="*/ 615127 h 1056170"/>
                  <a:gd name="connsiteX19" fmla="*/ 730678 w 739412"/>
                  <a:gd name="connsiteY19" fmla="*/ 635474 h 1056170"/>
                  <a:gd name="connsiteX20" fmla="*/ 727359 w 739412"/>
                  <a:gd name="connsiteY20" fmla="*/ 687192 h 1056170"/>
                  <a:gd name="connsiteX21" fmla="*/ 678642 w 739412"/>
                  <a:gd name="connsiteY21" fmla="*/ 728261 h 1056170"/>
                  <a:gd name="connsiteX22" fmla="*/ 601612 w 739412"/>
                  <a:gd name="connsiteY22" fmla="*/ 755159 h 1056170"/>
                  <a:gd name="connsiteX23" fmla="*/ 561669 w 739412"/>
                  <a:gd name="connsiteY23" fmla="*/ 770080 h 1056170"/>
                  <a:gd name="connsiteX24" fmla="*/ 579447 w 739412"/>
                  <a:gd name="connsiteY24" fmla="*/ 852737 h 1056170"/>
                  <a:gd name="connsiteX25" fmla="*/ 563574 w 739412"/>
                  <a:gd name="connsiteY25" fmla="*/ 999870 h 1056170"/>
                  <a:gd name="connsiteX26" fmla="*/ 526113 w 739412"/>
                  <a:gd name="connsiteY26" fmla="*/ 1051588 h 1056170"/>
                  <a:gd name="connsiteX27" fmla="*/ 470931 w 739412"/>
                  <a:gd name="connsiteY27" fmla="*/ 1054936 h 1056170"/>
                  <a:gd name="connsiteX28" fmla="*/ 401809 w 739412"/>
                  <a:gd name="connsiteY28" fmla="*/ 1047807 h 1056170"/>
                  <a:gd name="connsiteX29" fmla="*/ 363511 w 739412"/>
                  <a:gd name="connsiteY29" fmla="*/ 1036263 h 1056170"/>
                  <a:gd name="connsiteX30" fmla="*/ 305501 w 739412"/>
                  <a:gd name="connsiteY30" fmla="*/ 1017503 h 1056170"/>
                  <a:gd name="connsiteX31" fmla="*/ 238227 w 739412"/>
                  <a:gd name="connsiteY31" fmla="*/ 1006854 h 1056170"/>
                  <a:gd name="connsiteX32" fmla="*/ 232541 w 739412"/>
                  <a:gd name="connsiteY32" fmla="*/ 989884 h 1056170"/>
                  <a:gd name="connsiteX33" fmla="*/ 108902 w 739412"/>
                  <a:gd name="connsiteY33" fmla="*/ 987431 h 1056170"/>
                  <a:gd name="connsiteX34" fmla="*/ 69305 w 739412"/>
                  <a:gd name="connsiteY34" fmla="*/ 940618 h 1056170"/>
                  <a:gd name="connsiteX35" fmla="*/ 65120 w 739412"/>
                  <a:gd name="connsiteY35" fmla="*/ 841424 h 1056170"/>
                  <a:gd name="connsiteX36" fmla="*/ 84658 w 739412"/>
                  <a:gd name="connsiteY36" fmla="*/ 772072 h 1056170"/>
                  <a:gd name="connsiteX37" fmla="*/ 125352 w 739412"/>
                  <a:gd name="connsiteY37" fmla="*/ 748983 h 1056170"/>
                  <a:gd name="connsiteX38" fmla="*/ 162900 w 739412"/>
                  <a:gd name="connsiteY38" fmla="*/ 723384 h 1056170"/>
                  <a:gd name="connsiteX39" fmla="*/ 222353 w 739412"/>
                  <a:gd name="connsiteY39" fmla="*/ 705721 h 1056170"/>
                  <a:gd name="connsiteX40" fmla="*/ 234561 w 739412"/>
                  <a:gd name="connsiteY40" fmla="*/ 709761 h 1056170"/>
                  <a:gd name="connsiteX41" fmla="*/ 246452 w 739412"/>
                  <a:gd name="connsiteY41" fmla="*/ 698130 h 1056170"/>
                  <a:gd name="connsiteX42" fmla="*/ 306973 w 739412"/>
                  <a:gd name="connsiteY42" fmla="*/ 687683 h 1056170"/>
                  <a:gd name="connsiteX43" fmla="*/ 338489 w 739412"/>
                  <a:gd name="connsiteY43" fmla="*/ 675561 h 1056170"/>
                  <a:gd name="connsiteX44" fmla="*/ 362703 w 739412"/>
                  <a:gd name="connsiteY44" fmla="*/ 662199 h 1056170"/>
                  <a:gd name="connsiteX45" fmla="*/ 356180 w 739412"/>
                  <a:gd name="connsiteY45" fmla="*/ 655503 h 1056170"/>
                  <a:gd name="connsiteX46" fmla="*/ 305761 w 739412"/>
                  <a:gd name="connsiteY46" fmla="*/ 650164 h 1056170"/>
                  <a:gd name="connsiteX47" fmla="*/ 294274 w 739412"/>
                  <a:gd name="connsiteY47" fmla="*/ 624247 h 1056170"/>
                  <a:gd name="connsiteX48" fmla="*/ 277679 w 739412"/>
                  <a:gd name="connsiteY48" fmla="*/ 572096 h 1056170"/>
                  <a:gd name="connsiteX49" fmla="*/ 316295 w 739412"/>
                  <a:gd name="connsiteY49" fmla="*/ 488082 h 1056170"/>
                  <a:gd name="connsiteX50" fmla="*/ 348503 w 739412"/>
                  <a:gd name="connsiteY50" fmla="*/ 444358 h 1056170"/>
                  <a:gd name="connsiteX51" fmla="*/ 369745 w 739412"/>
                  <a:gd name="connsiteY51" fmla="*/ 387300 h 1056170"/>
                  <a:gd name="connsiteX52" fmla="*/ 403743 w 739412"/>
                  <a:gd name="connsiteY52" fmla="*/ 311425 h 1056170"/>
                  <a:gd name="connsiteX53" fmla="*/ 422041 w 739412"/>
                  <a:gd name="connsiteY53" fmla="*/ 289664 h 1056170"/>
                  <a:gd name="connsiteX54" fmla="*/ 416759 w 739412"/>
                  <a:gd name="connsiteY54" fmla="*/ 261121 h 1056170"/>
                  <a:gd name="connsiteX55" fmla="*/ 449112 w 739412"/>
                  <a:gd name="connsiteY55" fmla="*/ 170065 h 1056170"/>
                  <a:gd name="connsiteX56" fmla="*/ 446082 w 739412"/>
                  <a:gd name="connsiteY56" fmla="*/ 138145 h 1056170"/>
                  <a:gd name="connsiteX57" fmla="*/ 353612 w 739412"/>
                  <a:gd name="connsiteY57" fmla="*/ 221495 h 1056170"/>
                  <a:gd name="connsiteX58" fmla="*/ 311158 w 739412"/>
                  <a:gd name="connsiteY58" fmla="*/ 270731 h 1056170"/>
                  <a:gd name="connsiteX59" fmla="*/ 291013 w 739412"/>
                  <a:gd name="connsiteY59" fmla="*/ 319853 h 1056170"/>
                  <a:gd name="connsiteX60" fmla="*/ 264865 w 739412"/>
                  <a:gd name="connsiteY60" fmla="*/ 346289 h 1056170"/>
                  <a:gd name="connsiteX61" fmla="*/ 186999 w 739412"/>
                  <a:gd name="connsiteY61" fmla="*/ 446926 h 1056170"/>
                  <a:gd name="connsiteX62" fmla="*/ 153405 w 739412"/>
                  <a:gd name="connsiteY62" fmla="*/ 456018 h 1056170"/>
                  <a:gd name="connsiteX63" fmla="*/ 148066 w 739412"/>
                  <a:gd name="connsiteY63" fmla="*/ 477317 h 1056170"/>
                  <a:gd name="connsiteX64" fmla="*/ 135944 w 739412"/>
                  <a:gd name="connsiteY64" fmla="*/ 488140 h 1056170"/>
                  <a:gd name="connsiteX65" fmla="*/ 81311 w 739412"/>
                  <a:gd name="connsiteY65" fmla="*/ 520290 h 1056170"/>
                  <a:gd name="connsiteX66" fmla="*/ 57760 w 739412"/>
                  <a:gd name="connsiteY66" fmla="*/ 502166 h 1056170"/>
                  <a:gd name="connsiteX67" fmla="*/ 18452 w 739412"/>
                  <a:gd name="connsiteY67" fmla="*/ 476797 h 1056170"/>
                  <a:gd name="connsiteX68" fmla="*/ 10631 w 739412"/>
                  <a:gd name="connsiteY68" fmla="*/ 478067 h 1056170"/>
                  <a:gd name="connsiteX69" fmla="*/ 616 w 739412"/>
                  <a:gd name="connsiteY69" fmla="*/ 428773 h 1056170"/>
                  <a:gd name="connsiteX70" fmla="*/ 18538 w 739412"/>
                  <a:gd name="connsiteY70" fmla="*/ 402827 h 1056170"/>
                  <a:gd name="connsiteX71" fmla="*/ 10977 w 739412"/>
                  <a:gd name="connsiteY71" fmla="*/ 387646 h 1056170"/>
                  <a:gd name="connsiteX72" fmla="*/ 61801 w 739412"/>
                  <a:gd name="connsiteY72" fmla="*/ 330618 h 1056170"/>
                  <a:gd name="connsiteX73" fmla="*/ 75481 w 739412"/>
                  <a:gd name="connsiteY73" fmla="*/ 328107 h 1056170"/>
                  <a:gd name="connsiteX74" fmla="*/ 92682 w 739412"/>
                  <a:gd name="connsiteY74" fmla="*/ 307933 h 1056170"/>
                  <a:gd name="connsiteX75" fmla="*/ 144487 w 739412"/>
                  <a:gd name="connsiteY75" fmla="*/ 291944 h 1056170"/>
                  <a:gd name="connsiteX76" fmla="*/ 246596 w 739412"/>
                  <a:gd name="connsiteY76" fmla="*/ 239187 h 1056170"/>
                  <a:gd name="connsiteX77" fmla="*/ 291215 w 739412"/>
                  <a:gd name="connsiteY77" fmla="*/ 204958 h 1056170"/>
                  <a:gd name="connsiteX78" fmla="*/ 412315 w 739412"/>
                  <a:gd name="connsiteY78" fmla="*/ 103830 h 1056170"/>
                  <a:gd name="connsiteX79" fmla="*/ 464495 w 739412"/>
                  <a:gd name="connsiteY79" fmla="*/ 37652 h 1056170"/>
                  <a:gd name="connsiteX80" fmla="*/ 524900 w 739412"/>
                  <a:gd name="connsiteY80" fmla="*/ 47 h 1056170"/>
                  <a:gd name="connsiteX81" fmla="*/ 412055 w 739412"/>
                  <a:gd name="connsiteY81" fmla="*/ 799691 h 1056170"/>
                  <a:gd name="connsiteX82" fmla="*/ 322615 w 739412"/>
                  <a:gd name="connsiteY82" fmla="*/ 829678 h 1056170"/>
                  <a:gd name="connsiteX83" fmla="*/ 217851 w 739412"/>
                  <a:gd name="connsiteY83" fmla="*/ 862492 h 1056170"/>
                  <a:gd name="connsiteX84" fmla="*/ 237592 w 739412"/>
                  <a:gd name="connsiteY84" fmla="*/ 904081 h 1056170"/>
                  <a:gd name="connsiteX85" fmla="*/ 348532 w 739412"/>
                  <a:gd name="connsiteY85" fmla="*/ 931354 h 1056170"/>
                  <a:gd name="connsiteX86" fmla="*/ 408678 w 739412"/>
                  <a:gd name="connsiteY86" fmla="*/ 948555 h 1056170"/>
                  <a:gd name="connsiteX87" fmla="*/ 465447 w 739412"/>
                  <a:gd name="connsiteY87" fmla="*/ 959984 h 1056170"/>
                  <a:gd name="connsiteX88" fmla="*/ 469805 w 739412"/>
                  <a:gd name="connsiteY88" fmla="*/ 882060 h 1056170"/>
                  <a:gd name="connsiteX89" fmla="*/ 470527 w 739412"/>
                  <a:gd name="connsiteY89" fmla="*/ 845147 h 1056170"/>
                  <a:gd name="connsiteX90" fmla="*/ 465678 w 739412"/>
                  <a:gd name="connsiteY90" fmla="*/ 814266 h 1056170"/>
                  <a:gd name="connsiteX91" fmla="*/ 451392 w 739412"/>
                  <a:gd name="connsiteY91" fmla="*/ 791437 h 1056170"/>
                  <a:gd name="connsiteX92" fmla="*/ 412055 w 739412"/>
                  <a:gd name="connsiteY92" fmla="*/ 799691 h 1056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739412" h="1056170">
                    <a:moveTo>
                      <a:pt x="524900" y="47"/>
                    </a:moveTo>
                    <a:cubicBezTo>
                      <a:pt x="532058" y="104"/>
                      <a:pt x="543400" y="-1974"/>
                      <a:pt x="548480" y="5328"/>
                    </a:cubicBezTo>
                    <a:cubicBezTo>
                      <a:pt x="562333" y="25444"/>
                      <a:pt x="575378" y="46195"/>
                      <a:pt x="587557" y="67379"/>
                    </a:cubicBezTo>
                    <a:cubicBezTo>
                      <a:pt x="594282" y="84089"/>
                      <a:pt x="584873" y="103051"/>
                      <a:pt x="592406" y="119559"/>
                    </a:cubicBezTo>
                    <a:cubicBezTo>
                      <a:pt x="600083" y="141724"/>
                      <a:pt x="580659" y="160859"/>
                      <a:pt x="581035" y="182764"/>
                    </a:cubicBezTo>
                    <a:cubicBezTo>
                      <a:pt x="580630" y="210903"/>
                      <a:pt x="562766" y="234252"/>
                      <a:pt x="559187" y="261785"/>
                    </a:cubicBezTo>
                    <a:cubicBezTo>
                      <a:pt x="555060" y="281641"/>
                      <a:pt x="541842" y="298294"/>
                      <a:pt x="539071" y="318554"/>
                    </a:cubicBezTo>
                    <a:cubicBezTo>
                      <a:pt x="529864" y="363288"/>
                      <a:pt x="494308" y="396103"/>
                      <a:pt x="482186" y="439625"/>
                    </a:cubicBezTo>
                    <a:cubicBezTo>
                      <a:pt x="462590" y="470534"/>
                      <a:pt x="444177" y="502512"/>
                      <a:pt x="428621" y="535731"/>
                    </a:cubicBezTo>
                    <a:cubicBezTo>
                      <a:pt x="424321" y="542715"/>
                      <a:pt x="429804" y="550017"/>
                      <a:pt x="434278" y="555299"/>
                    </a:cubicBezTo>
                    <a:cubicBezTo>
                      <a:pt x="442445" y="564621"/>
                      <a:pt x="449256" y="575010"/>
                      <a:pt x="457337" y="584419"/>
                    </a:cubicBezTo>
                    <a:cubicBezTo>
                      <a:pt x="473153" y="598532"/>
                      <a:pt x="489921" y="611577"/>
                      <a:pt x="507007" y="624160"/>
                    </a:cubicBezTo>
                    <a:cubicBezTo>
                      <a:pt x="522534" y="636570"/>
                      <a:pt x="543602" y="624968"/>
                      <a:pt x="561092" y="624737"/>
                    </a:cubicBezTo>
                    <a:cubicBezTo>
                      <a:pt x="574050" y="623872"/>
                      <a:pt x="583199" y="609268"/>
                      <a:pt x="596562" y="612616"/>
                    </a:cubicBezTo>
                    <a:cubicBezTo>
                      <a:pt x="606115" y="615617"/>
                      <a:pt x="614138" y="607767"/>
                      <a:pt x="623575" y="607941"/>
                    </a:cubicBezTo>
                    <a:cubicBezTo>
                      <a:pt x="633186" y="608402"/>
                      <a:pt x="637428" y="598214"/>
                      <a:pt x="642017" y="591577"/>
                    </a:cubicBezTo>
                    <a:cubicBezTo>
                      <a:pt x="655553" y="590797"/>
                      <a:pt x="669118" y="590220"/>
                      <a:pt x="682711" y="589787"/>
                    </a:cubicBezTo>
                    <a:cubicBezTo>
                      <a:pt x="680200" y="609268"/>
                      <a:pt x="701932" y="616570"/>
                      <a:pt x="713881" y="627422"/>
                    </a:cubicBezTo>
                    <a:cubicBezTo>
                      <a:pt x="722164" y="622457"/>
                      <a:pt x="731110" y="618821"/>
                      <a:pt x="740028" y="615127"/>
                    </a:cubicBezTo>
                    <a:cubicBezTo>
                      <a:pt x="736825" y="621880"/>
                      <a:pt x="733073" y="628374"/>
                      <a:pt x="730678" y="635474"/>
                    </a:cubicBezTo>
                    <a:cubicBezTo>
                      <a:pt x="725136" y="652213"/>
                      <a:pt x="740634" y="672906"/>
                      <a:pt x="727359" y="687192"/>
                    </a:cubicBezTo>
                    <a:cubicBezTo>
                      <a:pt x="710677" y="700208"/>
                      <a:pt x="700056" y="722200"/>
                      <a:pt x="678642" y="728261"/>
                    </a:cubicBezTo>
                    <a:cubicBezTo>
                      <a:pt x="652840" y="736948"/>
                      <a:pt x="629203" y="752389"/>
                      <a:pt x="601612" y="755159"/>
                    </a:cubicBezTo>
                    <a:cubicBezTo>
                      <a:pt x="587384" y="757324"/>
                      <a:pt x="574685" y="764452"/>
                      <a:pt x="561669" y="770080"/>
                    </a:cubicBezTo>
                    <a:cubicBezTo>
                      <a:pt x="575493" y="795853"/>
                      <a:pt x="553617" y="832650"/>
                      <a:pt x="579447" y="852737"/>
                    </a:cubicBezTo>
                    <a:cubicBezTo>
                      <a:pt x="564786" y="900415"/>
                      <a:pt x="568018" y="950748"/>
                      <a:pt x="563574" y="999870"/>
                    </a:cubicBezTo>
                    <a:cubicBezTo>
                      <a:pt x="560197" y="1021573"/>
                      <a:pt x="545536" y="1041602"/>
                      <a:pt x="526113" y="1051588"/>
                    </a:cubicBezTo>
                    <a:cubicBezTo>
                      <a:pt x="508132" y="1056235"/>
                      <a:pt x="489200" y="1052165"/>
                      <a:pt x="470931" y="1054936"/>
                    </a:cubicBezTo>
                    <a:cubicBezTo>
                      <a:pt x="447554" y="1059496"/>
                      <a:pt x="425129" y="1047721"/>
                      <a:pt x="401809" y="1047807"/>
                    </a:cubicBezTo>
                    <a:cubicBezTo>
                      <a:pt x="387754" y="1049770"/>
                      <a:pt x="377104" y="1037562"/>
                      <a:pt x="363511" y="1036263"/>
                    </a:cubicBezTo>
                    <a:cubicBezTo>
                      <a:pt x="344550" y="1030116"/>
                      <a:pt x="318171" y="1036147"/>
                      <a:pt x="305501" y="1017503"/>
                    </a:cubicBezTo>
                    <a:cubicBezTo>
                      <a:pt x="281979" y="1020505"/>
                      <a:pt x="261315" y="996435"/>
                      <a:pt x="238227" y="1006854"/>
                    </a:cubicBezTo>
                    <a:cubicBezTo>
                      <a:pt x="236408" y="1001168"/>
                      <a:pt x="234388" y="995540"/>
                      <a:pt x="232541" y="989884"/>
                    </a:cubicBezTo>
                    <a:cubicBezTo>
                      <a:pt x="191414" y="985959"/>
                      <a:pt x="149884" y="991125"/>
                      <a:pt x="108902" y="987431"/>
                    </a:cubicBezTo>
                    <a:cubicBezTo>
                      <a:pt x="90950" y="977214"/>
                      <a:pt x="81311" y="956607"/>
                      <a:pt x="69305" y="940618"/>
                    </a:cubicBezTo>
                    <a:cubicBezTo>
                      <a:pt x="57818" y="909074"/>
                      <a:pt x="64571" y="874152"/>
                      <a:pt x="65120" y="841424"/>
                    </a:cubicBezTo>
                    <a:cubicBezTo>
                      <a:pt x="62638" y="815449"/>
                      <a:pt x="93028" y="798595"/>
                      <a:pt x="84658" y="772072"/>
                    </a:cubicBezTo>
                    <a:cubicBezTo>
                      <a:pt x="97819" y="763615"/>
                      <a:pt x="113115" y="758882"/>
                      <a:pt x="125352" y="748983"/>
                    </a:cubicBezTo>
                    <a:cubicBezTo>
                      <a:pt x="137272" y="739632"/>
                      <a:pt x="148989" y="729675"/>
                      <a:pt x="162900" y="723384"/>
                    </a:cubicBezTo>
                    <a:cubicBezTo>
                      <a:pt x="182294" y="716370"/>
                      <a:pt x="207519" y="723066"/>
                      <a:pt x="222353" y="705721"/>
                    </a:cubicBezTo>
                    <a:cubicBezTo>
                      <a:pt x="226422" y="707077"/>
                      <a:pt x="230463" y="708491"/>
                      <a:pt x="234561" y="709761"/>
                    </a:cubicBezTo>
                    <a:cubicBezTo>
                      <a:pt x="238342" y="705778"/>
                      <a:pt x="241430" y="700612"/>
                      <a:pt x="246452" y="698130"/>
                    </a:cubicBezTo>
                    <a:cubicBezTo>
                      <a:pt x="266770" y="695360"/>
                      <a:pt x="286193" y="688000"/>
                      <a:pt x="306973" y="687683"/>
                    </a:cubicBezTo>
                    <a:cubicBezTo>
                      <a:pt x="318517" y="685865"/>
                      <a:pt x="324895" y="671723"/>
                      <a:pt x="338489" y="675561"/>
                    </a:cubicBezTo>
                    <a:cubicBezTo>
                      <a:pt x="348590" y="675792"/>
                      <a:pt x="355719" y="668346"/>
                      <a:pt x="362703" y="662199"/>
                    </a:cubicBezTo>
                    <a:cubicBezTo>
                      <a:pt x="360740" y="659746"/>
                      <a:pt x="358547" y="657552"/>
                      <a:pt x="356180" y="655503"/>
                    </a:cubicBezTo>
                    <a:cubicBezTo>
                      <a:pt x="339499" y="661968"/>
                      <a:pt x="321923" y="655041"/>
                      <a:pt x="305761" y="650164"/>
                    </a:cubicBezTo>
                    <a:cubicBezTo>
                      <a:pt x="305645" y="640380"/>
                      <a:pt x="303423" y="629615"/>
                      <a:pt x="294274" y="624247"/>
                    </a:cubicBezTo>
                    <a:cubicBezTo>
                      <a:pt x="277679" y="613222"/>
                      <a:pt x="270175" y="590970"/>
                      <a:pt x="277679" y="572096"/>
                    </a:cubicBezTo>
                    <a:cubicBezTo>
                      <a:pt x="290407" y="544014"/>
                      <a:pt x="301691" y="515269"/>
                      <a:pt x="316295" y="488082"/>
                    </a:cubicBezTo>
                    <a:cubicBezTo>
                      <a:pt x="318835" y="468283"/>
                      <a:pt x="337912" y="459019"/>
                      <a:pt x="348503" y="444358"/>
                    </a:cubicBezTo>
                    <a:cubicBezTo>
                      <a:pt x="355719" y="425339"/>
                      <a:pt x="357364" y="404126"/>
                      <a:pt x="369745" y="387300"/>
                    </a:cubicBezTo>
                    <a:cubicBezTo>
                      <a:pt x="385359" y="363952"/>
                      <a:pt x="387119" y="334254"/>
                      <a:pt x="403743" y="311425"/>
                    </a:cubicBezTo>
                    <a:cubicBezTo>
                      <a:pt x="409602" y="303979"/>
                      <a:pt x="415922" y="296908"/>
                      <a:pt x="422041" y="289664"/>
                    </a:cubicBezTo>
                    <a:cubicBezTo>
                      <a:pt x="418577" y="280775"/>
                      <a:pt x="411391" y="270703"/>
                      <a:pt x="416759" y="261121"/>
                    </a:cubicBezTo>
                    <a:cubicBezTo>
                      <a:pt x="431594" y="232404"/>
                      <a:pt x="442387" y="201668"/>
                      <a:pt x="449112" y="170065"/>
                    </a:cubicBezTo>
                    <a:cubicBezTo>
                      <a:pt x="453874" y="159127"/>
                      <a:pt x="450064" y="148275"/>
                      <a:pt x="446082" y="138145"/>
                    </a:cubicBezTo>
                    <a:cubicBezTo>
                      <a:pt x="411968" y="161926"/>
                      <a:pt x="379356" y="188565"/>
                      <a:pt x="353612" y="221495"/>
                    </a:cubicBezTo>
                    <a:cubicBezTo>
                      <a:pt x="340422" y="238696"/>
                      <a:pt x="321201" y="251135"/>
                      <a:pt x="311158" y="270731"/>
                    </a:cubicBezTo>
                    <a:cubicBezTo>
                      <a:pt x="305155" y="287355"/>
                      <a:pt x="303250" y="306086"/>
                      <a:pt x="291013" y="319853"/>
                    </a:cubicBezTo>
                    <a:cubicBezTo>
                      <a:pt x="284548" y="330791"/>
                      <a:pt x="274245" y="338179"/>
                      <a:pt x="264865" y="346289"/>
                    </a:cubicBezTo>
                    <a:cubicBezTo>
                      <a:pt x="238948" y="379854"/>
                      <a:pt x="212079" y="412698"/>
                      <a:pt x="186999" y="446926"/>
                    </a:cubicBezTo>
                    <a:cubicBezTo>
                      <a:pt x="179408" y="457259"/>
                      <a:pt x="165122" y="459452"/>
                      <a:pt x="153405" y="456018"/>
                    </a:cubicBezTo>
                    <a:cubicBezTo>
                      <a:pt x="151413" y="463060"/>
                      <a:pt x="148585" y="469928"/>
                      <a:pt x="148066" y="477317"/>
                    </a:cubicBezTo>
                    <a:cubicBezTo>
                      <a:pt x="141254" y="476768"/>
                      <a:pt x="138339" y="482165"/>
                      <a:pt x="135944" y="488140"/>
                    </a:cubicBezTo>
                    <a:cubicBezTo>
                      <a:pt x="114183" y="492151"/>
                      <a:pt x="100330" y="510911"/>
                      <a:pt x="81311" y="520290"/>
                    </a:cubicBezTo>
                    <a:cubicBezTo>
                      <a:pt x="69997" y="521647"/>
                      <a:pt x="55307" y="517375"/>
                      <a:pt x="57760" y="502166"/>
                    </a:cubicBezTo>
                    <a:cubicBezTo>
                      <a:pt x="39578" y="508602"/>
                      <a:pt x="28293" y="488457"/>
                      <a:pt x="18452" y="476797"/>
                    </a:cubicBezTo>
                    <a:cubicBezTo>
                      <a:pt x="15826" y="477172"/>
                      <a:pt x="13257" y="477721"/>
                      <a:pt x="10631" y="478067"/>
                    </a:cubicBezTo>
                    <a:cubicBezTo>
                      <a:pt x="9736" y="461184"/>
                      <a:pt x="3993" y="445195"/>
                      <a:pt x="616" y="428773"/>
                    </a:cubicBezTo>
                    <a:cubicBezTo>
                      <a:pt x="7398" y="420692"/>
                      <a:pt x="12333" y="411341"/>
                      <a:pt x="18538" y="402827"/>
                    </a:cubicBezTo>
                    <a:cubicBezTo>
                      <a:pt x="15999" y="397777"/>
                      <a:pt x="13661" y="392639"/>
                      <a:pt x="10977" y="387646"/>
                    </a:cubicBezTo>
                    <a:cubicBezTo>
                      <a:pt x="26591" y="367530"/>
                      <a:pt x="42810" y="347703"/>
                      <a:pt x="61801" y="330618"/>
                    </a:cubicBezTo>
                    <a:cubicBezTo>
                      <a:pt x="65466" y="327068"/>
                      <a:pt x="70950" y="328597"/>
                      <a:pt x="75481" y="328107"/>
                    </a:cubicBezTo>
                    <a:cubicBezTo>
                      <a:pt x="80993" y="321238"/>
                      <a:pt x="86044" y="313763"/>
                      <a:pt x="92682" y="307933"/>
                    </a:cubicBezTo>
                    <a:cubicBezTo>
                      <a:pt x="110085" y="303200"/>
                      <a:pt x="128065" y="299794"/>
                      <a:pt x="144487" y="291944"/>
                    </a:cubicBezTo>
                    <a:cubicBezTo>
                      <a:pt x="180620" y="278495"/>
                      <a:pt x="209337" y="250125"/>
                      <a:pt x="246596" y="239187"/>
                    </a:cubicBezTo>
                    <a:cubicBezTo>
                      <a:pt x="265038" y="233415"/>
                      <a:pt x="277621" y="217743"/>
                      <a:pt x="291215" y="204958"/>
                    </a:cubicBezTo>
                    <a:cubicBezTo>
                      <a:pt x="332919" y="172922"/>
                      <a:pt x="373930" y="139761"/>
                      <a:pt x="412315" y="103830"/>
                    </a:cubicBezTo>
                    <a:cubicBezTo>
                      <a:pt x="433527" y="84984"/>
                      <a:pt x="446053" y="58894"/>
                      <a:pt x="464495" y="37652"/>
                    </a:cubicBezTo>
                    <a:cubicBezTo>
                      <a:pt x="482244" y="21836"/>
                      <a:pt x="502476" y="8156"/>
                      <a:pt x="524900" y="47"/>
                    </a:cubicBezTo>
                    <a:moveTo>
                      <a:pt x="412055" y="799691"/>
                    </a:moveTo>
                    <a:cubicBezTo>
                      <a:pt x="380799" y="805261"/>
                      <a:pt x="354651" y="827455"/>
                      <a:pt x="322615" y="829678"/>
                    </a:cubicBezTo>
                    <a:cubicBezTo>
                      <a:pt x="286049" y="834180"/>
                      <a:pt x="251012" y="846850"/>
                      <a:pt x="217851" y="862492"/>
                    </a:cubicBezTo>
                    <a:cubicBezTo>
                      <a:pt x="220362" y="877615"/>
                      <a:pt x="218543" y="900877"/>
                      <a:pt x="237592" y="904081"/>
                    </a:cubicBezTo>
                    <a:cubicBezTo>
                      <a:pt x="274562" y="913143"/>
                      <a:pt x="310292" y="928555"/>
                      <a:pt x="348532" y="931354"/>
                    </a:cubicBezTo>
                    <a:cubicBezTo>
                      <a:pt x="368735" y="936491"/>
                      <a:pt x="389082" y="941398"/>
                      <a:pt x="408678" y="948555"/>
                    </a:cubicBezTo>
                    <a:cubicBezTo>
                      <a:pt x="428130" y="949969"/>
                      <a:pt x="445822" y="960186"/>
                      <a:pt x="465447" y="959984"/>
                    </a:cubicBezTo>
                    <a:cubicBezTo>
                      <a:pt x="476357" y="934615"/>
                      <a:pt x="466255" y="908150"/>
                      <a:pt x="469805" y="882060"/>
                    </a:cubicBezTo>
                    <a:cubicBezTo>
                      <a:pt x="470498" y="869592"/>
                      <a:pt x="463196" y="857240"/>
                      <a:pt x="470527" y="845147"/>
                    </a:cubicBezTo>
                    <a:cubicBezTo>
                      <a:pt x="476616" y="834093"/>
                      <a:pt x="464293" y="825435"/>
                      <a:pt x="465678" y="814266"/>
                    </a:cubicBezTo>
                    <a:cubicBezTo>
                      <a:pt x="466053" y="804367"/>
                      <a:pt x="458607" y="797036"/>
                      <a:pt x="451392" y="791437"/>
                    </a:cubicBezTo>
                    <a:cubicBezTo>
                      <a:pt x="438376" y="794583"/>
                      <a:pt x="425273" y="797498"/>
                      <a:pt x="412055" y="799691"/>
                    </a:cubicBezTo>
                    <a:close/>
                  </a:path>
                </a:pathLst>
              </a:custGeom>
              <a:solidFill>
                <a:srgbClr val="E5D7B9"/>
              </a:solidFill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705E71F8-7DA3-EF8C-354C-24EA5B74241A}"/>
              </a:ext>
            </a:extLst>
          </p:cNvPr>
          <p:cNvGrpSpPr/>
          <p:nvPr/>
        </p:nvGrpSpPr>
        <p:grpSpPr>
          <a:xfrm rot="6973213">
            <a:off x="9684283" y="4973985"/>
            <a:ext cx="3127060" cy="3167432"/>
            <a:chOff x="9406122" y="-1437424"/>
            <a:chExt cx="3887193" cy="3937378"/>
          </a:xfrm>
        </p:grpSpPr>
        <p:pic>
          <p:nvPicPr>
            <p:cNvPr id="34" name="图片 33" descr="夜晚的花&#10;&#10;中度可信度描述已自动生成">
              <a:extLst>
                <a:ext uri="{FF2B5EF4-FFF2-40B4-BE49-F238E27FC236}">
                  <a16:creationId xmlns:a16="http://schemas.microsoft.com/office/drawing/2014/main" id="{0FAAD2A9-94EE-4032-B529-2CDBA4D53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812670">
              <a:off x="10856380" y="-376555"/>
              <a:ext cx="2436935" cy="2876509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F435EA15-22D3-409A-37FD-80921C0B4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324537">
              <a:off x="9438634" y="-1469936"/>
              <a:ext cx="2517015" cy="2582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9936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17" dur="10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((ceil(rand(-2)+1))+(rand(2)-1))*0.125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AC2CF758-07B1-11D3-25BD-8713F1DF526B}"/>
              </a:ext>
            </a:extLst>
          </p:cNvPr>
          <p:cNvGrpSpPr/>
          <p:nvPr/>
        </p:nvGrpSpPr>
        <p:grpSpPr>
          <a:xfrm>
            <a:off x="3772056" y="1173392"/>
            <a:ext cx="8131743" cy="3817003"/>
            <a:chOff x="1384600" y="1814845"/>
            <a:chExt cx="9421362" cy="3402048"/>
          </a:xfrm>
        </p:grpSpPr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5EC30AD8-86D1-30AE-2E75-B8B88261C754}"/>
                </a:ext>
              </a:extLst>
            </p:cNvPr>
            <p:cNvSpPr/>
            <p:nvPr/>
          </p:nvSpPr>
          <p:spPr>
            <a:xfrm>
              <a:off x="1384600" y="1814845"/>
              <a:ext cx="9421362" cy="3402048"/>
            </a:xfrm>
            <a:custGeom>
              <a:avLst/>
              <a:gdLst>
                <a:gd name="connsiteX0" fmla="*/ 419961 w 9142563"/>
                <a:gd name="connsiteY0" fmla="*/ 0 h 3147890"/>
                <a:gd name="connsiteX1" fmla="*/ 8724042 w 9142563"/>
                <a:gd name="connsiteY1" fmla="*/ 0 h 3147890"/>
                <a:gd name="connsiteX2" fmla="*/ 8923766 w 9142563"/>
                <a:gd name="connsiteY2" fmla="*/ 149300 h 3147890"/>
                <a:gd name="connsiteX3" fmla="*/ 8932663 w 9142563"/>
                <a:gd name="connsiteY3" fmla="*/ 198997 h 3147890"/>
                <a:gd name="connsiteX4" fmla="*/ 8947377 w 9142563"/>
                <a:gd name="connsiteY4" fmla="*/ 200313 h 3147890"/>
                <a:gd name="connsiteX5" fmla="*/ 9142563 w 9142563"/>
                <a:gd name="connsiteY5" fmla="*/ 412667 h 3147890"/>
                <a:gd name="connsiteX6" fmla="*/ 9142563 w 9142563"/>
                <a:gd name="connsiteY6" fmla="*/ 2734267 h 3147890"/>
                <a:gd name="connsiteX7" fmla="*/ 8947377 w 9142563"/>
                <a:gd name="connsiteY7" fmla="*/ 2946621 h 3147890"/>
                <a:gd name="connsiteX8" fmla="*/ 8932836 w 9142563"/>
                <a:gd name="connsiteY8" fmla="*/ 2947921 h 3147890"/>
                <a:gd name="connsiteX9" fmla="*/ 8923765 w 9142563"/>
                <a:gd name="connsiteY9" fmla="*/ 2998590 h 3147890"/>
                <a:gd name="connsiteX10" fmla="*/ 8724041 w 9142563"/>
                <a:gd name="connsiteY10" fmla="*/ 3147890 h 3147890"/>
                <a:gd name="connsiteX11" fmla="*/ 419959 w 9142563"/>
                <a:gd name="connsiteY11" fmla="*/ 3147890 h 3147890"/>
                <a:gd name="connsiteX12" fmla="*/ 220235 w 9142563"/>
                <a:gd name="connsiteY12" fmla="*/ 2998590 h 3147890"/>
                <a:gd name="connsiteX13" fmla="*/ 211362 w 9142563"/>
                <a:gd name="connsiteY13" fmla="*/ 2949023 h 3147890"/>
                <a:gd name="connsiteX14" fmla="*/ 195187 w 9142563"/>
                <a:gd name="connsiteY14" fmla="*/ 2947578 h 3147890"/>
                <a:gd name="connsiteX15" fmla="*/ 0 w 9142563"/>
                <a:gd name="connsiteY15" fmla="*/ 2735223 h 3147890"/>
                <a:gd name="connsiteX16" fmla="*/ 0 w 9142563"/>
                <a:gd name="connsiteY16" fmla="*/ 413623 h 3147890"/>
                <a:gd name="connsiteX17" fmla="*/ 195187 w 9142563"/>
                <a:gd name="connsiteY17" fmla="*/ 201269 h 3147890"/>
                <a:gd name="connsiteX18" fmla="*/ 211189 w 9142563"/>
                <a:gd name="connsiteY18" fmla="*/ 199838 h 3147890"/>
                <a:gd name="connsiteX19" fmla="*/ 220236 w 9142563"/>
                <a:gd name="connsiteY19" fmla="*/ 149300 h 3147890"/>
                <a:gd name="connsiteX20" fmla="*/ 419961 w 9142563"/>
                <a:gd name="connsiteY20" fmla="*/ 0 h 314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42563" h="3147890">
                  <a:moveTo>
                    <a:pt x="419961" y="0"/>
                  </a:moveTo>
                  <a:lnTo>
                    <a:pt x="8724042" y="0"/>
                  </a:lnTo>
                  <a:cubicBezTo>
                    <a:pt x="8813826" y="0"/>
                    <a:pt x="8890860" y="61563"/>
                    <a:pt x="8923766" y="149300"/>
                  </a:cubicBezTo>
                  <a:lnTo>
                    <a:pt x="8932663" y="198997"/>
                  </a:lnTo>
                  <a:lnTo>
                    <a:pt x="8947377" y="200313"/>
                  </a:lnTo>
                  <a:cubicBezTo>
                    <a:pt x="9058769" y="220525"/>
                    <a:pt x="9142563" y="307919"/>
                    <a:pt x="9142563" y="412667"/>
                  </a:cubicBezTo>
                  <a:lnTo>
                    <a:pt x="9142563" y="2734267"/>
                  </a:lnTo>
                  <a:cubicBezTo>
                    <a:pt x="9142563" y="2839015"/>
                    <a:pt x="9058769" y="2926410"/>
                    <a:pt x="8947377" y="2946621"/>
                  </a:cubicBezTo>
                  <a:lnTo>
                    <a:pt x="8932836" y="2947921"/>
                  </a:lnTo>
                  <a:lnTo>
                    <a:pt x="8923765" y="2998590"/>
                  </a:lnTo>
                  <a:cubicBezTo>
                    <a:pt x="8890859" y="3086327"/>
                    <a:pt x="8813825" y="3147890"/>
                    <a:pt x="8724041" y="3147890"/>
                  </a:cubicBezTo>
                  <a:lnTo>
                    <a:pt x="419959" y="3147890"/>
                  </a:lnTo>
                  <a:cubicBezTo>
                    <a:pt x="330175" y="3147890"/>
                    <a:pt x="253141" y="3086327"/>
                    <a:pt x="220235" y="2998590"/>
                  </a:cubicBezTo>
                  <a:lnTo>
                    <a:pt x="211362" y="2949023"/>
                  </a:lnTo>
                  <a:lnTo>
                    <a:pt x="195187" y="2947578"/>
                  </a:lnTo>
                  <a:cubicBezTo>
                    <a:pt x="83794" y="2927366"/>
                    <a:pt x="0" y="2839971"/>
                    <a:pt x="0" y="2735223"/>
                  </a:cubicBezTo>
                  <a:lnTo>
                    <a:pt x="0" y="413623"/>
                  </a:lnTo>
                  <a:cubicBezTo>
                    <a:pt x="0" y="308875"/>
                    <a:pt x="83794" y="221481"/>
                    <a:pt x="195187" y="201269"/>
                  </a:cubicBezTo>
                  <a:lnTo>
                    <a:pt x="211189" y="199838"/>
                  </a:lnTo>
                  <a:lnTo>
                    <a:pt x="220236" y="149300"/>
                  </a:lnTo>
                  <a:cubicBezTo>
                    <a:pt x="253142" y="61563"/>
                    <a:pt x="330177" y="0"/>
                    <a:pt x="419961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 dirty="0"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95836BD2-4D0F-CF70-7846-BB82099B5091}"/>
                </a:ext>
              </a:extLst>
            </p:cNvPr>
            <p:cNvSpPr/>
            <p:nvPr/>
          </p:nvSpPr>
          <p:spPr>
            <a:xfrm>
              <a:off x="1524000" y="1931172"/>
              <a:ext cx="9142563" cy="3169398"/>
            </a:xfrm>
            <a:custGeom>
              <a:avLst/>
              <a:gdLst>
                <a:gd name="connsiteX0" fmla="*/ 419961 w 9142563"/>
                <a:gd name="connsiteY0" fmla="*/ 0 h 3147890"/>
                <a:gd name="connsiteX1" fmla="*/ 8724042 w 9142563"/>
                <a:gd name="connsiteY1" fmla="*/ 0 h 3147890"/>
                <a:gd name="connsiteX2" fmla="*/ 8923766 w 9142563"/>
                <a:gd name="connsiteY2" fmla="*/ 149300 h 3147890"/>
                <a:gd name="connsiteX3" fmla="*/ 8932663 w 9142563"/>
                <a:gd name="connsiteY3" fmla="*/ 198997 h 3147890"/>
                <a:gd name="connsiteX4" fmla="*/ 8947377 w 9142563"/>
                <a:gd name="connsiteY4" fmla="*/ 200313 h 3147890"/>
                <a:gd name="connsiteX5" fmla="*/ 9142563 w 9142563"/>
                <a:gd name="connsiteY5" fmla="*/ 412667 h 3147890"/>
                <a:gd name="connsiteX6" fmla="*/ 9142563 w 9142563"/>
                <a:gd name="connsiteY6" fmla="*/ 2734267 h 3147890"/>
                <a:gd name="connsiteX7" fmla="*/ 8947377 w 9142563"/>
                <a:gd name="connsiteY7" fmla="*/ 2946621 h 3147890"/>
                <a:gd name="connsiteX8" fmla="*/ 8932836 w 9142563"/>
                <a:gd name="connsiteY8" fmla="*/ 2947921 h 3147890"/>
                <a:gd name="connsiteX9" fmla="*/ 8923765 w 9142563"/>
                <a:gd name="connsiteY9" fmla="*/ 2998590 h 3147890"/>
                <a:gd name="connsiteX10" fmla="*/ 8724041 w 9142563"/>
                <a:gd name="connsiteY10" fmla="*/ 3147890 h 3147890"/>
                <a:gd name="connsiteX11" fmla="*/ 419959 w 9142563"/>
                <a:gd name="connsiteY11" fmla="*/ 3147890 h 3147890"/>
                <a:gd name="connsiteX12" fmla="*/ 220235 w 9142563"/>
                <a:gd name="connsiteY12" fmla="*/ 2998590 h 3147890"/>
                <a:gd name="connsiteX13" fmla="*/ 211362 w 9142563"/>
                <a:gd name="connsiteY13" fmla="*/ 2949023 h 3147890"/>
                <a:gd name="connsiteX14" fmla="*/ 195187 w 9142563"/>
                <a:gd name="connsiteY14" fmla="*/ 2947578 h 3147890"/>
                <a:gd name="connsiteX15" fmla="*/ 0 w 9142563"/>
                <a:gd name="connsiteY15" fmla="*/ 2735223 h 3147890"/>
                <a:gd name="connsiteX16" fmla="*/ 0 w 9142563"/>
                <a:gd name="connsiteY16" fmla="*/ 413623 h 3147890"/>
                <a:gd name="connsiteX17" fmla="*/ 195187 w 9142563"/>
                <a:gd name="connsiteY17" fmla="*/ 201269 h 3147890"/>
                <a:gd name="connsiteX18" fmla="*/ 211189 w 9142563"/>
                <a:gd name="connsiteY18" fmla="*/ 199838 h 3147890"/>
                <a:gd name="connsiteX19" fmla="*/ 220236 w 9142563"/>
                <a:gd name="connsiteY19" fmla="*/ 149300 h 3147890"/>
                <a:gd name="connsiteX20" fmla="*/ 419961 w 9142563"/>
                <a:gd name="connsiteY20" fmla="*/ 0 h 314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42563" h="3147890">
                  <a:moveTo>
                    <a:pt x="419961" y="0"/>
                  </a:moveTo>
                  <a:lnTo>
                    <a:pt x="8724042" y="0"/>
                  </a:lnTo>
                  <a:cubicBezTo>
                    <a:pt x="8813826" y="0"/>
                    <a:pt x="8890860" y="61563"/>
                    <a:pt x="8923766" y="149300"/>
                  </a:cubicBezTo>
                  <a:lnTo>
                    <a:pt x="8932663" y="198997"/>
                  </a:lnTo>
                  <a:lnTo>
                    <a:pt x="8947377" y="200313"/>
                  </a:lnTo>
                  <a:cubicBezTo>
                    <a:pt x="9058769" y="220525"/>
                    <a:pt x="9142563" y="307919"/>
                    <a:pt x="9142563" y="412667"/>
                  </a:cubicBezTo>
                  <a:lnTo>
                    <a:pt x="9142563" y="2734267"/>
                  </a:lnTo>
                  <a:cubicBezTo>
                    <a:pt x="9142563" y="2839015"/>
                    <a:pt x="9058769" y="2926410"/>
                    <a:pt x="8947377" y="2946621"/>
                  </a:cubicBezTo>
                  <a:lnTo>
                    <a:pt x="8932836" y="2947921"/>
                  </a:lnTo>
                  <a:lnTo>
                    <a:pt x="8923765" y="2998590"/>
                  </a:lnTo>
                  <a:cubicBezTo>
                    <a:pt x="8890859" y="3086327"/>
                    <a:pt x="8813825" y="3147890"/>
                    <a:pt x="8724041" y="3147890"/>
                  </a:cubicBezTo>
                  <a:lnTo>
                    <a:pt x="419959" y="3147890"/>
                  </a:lnTo>
                  <a:cubicBezTo>
                    <a:pt x="330175" y="3147890"/>
                    <a:pt x="253141" y="3086327"/>
                    <a:pt x="220235" y="2998590"/>
                  </a:cubicBezTo>
                  <a:lnTo>
                    <a:pt x="211362" y="2949023"/>
                  </a:lnTo>
                  <a:lnTo>
                    <a:pt x="195187" y="2947578"/>
                  </a:lnTo>
                  <a:cubicBezTo>
                    <a:pt x="83794" y="2927366"/>
                    <a:pt x="0" y="2839971"/>
                    <a:pt x="0" y="2735223"/>
                  </a:cubicBezTo>
                  <a:lnTo>
                    <a:pt x="0" y="413623"/>
                  </a:lnTo>
                  <a:cubicBezTo>
                    <a:pt x="0" y="308875"/>
                    <a:pt x="83794" y="221481"/>
                    <a:pt x="195187" y="201269"/>
                  </a:cubicBezTo>
                  <a:lnTo>
                    <a:pt x="211189" y="199838"/>
                  </a:lnTo>
                  <a:lnTo>
                    <a:pt x="220236" y="149300"/>
                  </a:lnTo>
                  <a:cubicBezTo>
                    <a:pt x="253142" y="61563"/>
                    <a:pt x="330177" y="0"/>
                    <a:pt x="419961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 dirty="0"/>
            </a:p>
          </p:txBody>
        </p:sp>
      </p:grpSp>
      <p:sp>
        <p:nvSpPr>
          <p:cNvPr id="2" name="Text Box 3">
            <a:extLst>
              <a:ext uri="{FF2B5EF4-FFF2-40B4-BE49-F238E27FC236}">
                <a16:creationId xmlns:a16="http://schemas.microsoft.com/office/drawing/2014/main" id="{4F6D5F5F-3266-33B1-A58A-E7AAF5C4C6A0}"/>
              </a:ext>
            </a:extLst>
          </p:cNvPr>
          <p:cNvSpPr/>
          <p:nvPr/>
        </p:nvSpPr>
        <p:spPr>
          <a:xfrm>
            <a:off x="4079633" y="1528533"/>
            <a:ext cx="7170043" cy="353943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indent="266700" algn="just"/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庄子</a:t>
            </a:r>
            <a:r>
              <a:rPr lang="zh-CN" altLang="en-US" sz="2800" b="1" dirty="0">
                <a:latin typeface="+mj-ea"/>
                <a:ea typeface="+mj-ea"/>
                <a:cs typeface="Times New Roman" panose="02020603050405020304" pitchFamily="18" charset="0"/>
              </a:rPr>
              <a:t>一生贫困，不慕富贵，早年曾任蒙邑漆园吏</a:t>
            </a:r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。相传楚威王听闻庄子贤能，曾派遣使者以厚币迎为宰相，却被他</a:t>
            </a:r>
            <a:r>
              <a:rPr lang="zh-CN" altLang="en-US" sz="2800" b="1" dirty="0">
                <a:latin typeface="+mj-ea"/>
                <a:ea typeface="+mj-ea"/>
                <a:cs typeface="Times New Roman" panose="02020603050405020304" pitchFamily="18" charset="0"/>
              </a:rPr>
              <a:t>拒绝，终身</a:t>
            </a:r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不仕。庄子是继老子之后</a:t>
            </a:r>
            <a:r>
              <a:rPr lang="zh-CN" altLang="en-US" sz="2800" b="1" dirty="0">
                <a:latin typeface="+mj-ea"/>
                <a:ea typeface="+mj-ea"/>
                <a:cs typeface="Times New Roman" panose="02020603050405020304" pitchFamily="18" charset="0"/>
              </a:rPr>
              <a:t>道家的代表人物</a:t>
            </a:r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，与老子并称</a:t>
            </a:r>
            <a:r>
              <a:rPr lang="zh-CN" altLang="en-US" sz="2800" b="1" dirty="0">
                <a:latin typeface="+mj-ea"/>
                <a:ea typeface="+mj-ea"/>
                <a:cs typeface="Times New Roman" panose="02020603050405020304" pitchFamily="18" charset="0"/>
              </a:rPr>
              <a:t>“老庄”</a:t>
            </a:r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。其思想主张</a:t>
            </a:r>
            <a:r>
              <a:rPr lang="zh-CN" altLang="en-US" sz="2800" b="1" dirty="0">
                <a:latin typeface="+mj-ea"/>
                <a:ea typeface="+mj-ea"/>
                <a:cs typeface="Times New Roman" panose="02020603050405020304" pitchFamily="18" charset="0"/>
              </a:rPr>
              <a:t>顺应自然，万物齐一</a:t>
            </a:r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，强调</a:t>
            </a:r>
            <a:r>
              <a:rPr lang="zh-CN" altLang="en-US" sz="2800" b="1" dirty="0">
                <a:latin typeface="+mj-ea"/>
                <a:ea typeface="+mj-ea"/>
                <a:cs typeface="Times New Roman" panose="02020603050405020304" pitchFamily="18" charset="0"/>
              </a:rPr>
              <a:t>逍遥、忘我</a:t>
            </a:r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，追求</a:t>
            </a:r>
            <a:r>
              <a:rPr lang="zh-CN" altLang="en-US" sz="2800" b="1" dirty="0">
                <a:latin typeface="+mj-ea"/>
                <a:ea typeface="+mj-ea"/>
                <a:cs typeface="Times New Roman" panose="02020603050405020304" pitchFamily="18" charset="0"/>
              </a:rPr>
              <a:t>个人绝对的精神自由</a:t>
            </a:r>
            <a:r>
              <a:rPr lang="zh-CN" altLang="en-US" sz="2800" dirty="0"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</a:p>
          <a:p>
            <a:pPr indent="266700" algn="just"/>
            <a:r>
              <a:rPr lang="zh-CN" altLang="en-US" sz="2800" dirty="0">
                <a:ea typeface="华文仿宋" panose="02010600040101010101" pitchFamily="2" charset="-122"/>
                <a:cs typeface="Times New Roman" panose="02020603050405020304" pitchFamily="18" charset="0"/>
              </a:rPr>
              <a:t>    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FFE91CB9-4572-5519-F878-62BBECCF1D7F}"/>
              </a:ext>
            </a:extLst>
          </p:cNvPr>
          <p:cNvGrpSpPr/>
          <p:nvPr/>
        </p:nvGrpSpPr>
        <p:grpSpPr>
          <a:xfrm rot="9969272">
            <a:off x="-714136" y="1952140"/>
            <a:ext cx="5979868" cy="6057070"/>
            <a:chOff x="9406122" y="-1437424"/>
            <a:chExt cx="3887193" cy="3937378"/>
          </a:xfrm>
        </p:grpSpPr>
        <p:pic>
          <p:nvPicPr>
            <p:cNvPr id="29" name="图片 28" descr="夜晚的花&#10;&#10;中度可信度描述已自动生成">
              <a:extLst>
                <a:ext uri="{FF2B5EF4-FFF2-40B4-BE49-F238E27FC236}">
                  <a16:creationId xmlns:a16="http://schemas.microsoft.com/office/drawing/2014/main" id="{1C810054-AD39-01DF-B4B6-3E84CD0F5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812670">
              <a:off x="10856380" y="-376555"/>
              <a:ext cx="2436935" cy="2876509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281F16E2-CA51-9F56-9F9E-D3E0F961A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324537">
              <a:off x="9438634" y="-1469936"/>
              <a:ext cx="2517015" cy="2582040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B1A11807-74FC-2E10-C817-C353D4E60581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5" name="图片 4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779612AA-8EAA-CD2E-8D3B-0BDDE7144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E08B0A9-4CDD-ED14-1929-6110CE757DDD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9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了解庄子</a:t>
              </a:r>
            </a:p>
          </p:txBody>
        </p:sp>
      </p:grpSp>
      <p:pic>
        <p:nvPicPr>
          <p:cNvPr id="17" name="图片 16" descr="卡通人物&#10;&#10;中度可信度描述已自动生成">
            <a:extLst>
              <a:ext uri="{FF2B5EF4-FFF2-40B4-BE49-F238E27FC236}">
                <a16:creationId xmlns:a16="http://schemas.microsoft.com/office/drawing/2014/main" id="{B3276767-9F7E-CEF6-05F1-FF16061F7A0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  <a14:imgEffect>
                      <a14:saturation sat="80000"/>
                    </a14:imgEffect>
                    <a14:imgEffect>
                      <a14:brightnessContrast contrast="5000"/>
                    </a14:imgEffect>
                  </a14:imgLayer>
                </a14:imgProps>
              </a:ext>
            </a:extLst>
          </a:blip>
          <a:srcRect l="15985" r="5404"/>
          <a:stretch/>
        </p:blipFill>
        <p:spPr>
          <a:xfrm>
            <a:off x="-757588" y="854294"/>
            <a:ext cx="5245769" cy="5670778"/>
          </a:xfrm>
          <a:custGeom>
            <a:avLst/>
            <a:gdLst>
              <a:gd name="connsiteX0" fmla="*/ 0 w 5245769"/>
              <a:gd name="connsiteY0" fmla="*/ 0 h 5670778"/>
              <a:gd name="connsiteX1" fmla="*/ 5245769 w 5245769"/>
              <a:gd name="connsiteY1" fmla="*/ 0 h 5670778"/>
              <a:gd name="connsiteX2" fmla="*/ 5245769 w 5245769"/>
              <a:gd name="connsiteY2" fmla="*/ 5670778 h 5670778"/>
              <a:gd name="connsiteX3" fmla="*/ 0 w 5245769"/>
              <a:gd name="connsiteY3" fmla="*/ 5670778 h 567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5769" h="5670778">
                <a:moveTo>
                  <a:pt x="0" y="0"/>
                </a:moveTo>
                <a:lnTo>
                  <a:pt x="5245769" y="0"/>
                </a:lnTo>
                <a:lnTo>
                  <a:pt x="5245769" y="5670778"/>
                </a:lnTo>
                <a:lnTo>
                  <a:pt x="0" y="5670778"/>
                </a:lnTo>
                <a:close/>
              </a:path>
            </a:pathLst>
          </a:custGeom>
          <a:effectLst>
            <a:outerShdw blurRad="508000" dist="508000" dir="8100000" algn="tr" rotWithShape="0">
              <a:srgbClr val="5A4C3C">
                <a:alpha val="40000"/>
              </a:srgbClr>
            </a:outerShdw>
          </a:effec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6092855-0094-F91D-F22A-7FC40D7CA4E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800561" y="3930809"/>
            <a:ext cx="5994446" cy="3439942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FFEF1F6A-5BD6-888A-5CDA-0044D5DD96AC}"/>
              </a:ext>
            </a:extLst>
          </p:cNvPr>
          <p:cNvGrpSpPr/>
          <p:nvPr/>
        </p:nvGrpSpPr>
        <p:grpSpPr>
          <a:xfrm>
            <a:off x="3165211" y="3972358"/>
            <a:ext cx="812800" cy="1396229"/>
            <a:chOff x="3357881" y="3726743"/>
            <a:chExt cx="812800" cy="139622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BB82B702-71E4-C09D-AAC0-21BFE033D7B1}"/>
                </a:ext>
              </a:extLst>
            </p:cNvPr>
            <p:cNvGrpSpPr/>
            <p:nvPr/>
          </p:nvGrpSpPr>
          <p:grpSpPr>
            <a:xfrm>
              <a:off x="3357881" y="3726743"/>
              <a:ext cx="812800" cy="1396229"/>
              <a:chOff x="4891299" y="1028444"/>
              <a:chExt cx="2360825" cy="4055428"/>
            </a:xfrm>
            <a:blipFill dpi="0" rotWithShape="1">
              <a:blip r:embed="rId14"/>
              <a:srcRect/>
              <a:tile tx="0" ty="0" sx="100000" sy="100000" flip="none" algn="ctr"/>
            </a:blipFill>
          </p:grpSpPr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13E5BDFE-8AB4-DFAC-F41F-066F4A1EFFF0}"/>
                  </a:ext>
                </a:extLst>
              </p:cNvPr>
              <p:cNvSpPr/>
              <p:nvPr/>
            </p:nvSpPr>
            <p:spPr>
              <a:xfrm>
                <a:off x="4891299" y="1028444"/>
                <a:ext cx="2360825" cy="4055428"/>
              </a:xfrm>
              <a:custGeom>
                <a:avLst/>
                <a:gdLst/>
                <a:ahLst/>
                <a:cxnLst/>
                <a:rect l="0" t="0" r="0" b="0"/>
                <a:pathLst>
                  <a:path w="2360825" h="4055428">
                    <a:moveTo>
                      <a:pt x="1164454" y="12007"/>
                    </a:moveTo>
                    <a:cubicBezTo>
                      <a:pt x="1023416" y="18953"/>
                      <a:pt x="1014699" y="20993"/>
                      <a:pt x="983994" y="54231"/>
                    </a:cubicBezTo>
                    <a:cubicBezTo>
                      <a:pt x="959394" y="80860"/>
                      <a:pt x="943311" y="87722"/>
                      <a:pt x="916290" y="83118"/>
                    </a:cubicBezTo>
                    <a:cubicBezTo>
                      <a:pt x="873661" y="75855"/>
                      <a:pt x="765833" y="122430"/>
                      <a:pt x="684116" y="183402"/>
                    </a:cubicBezTo>
                    <a:cubicBezTo>
                      <a:pt x="652620" y="206902"/>
                      <a:pt x="617106" y="232761"/>
                      <a:pt x="605196" y="240867"/>
                    </a:cubicBezTo>
                    <a:cubicBezTo>
                      <a:pt x="532411" y="290405"/>
                      <a:pt x="450774" y="379433"/>
                      <a:pt x="438731" y="422402"/>
                    </a:cubicBezTo>
                    <a:cubicBezTo>
                      <a:pt x="431410" y="448525"/>
                      <a:pt x="416378" y="472768"/>
                      <a:pt x="405327" y="476275"/>
                    </a:cubicBezTo>
                    <a:cubicBezTo>
                      <a:pt x="366245" y="488680"/>
                      <a:pt x="324419" y="597449"/>
                      <a:pt x="314892" y="711456"/>
                    </a:cubicBezTo>
                    <a:cubicBezTo>
                      <a:pt x="298734" y="904822"/>
                      <a:pt x="290717" y="940120"/>
                      <a:pt x="244756" y="1020264"/>
                    </a:cubicBezTo>
                    <a:cubicBezTo>
                      <a:pt x="197673" y="1102364"/>
                      <a:pt x="195582" y="1125591"/>
                      <a:pt x="222517" y="1267388"/>
                    </a:cubicBezTo>
                    <a:cubicBezTo>
                      <a:pt x="229727" y="1305343"/>
                      <a:pt x="224775" y="1314024"/>
                      <a:pt x="165726" y="1366945"/>
                    </a:cubicBezTo>
                    <a:cubicBezTo>
                      <a:pt x="89476" y="1435281"/>
                      <a:pt x="58342" y="1505426"/>
                      <a:pt x="61225" y="1602381"/>
                    </a:cubicBezTo>
                    <a:cubicBezTo>
                      <a:pt x="62336" y="1639740"/>
                      <a:pt x="64260" y="1718883"/>
                      <a:pt x="65501" y="1778256"/>
                    </a:cubicBezTo>
                    <a:cubicBezTo>
                      <a:pt x="66742" y="1837629"/>
                      <a:pt x="66307" y="1849058"/>
                      <a:pt x="64535" y="1803656"/>
                    </a:cubicBezTo>
                    <a:cubicBezTo>
                      <a:pt x="60663" y="1704485"/>
                      <a:pt x="58884" y="1699061"/>
                      <a:pt x="33428" y="1708829"/>
                    </a:cubicBezTo>
                    <a:cubicBezTo>
                      <a:pt x="4602" y="1719891"/>
                      <a:pt x="0" y="1762420"/>
                      <a:pt x="5316" y="1968613"/>
                    </a:cubicBezTo>
                    <a:cubicBezTo>
                      <a:pt x="11159" y="2195188"/>
                      <a:pt x="12939" y="2202786"/>
                      <a:pt x="57569" y="2191584"/>
                    </a:cubicBezTo>
                    <a:cubicBezTo>
                      <a:pt x="87911" y="2183969"/>
                      <a:pt x="88928" y="2184708"/>
                      <a:pt x="67094" y="2198513"/>
                    </a:cubicBezTo>
                    <a:cubicBezTo>
                      <a:pt x="44233" y="2212967"/>
                      <a:pt x="43200" y="2224920"/>
                      <a:pt x="51139" y="2383220"/>
                    </a:cubicBezTo>
                    <a:cubicBezTo>
                      <a:pt x="58448" y="2528964"/>
                      <a:pt x="64263" y="2562271"/>
                      <a:pt x="93003" y="2623023"/>
                    </a:cubicBezTo>
                    <a:cubicBezTo>
                      <a:pt x="125374" y="2691449"/>
                      <a:pt x="126114" y="2698339"/>
                      <a:pt x="117583" y="2851879"/>
                    </a:cubicBezTo>
                    <a:cubicBezTo>
                      <a:pt x="109962" y="2989057"/>
                      <a:pt x="106299" y="3008119"/>
                      <a:pt x="90139" y="2994707"/>
                    </a:cubicBezTo>
                    <a:cubicBezTo>
                      <a:pt x="74955" y="2982106"/>
                      <a:pt x="66820" y="2984996"/>
                      <a:pt x="46360" y="3010264"/>
                    </a:cubicBezTo>
                    <a:cubicBezTo>
                      <a:pt x="15539" y="3048327"/>
                      <a:pt x="13106" y="3179143"/>
                      <a:pt x="40380" y="3331765"/>
                    </a:cubicBezTo>
                    <a:cubicBezTo>
                      <a:pt x="59936" y="3441196"/>
                      <a:pt x="82702" y="3484118"/>
                      <a:pt x="124750" y="3490836"/>
                    </a:cubicBezTo>
                    <a:cubicBezTo>
                      <a:pt x="144359" y="3493968"/>
                      <a:pt x="162584" y="3516999"/>
                      <a:pt x="186994" y="3569496"/>
                    </a:cubicBezTo>
                    <a:cubicBezTo>
                      <a:pt x="222282" y="3645386"/>
                      <a:pt x="270063" y="3692148"/>
                      <a:pt x="356976" y="3735850"/>
                    </a:cubicBezTo>
                    <a:cubicBezTo>
                      <a:pt x="383170" y="3749021"/>
                      <a:pt x="404601" y="3766922"/>
                      <a:pt x="404601" y="3775631"/>
                    </a:cubicBezTo>
                    <a:cubicBezTo>
                      <a:pt x="404601" y="3800197"/>
                      <a:pt x="460836" y="3854965"/>
                      <a:pt x="504727" y="3873146"/>
                    </a:cubicBezTo>
                    <a:cubicBezTo>
                      <a:pt x="535867" y="3886044"/>
                      <a:pt x="548294" y="3886252"/>
                      <a:pt x="562915" y="3874118"/>
                    </a:cubicBezTo>
                    <a:cubicBezTo>
                      <a:pt x="577822" y="3861746"/>
                      <a:pt x="588668" y="3863789"/>
                      <a:pt x="617653" y="3884428"/>
                    </a:cubicBezTo>
                    <a:cubicBezTo>
                      <a:pt x="637534" y="3898585"/>
                      <a:pt x="669574" y="3914126"/>
                      <a:pt x="688854" y="3918965"/>
                    </a:cubicBezTo>
                    <a:cubicBezTo>
                      <a:pt x="708133" y="3923804"/>
                      <a:pt x="750647" y="3941225"/>
                      <a:pt x="783329" y="3957679"/>
                    </a:cubicBezTo>
                    <a:cubicBezTo>
                      <a:pt x="816327" y="3974292"/>
                      <a:pt x="876272" y="3990522"/>
                      <a:pt x="918132" y="3994176"/>
                    </a:cubicBezTo>
                    <a:cubicBezTo>
                      <a:pt x="971579" y="3998841"/>
                      <a:pt x="1002040" y="4008766"/>
                      <a:pt x="1022814" y="4028282"/>
                    </a:cubicBezTo>
                    <a:cubicBezTo>
                      <a:pt x="1050791" y="4054566"/>
                      <a:pt x="1059430" y="4055427"/>
                      <a:pt x="1214133" y="4047374"/>
                    </a:cubicBezTo>
                    <a:cubicBezTo>
                      <a:pt x="1303243" y="4042736"/>
                      <a:pt x="1436159" y="4036865"/>
                      <a:pt x="1509501" y="4034327"/>
                    </a:cubicBezTo>
                    <a:cubicBezTo>
                      <a:pt x="1664106" y="4028979"/>
                      <a:pt x="1747650" y="4004148"/>
                      <a:pt x="1782958" y="3953053"/>
                    </a:cubicBezTo>
                    <a:cubicBezTo>
                      <a:pt x="1796202" y="3933888"/>
                      <a:pt x="1818674" y="3912290"/>
                      <a:pt x="1832894" y="3905060"/>
                    </a:cubicBezTo>
                    <a:cubicBezTo>
                      <a:pt x="1847116" y="3897829"/>
                      <a:pt x="1861854" y="3878985"/>
                      <a:pt x="1865646" y="3863184"/>
                    </a:cubicBezTo>
                    <a:cubicBezTo>
                      <a:pt x="1869438" y="3847383"/>
                      <a:pt x="1884544" y="3819009"/>
                      <a:pt x="1899214" y="3800130"/>
                    </a:cubicBezTo>
                    <a:cubicBezTo>
                      <a:pt x="1913885" y="3781252"/>
                      <a:pt x="1930785" y="3756703"/>
                      <a:pt x="1936769" y="3745578"/>
                    </a:cubicBezTo>
                    <a:cubicBezTo>
                      <a:pt x="1942754" y="3734453"/>
                      <a:pt x="1992363" y="3692389"/>
                      <a:pt x="2047012" y="3652103"/>
                    </a:cubicBezTo>
                    <a:cubicBezTo>
                      <a:pt x="2116814" y="3600646"/>
                      <a:pt x="2146437" y="3570772"/>
                      <a:pt x="2146588" y="3551681"/>
                    </a:cubicBezTo>
                    <a:cubicBezTo>
                      <a:pt x="2146707" y="3536735"/>
                      <a:pt x="2151668" y="3513076"/>
                      <a:pt x="2157613" y="3499106"/>
                    </a:cubicBezTo>
                    <a:cubicBezTo>
                      <a:pt x="2187396" y="3429116"/>
                      <a:pt x="2199465" y="3395769"/>
                      <a:pt x="2216692" y="3335857"/>
                    </a:cubicBezTo>
                    <a:cubicBezTo>
                      <a:pt x="2227027" y="3299914"/>
                      <a:pt x="2247246" y="3253666"/>
                      <a:pt x="2261623" y="3233083"/>
                    </a:cubicBezTo>
                    <a:cubicBezTo>
                      <a:pt x="2287191" y="3196480"/>
                      <a:pt x="2287276" y="3194227"/>
                      <a:pt x="2265497" y="3130155"/>
                    </a:cubicBezTo>
                    <a:cubicBezTo>
                      <a:pt x="2248266" y="3079464"/>
                      <a:pt x="2246428" y="3058676"/>
                      <a:pt x="2257366" y="3038238"/>
                    </a:cubicBezTo>
                    <a:cubicBezTo>
                      <a:pt x="2270436" y="3013815"/>
                      <a:pt x="2269667" y="2989043"/>
                      <a:pt x="2251599" y="2852454"/>
                    </a:cubicBezTo>
                    <a:cubicBezTo>
                      <a:pt x="2243135" y="2788474"/>
                      <a:pt x="2255910" y="2730756"/>
                      <a:pt x="2278534" y="2730756"/>
                    </a:cubicBezTo>
                    <a:cubicBezTo>
                      <a:pt x="2288277" y="2730756"/>
                      <a:pt x="2304666" y="2714478"/>
                      <a:pt x="2314955" y="2694582"/>
                    </a:cubicBezTo>
                    <a:cubicBezTo>
                      <a:pt x="2360824" y="2605881"/>
                      <a:pt x="2315088" y="2158033"/>
                      <a:pt x="2262858" y="2184444"/>
                    </a:cubicBezTo>
                    <a:cubicBezTo>
                      <a:pt x="2256182" y="2187819"/>
                      <a:pt x="2226821" y="2165458"/>
                      <a:pt x="2197611" y="2134751"/>
                    </a:cubicBezTo>
                    <a:cubicBezTo>
                      <a:pt x="2140000" y="2074190"/>
                      <a:pt x="2126915" y="2013556"/>
                      <a:pt x="2163551" y="1976920"/>
                    </a:cubicBezTo>
                    <a:cubicBezTo>
                      <a:pt x="2192214" y="1948257"/>
                      <a:pt x="2189895" y="1790632"/>
                      <a:pt x="2160376" y="1761106"/>
                    </a:cubicBezTo>
                    <a:cubicBezTo>
                      <a:pt x="2142781" y="1743507"/>
                      <a:pt x="2137966" y="1715860"/>
                      <a:pt x="2137263" y="1628391"/>
                    </a:cubicBezTo>
                    <a:cubicBezTo>
                      <a:pt x="2136360" y="1515883"/>
                      <a:pt x="2105769" y="1322647"/>
                      <a:pt x="2072526" y="1219456"/>
                    </a:cubicBezTo>
                    <a:cubicBezTo>
                      <a:pt x="2061578" y="1185470"/>
                      <a:pt x="2050950" y="1080527"/>
                      <a:pt x="2046306" y="960546"/>
                    </a:cubicBezTo>
                    <a:cubicBezTo>
                      <a:pt x="2039155" y="775803"/>
                      <a:pt x="2040420" y="757380"/>
                      <a:pt x="2061304" y="742109"/>
                    </a:cubicBezTo>
                    <a:cubicBezTo>
                      <a:pt x="2082425" y="726664"/>
                      <a:pt x="2082962" y="716699"/>
                      <a:pt x="2068566" y="607319"/>
                    </a:cubicBezTo>
                    <a:cubicBezTo>
                      <a:pt x="2060017" y="542357"/>
                      <a:pt x="2047887" y="472792"/>
                      <a:pt x="2041611" y="452730"/>
                    </a:cubicBezTo>
                    <a:cubicBezTo>
                      <a:pt x="2035336" y="432668"/>
                      <a:pt x="2030201" y="404987"/>
                      <a:pt x="2030201" y="391216"/>
                    </a:cubicBezTo>
                    <a:cubicBezTo>
                      <a:pt x="2030201" y="376859"/>
                      <a:pt x="2019366" y="363345"/>
                      <a:pt x="2004801" y="359536"/>
                    </a:cubicBezTo>
                    <a:cubicBezTo>
                      <a:pt x="1990290" y="355741"/>
                      <a:pt x="1979401" y="342213"/>
                      <a:pt x="1979401" y="327979"/>
                    </a:cubicBezTo>
                    <a:cubicBezTo>
                      <a:pt x="1979401" y="300626"/>
                      <a:pt x="1917783" y="235217"/>
                      <a:pt x="1807051" y="145024"/>
                    </a:cubicBezTo>
                    <a:cubicBezTo>
                      <a:pt x="1734201" y="85687"/>
                      <a:pt x="1675091" y="59492"/>
                      <a:pt x="1642376" y="72045"/>
                    </a:cubicBezTo>
                    <a:cubicBezTo>
                      <a:pt x="1632438" y="75859"/>
                      <a:pt x="1591332" y="67152"/>
                      <a:pt x="1551029" y="52696"/>
                    </a:cubicBezTo>
                    <a:cubicBezTo>
                      <a:pt x="1450329" y="16577"/>
                      <a:pt x="1382017" y="0"/>
                      <a:pt x="1344401" y="2552"/>
                    </a:cubicBezTo>
                    <a:cubicBezTo>
                      <a:pt x="1326939" y="3737"/>
                      <a:pt x="1245962" y="7992"/>
                      <a:pt x="1164454" y="1200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254000" dist="127000" dir="5400000" algn="t" rotWithShape="0">
                  <a:srgbClr val="5A4C3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70574F85-2771-69D0-0E67-1330E5F7BB12}"/>
                  </a:ext>
                </a:extLst>
              </p:cNvPr>
              <p:cNvSpPr/>
              <p:nvPr/>
            </p:nvSpPr>
            <p:spPr>
              <a:xfrm>
                <a:off x="4953974" y="3097911"/>
                <a:ext cx="23596" cy="52111"/>
              </a:xfrm>
              <a:custGeom>
                <a:avLst/>
                <a:gdLst/>
                <a:ahLst/>
                <a:cxnLst/>
                <a:rect l="0" t="0" r="0" b="0"/>
                <a:pathLst>
                  <a:path w="23596" h="52111">
                    <a:moveTo>
                      <a:pt x="1696" y="15887"/>
                    </a:moveTo>
                    <a:cubicBezTo>
                      <a:pt x="0" y="27627"/>
                      <a:pt x="4969" y="41163"/>
                      <a:pt x="12740" y="45966"/>
                    </a:cubicBezTo>
                    <a:cubicBezTo>
                      <a:pt x="22682" y="52110"/>
                      <a:pt x="23595" y="45785"/>
                      <a:pt x="15824" y="24618"/>
                    </a:cubicBezTo>
                    <a:cubicBezTo>
                      <a:pt x="7605" y="2233"/>
                      <a:pt x="3991" y="0"/>
                      <a:pt x="1696" y="1588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2F528D54-2123-608B-A4EF-0B013648C240}"/>
                  </a:ext>
                </a:extLst>
              </p:cNvPr>
              <p:cNvSpPr/>
              <p:nvPr/>
            </p:nvSpPr>
            <p:spPr>
              <a:xfrm>
                <a:off x="4995512" y="4083651"/>
                <a:ext cx="20989" cy="34642"/>
              </a:xfrm>
              <a:custGeom>
                <a:avLst/>
                <a:gdLst/>
                <a:ahLst/>
                <a:cxnLst/>
                <a:rect l="0" t="0" r="0" b="0"/>
                <a:pathLst>
                  <a:path w="20989" h="34642">
                    <a:moveTo>
                      <a:pt x="2941" y="21624"/>
                    </a:moveTo>
                    <a:cubicBezTo>
                      <a:pt x="0" y="30355"/>
                      <a:pt x="2857" y="34641"/>
                      <a:pt x="9291" y="31149"/>
                    </a:cubicBezTo>
                    <a:cubicBezTo>
                      <a:pt x="15724" y="27657"/>
                      <a:pt x="20988" y="20513"/>
                      <a:pt x="20988" y="15274"/>
                    </a:cubicBezTo>
                    <a:cubicBezTo>
                      <a:pt x="20988" y="0"/>
                      <a:pt x="8777" y="4297"/>
                      <a:pt x="2941" y="216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4B3B8462-26B0-54A6-FF4B-C6A899A6C48F}"/>
                  </a:ext>
                </a:extLst>
              </p:cNvPr>
              <p:cNvSpPr/>
              <p:nvPr/>
            </p:nvSpPr>
            <p:spPr>
              <a:xfrm>
                <a:off x="4891364" y="3701364"/>
                <a:ext cx="88568" cy="255795"/>
              </a:xfrm>
              <a:custGeom>
                <a:avLst/>
                <a:gdLst/>
                <a:ahLst/>
                <a:cxnLst/>
                <a:rect l="0" t="0" r="0" b="0"/>
                <a:pathLst>
                  <a:path w="88568" h="255795">
                    <a:moveTo>
                      <a:pt x="36273" y="38689"/>
                    </a:moveTo>
                    <a:cubicBezTo>
                      <a:pt x="0" y="134093"/>
                      <a:pt x="17358" y="255794"/>
                      <a:pt x="63158" y="227187"/>
                    </a:cubicBezTo>
                    <a:cubicBezTo>
                      <a:pt x="86966" y="212316"/>
                      <a:pt x="88567" y="0"/>
                      <a:pt x="64848" y="3111"/>
                    </a:cubicBezTo>
                    <a:cubicBezTo>
                      <a:pt x="56137" y="4253"/>
                      <a:pt x="43278" y="20263"/>
                      <a:pt x="36273" y="3868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067B1E11-E4F5-AF96-26BD-33213778C2A6}"/>
                </a:ext>
              </a:extLst>
            </p:cNvPr>
            <p:cNvGrpSpPr/>
            <p:nvPr/>
          </p:nvGrpSpPr>
          <p:grpSpPr>
            <a:xfrm>
              <a:off x="3540812" y="3916228"/>
              <a:ext cx="402921" cy="1003010"/>
              <a:chOff x="5200112" y="2703489"/>
              <a:chExt cx="294146" cy="732232"/>
            </a:xfrm>
            <a:effectLst>
              <a:outerShdw blurRad="254000" dist="254000" dir="5400000" algn="t" rotWithShape="0">
                <a:srgbClr val="624D36">
                  <a:alpha val="50000"/>
                </a:srgbClr>
              </a:outerShdw>
            </a:effectLst>
          </p:grpSpPr>
          <p:grpSp>
            <p:nvGrpSpPr>
              <p:cNvPr id="11" name="图形 7">
                <a:extLst>
                  <a:ext uri="{FF2B5EF4-FFF2-40B4-BE49-F238E27FC236}">
                    <a16:creationId xmlns:a16="http://schemas.microsoft.com/office/drawing/2014/main" id="{D83845DD-0EA8-01F6-D1FA-7D4C018DE76D}"/>
                  </a:ext>
                </a:extLst>
              </p:cNvPr>
              <p:cNvGrpSpPr/>
              <p:nvPr/>
            </p:nvGrpSpPr>
            <p:grpSpPr>
              <a:xfrm>
                <a:off x="5200112" y="2703489"/>
                <a:ext cx="294146" cy="359758"/>
                <a:chOff x="7932413" y="2882795"/>
                <a:chExt cx="899257" cy="1099850"/>
              </a:xfrm>
              <a:solidFill>
                <a:srgbClr val="E5D7B9"/>
              </a:solidFill>
            </p:grpSpPr>
            <p:sp>
              <p:nvSpPr>
                <p:cNvPr id="13" name="任意多边形: 形状 12">
                  <a:extLst>
                    <a:ext uri="{FF2B5EF4-FFF2-40B4-BE49-F238E27FC236}">
                      <a16:creationId xmlns:a16="http://schemas.microsoft.com/office/drawing/2014/main" id="{EC759814-39A5-CD06-D897-A469092F7374}"/>
                    </a:ext>
                  </a:extLst>
                </p:cNvPr>
                <p:cNvSpPr/>
                <p:nvPr/>
              </p:nvSpPr>
              <p:spPr>
                <a:xfrm rot="21245464">
                  <a:off x="7932413" y="2882795"/>
                  <a:ext cx="743279" cy="1099850"/>
                </a:xfrm>
                <a:custGeom>
                  <a:avLst/>
                  <a:gdLst>
                    <a:gd name="connsiteX0" fmla="*/ 577402 w 743280"/>
                    <a:gd name="connsiteY0" fmla="*/ 4458 h 1099850"/>
                    <a:gd name="connsiteX1" fmla="*/ 691748 w 743280"/>
                    <a:gd name="connsiteY1" fmla="*/ 9393 h 1099850"/>
                    <a:gd name="connsiteX2" fmla="*/ 731461 w 743280"/>
                    <a:gd name="connsiteY2" fmla="*/ 38889 h 1099850"/>
                    <a:gd name="connsiteX3" fmla="*/ 726670 w 743280"/>
                    <a:gd name="connsiteY3" fmla="*/ 75773 h 1099850"/>
                    <a:gd name="connsiteX4" fmla="*/ 691893 w 743280"/>
                    <a:gd name="connsiteY4" fmla="*/ 114216 h 1099850"/>
                    <a:gd name="connsiteX5" fmla="*/ 622800 w 743280"/>
                    <a:gd name="connsiteY5" fmla="*/ 102123 h 1099850"/>
                    <a:gd name="connsiteX6" fmla="*/ 576738 w 743280"/>
                    <a:gd name="connsiteY6" fmla="*/ 119930 h 1099850"/>
                    <a:gd name="connsiteX7" fmla="*/ 524298 w 743280"/>
                    <a:gd name="connsiteY7" fmla="*/ 149887 h 1099850"/>
                    <a:gd name="connsiteX8" fmla="*/ 484297 w 743280"/>
                    <a:gd name="connsiteY8" fmla="*/ 202299 h 1099850"/>
                    <a:gd name="connsiteX9" fmla="*/ 565107 w 743280"/>
                    <a:gd name="connsiteY9" fmla="*/ 195228 h 1099850"/>
                    <a:gd name="connsiteX10" fmla="*/ 634142 w 743280"/>
                    <a:gd name="connsiteY10" fmla="*/ 184463 h 1099850"/>
                    <a:gd name="connsiteX11" fmla="*/ 667765 w 743280"/>
                    <a:gd name="connsiteY11" fmla="*/ 194737 h 1099850"/>
                    <a:gd name="connsiteX12" fmla="*/ 718214 w 743280"/>
                    <a:gd name="connsiteY12" fmla="*/ 213756 h 1099850"/>
                    <a:gd name="connsiteX13" fmla="*/ 743755 w 743280"/>
                    <a:gd name="connsiteY13" fmla="*/ 246138 h 1099850"/>
                    <a:gd name="connsiteX14" fmla="*/ 686178 w 743280"/>
                    <a:gd name="connsiteY14" fmla="*/ 283917 h 1099850"/>
                    <a:gd name="connsiteX15" fmla="*/ 620145 w 743280"/>
                    <a:gd name="connsiteY15" fmla="*/ 312604 h 1099850"/>
                    <a:gd name="connsiteX16" fmla="*/ 540460 w 743280"/>
                    <a:gd name="connsiteY16" fmla="*/ 371480 h 1099850"/>
                    <a:gd name="connsiteX17" fmla="*/ 449491 w 743280"/>
                    <a:gd name="connsiteY17" fmla="*/ 494716 h 1099850"/>
                    <a:gd name="connsiteX18" fmla="*/ 397600 w 743280"/>
                    <a:gd name="connsiteY18" fmla="*/ 557574 h 1099850"/>
                    <a:gd name="connsiteX19" fmla="*/ 369316 w 743280"/>
                    <a:gd name="connsiteY19" fmla="*/ 621934 h 1099850"/>
                    <a:gd name="connsiteX20" fmla="*/ 294711 w 743280"/>
                    <a:gd name="connsiteY20" fmla="*/ 723928 h 1099850"/>
                    <a:gd name="connsiteX21" fmla="*/ 246658 w 743280"/>
                    <a:gd name="connsiteY21" fmla="*/ 793424 h 1099850"/>
                    <a:gd name="connsiteX22" fmla="*/ 177392 w 743280"/>
                    <a:gd name="connsiteY22" fmla="*/ 891493 h 1099850"/>
                    <a:gd name="connsiteX23" fmla="*/ 101661 w 743280"/>
                    <a:gd name="connsiteY23" fmla="*/ 995248 h 1099850"/>
                    <a:gd name="connsiteX24" fmla="*/ 76033 w 743280"/>
                    <a:gd name="connsiteY24" fmla="*/ 1029823 h 1099850"/>
                    <a:gd name="connsiteX25" fmla="*/ 28240 w 743280"/>
                    <a:gd name="connsiteY25" fmla="*/ 1099666 h 1099850"/>
                    <a:gd name="connsiteX26" fmla="*/ 3044 w 743280"/>
                    <a:gd name="connsiteY26" fmla="*/ 973285 h 1099850"/>
                    <a:gd name="connsiteX27" fmla="*/ 21486 w 743280"/>
                    <a:gd name="connsiteY27" fmla="*/ 906270 h 1099850"/>
                    <a:gd name="connsiteX28" fmla="*/ 73955 w 743280"/>
                    <a:gd name="connsiteY28" fmla="*/ 822429 h 1099850"/>
                    <a:gd name="connsiteX29" fmla="*/ 91387 w 743280"/>
                    <a:gd name="connsiteY29" fmla="*/ 817321 h 1099850"/>
                    <a:gd name="connsiteX30" fmla="*/ 166512 w 743280"/>
                    <a:gd name="connsiteY30" fmla="*/ 727737 h 1099850"/>
                    <a:gd name="connsiteX31" fmla="*/ 254999 w 743280"/>
                    <a:gd name="connsiteY31" fmla="*/ 614142 h 1099850"/>
                    <a:gd name="connsiteX32" fmla="*/ 283022 w 743280"/>
                    <a:gd name="connsiteY32" fmla="*/ 590562 h 1099850"/>
                    <a:gd name="connsiteX33" fmla="*/ 417542 w 743280"/>
                    <a:gd name="connsiteY33" fmla="*/ 410211 h 1099850"/>
                    <a:gd name="connsiteX34" fmla="*/ 473272 w 743280"/>
                    <a:gd name="connsiteY34" fmla="*/ 347180 h 1099850"/>
                    <a:gd name="connsiteX35" fmla="*/ 390731 w 743280"/>
                    <a:gd name="connsiteY35" fmla="*/ 335145 h 1099850"/>
                    <a:gd name="connsiteX36" fmla="*/ 387585 w 743280"/>
                    <a:gd name="connsiteY36" fmla="*/ 261925 h 1099850"/>
                    <a:gd name="connsiteX37" fmla="*/ 434282 w 743280"/>
                    <a:gd name="connsiteY37" fmla="*/ 199153 h 1099850"/>
                    <a:gd name="connsiteX38" fmla="*/ 426143 w 743280"/>
                    <a:gd name="connsiteY38" fmla="*/ 184376 h 1099850"/>
                    <a:gd name="connsiteX39" fmla="*/ 454542 w 743280"/>
                    <a:gd name="connsiteY39" fmla="*/ 193496 h 1099850"/>
                    <a:gd name="connsiteX40" fmla="*/ 568484 w 743280"/>
                    <a:gd name="connsiteY40" fmla="*/ 96408 h 1099850"/>
                    <a:gd name="connsiteX41" fmla="*/ 569667 w 743280"/>
                    <a:gd name="connsiteY41" fmla="*/ 79554 h 1099850"/>
                    <a:gd name="connsiteX42" fmla="*/ 525972 w 743280"/>
                    <a:gd name="connsiteY42" fmla="*/ 64488 h 1099850"/>
                    <a:gd name="connsiteX43" fmla="*/ 465624 w 743280"/>
                    <a:gd name="connsiteY43" fmla="*/ 47778 h 1099850"/>
                    <a:gd name="connsiteX44" fmla="*/ 577402 w 743280"/>
                    <a:gd name="connsiteY44" fmla="*/ 4458 h 109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743280" h="1099850">
                      <a:moveTo>
                        <a:pt x="577402" y="4458"/>
                      </a:moveTo>
                      <a:cubicBezTo>
                        <a:pt x="615296" y="-2988"/>
                        <a:pt x="654633" y="-1574"/>
                        <a:pt x="691748" y="9393"/>
                      </a:cubicBezTo>
                      <a:cubicBezTo>
                        <a:pt x="706987" y="16031"/>
                        <a:pt x="718502" y="28874"/>
                        <a:pt x="731461" y="38889"/>
                      </a:cubicBezTo>
                      <a:cubicBezTo>
                        <a:pt x="743755" y="48673"/>
                        <a:pt x="733596" y="65758"/>
                        <a:pt x="726670" y="75773"/>
                      </a:cubicBezTo>
                      <a:cubicBezTo>
                        <a:pt x="713567" y="87144"/>
                        <a:pt x="699310" y="97938"/>
                        <a:pt x="691893" y="114216"/>
                      </a:cubicBezTo>
                      <a:cubicBezTo>
                        <a:pt x="667072" y="116322"/>
                        <a:pt x="647909" y="89453"/>
                        <a:pt x="622800" y="102123"/>
                      </a:cubicBezTo>
                      <a:cubicBezTo>
                        <a:pt x="608601" y="110925"/>
                        <a:pt x="592265" y="114331"/>
                        <a:pt x="576738" y="119930"/>
                      </a:cubicBezTo>
                      <a:cubicBezTo>
                        <a:pt x="557546" y="126828"/>
                        <a:pt x="547618" y="155746"/>
                        <a:pt x="524298" y="149887"/>
                      </a:cubicBezTo>
                      <a:cubicBezTo>
                        <a:pt x="509752" y="166309"/>
                        <a:pt x="492667" y="181519"/>
                        <a:pt x="484297" y="202299"/>
                      </a:cubicBezTo>
                      <a:cubicBezTo>
                        <a:pt x="511138" y="199672"/>
                        <a:pt x="537978" y="191966"/>
                        <a:pt x="565107" y="195228"/>
                      </a:cubicBezTo>
                      <a:cubicBezTo>
                        <a:pt x="588369" y="194131"/>
                        <a:pt x="610967" y="186685"/>
                        <a:pt x="634142" y="184463"/>
                      </a:cubicBezTo>
                      <a:cubicBezTo>
                        <a:pt x="645946" y="185213"/>
                        <a:pt x="656769" y="190725"/>
                        <a:pt x="667765" y="194737"/>
                      </a:cubicBezTo>
                      <a:cubicBezTo>
                        <a:pt x="684389" y="201548"/>
                        <a:pt x="701619" y="206830"/>
                        <a:pt x="718214" y="213756"/>
                      </a:cubicBezTo>
                      <a:cubicBezTo>
                        <a:pt x="732529" y="218576"/>
                        <a:pt x="735790" y="235200"/>
                        <a:pt x="743755" y="246138"/>
                      </a:cubicBezTo>
                      <a:cubicBezTo>
                        <a:pt x="728632" y="263599"/>
                        <a:pt x="709729" y="279963"/>
                        <a:pt x="686178" y="283917"/>
                      </a:cubicBezTo>
                      <a:cubicBezTo>
                        <a:pt x="662859" y="289978"/>
                        <a:pt x="640261" y="299184"/>
                        <a:pt x="620145" y="312604"/>
                      </a:cubicBezTo>
                      <a:cubicBezTo>
                        <a:pt x="592063" y="329950"/>
                        <a:pt x="563116" y="347122"/>
                        <a:pt x="540460" y="371480"/>
                      </a:cubicBezTo>
                      <a:cubicBezTo>
                        <a:pt x="509810" y="412318"/>
                        <a:pt x="476707" y="451453"/>
                        <a:pt x="449491" y="494716"/>
                      </a:cubicBezTo>
                      <a:cubicBezTo>
                        <a:pt x="432665" y="515986"/>
                        <a:pt x="410212" y="533129"/>
                        <a:pt x="397600" y="557574"/>
                      </a:cubicBezTo>
                      <a:cubicBezTo>
                        <a:pt x="385795" y="577921"/>
                        <a:pt x="380139" y="601096"/>
                        <a:pt x="369316" y="621934"/>
                      </a:cubicBezTo>
                      <a:cubicBezTo>
                        <a:pt x="346199" y="657173"/>
                        <a:pt x="312807" y="685341"/>
                        <a:pt x="294711" y="723928"/>
                      </a:cubicBezTo>
                      <a:cubicBezTo>
                        <a:pt x="279444" y="747594"/>
                        <a:pt x="265619" y="772385"/>
                        <a:pt x="246658" y="793424"/>
                      </a:cubicBezTo>
                      <a:cubicBezTo>
                        <a:pt x="219586" y="823209"/>
                        <a:pt x="200914" y="859083"/>
                        <a:pt x="177392" y="891493"/>
                      </a:cubicBezTo>
                      <a:cubicBezTo>
                        <a:pt x="153091" y="926761"/>
                        <a:pt x="123365" y="958190"/>
                        <a:pt x="101661" y="995248"/>
                      </a:cubicBezTo>
                      <a:cubicBezTo>
                        <a:pt x="92743" y="1006503"/>
                        <a:pt x="82844" y="1017009"/>
                        <a:pt x="76033" y="1029823"/>
                      </a:cubicBezTo>
                      <a:cubicBezTo>
                        <a:pt x="61920" y="1054355"/>
                        <a:pt x="43103" y="1075654"/>
                        <a:pt x="28240" y="1099666"/>
                      </a:cubicBezTo>
                      <a:cubicBezTo>
                        <a:pt x="16349" y="1058337"/>
                        <a:pt x="-7346" y="1017788"/>
                        <a:pt x="3044" y="973285"/>
                      </a:cubicBezTo>
                      <a:cubicBezTo>
                        <a:pt x="9307" y="951091"/>
                        <a:pt x="9047" y="926415"/>
                        <a:pt x="21486" y="906270"/>
                      </a:cubicBezTo>
                      <a:cubicBezTo>
                        <a:pt x="37619" y="877525"/>
                        <a:pt x="54878" y="849328"/>
                        <a:pt x="73955" y="822429"/>
                      </a:cubicBezTo>
                      <a:cubicBezTo>
                        <a:pt x="77390" y="815647"/>
                        <a:pt x="85182" y="817350"/>
                        <a:pt x="91387" y="817321"/>
                      </a:cubicBezTo>
                      <a:cubicBezTo>
                        <a:pt x="117708" y="788605"/>
                        <a:pt x="144491" y="760033"/>
                        <a:pt x="166512" y="727737"/>
                      </a:cubicBezTo>
                      <a:cubicBezTo>
                        <a:pt x="193669" y="688083"/>
                        <a:pt x="225041" y="651660"/>
                        <a:pt x="254999" y="614142"/>
                      </a:cubicBezTo>
                      <a:cubicBezTo>
                        <a:pt x="261810" y="603348"/>
                        <a:pt x="275028" y="600000"/>
                        <a:pt x="283022" y="590562"/>
                      </a:cubicBezTo>
                      <a:cubicBezTo>
                        <a:pt x="325650" y="528858"/>
                        <a:pt x="372924" y="470502"/>
                        <a:pt x="417542" y="410211"/>
                      </a:cubicBezTo>
                      <a:cubicBezTo>
                        <a:pt x="433329" y="386748"/>
                        <a:pt x="456793" y="370124"/>
                        <a:pt x="473272" y="347180"/>
                      </a:cubicBezTo>
                      <a:cubicBezTo>
                        <a:pt x="446028" y="341379"/>
                        <a:pt x="418264" y="338983"/>
                        <a:pt x="390731" y="335145"/>
                      </a:cubicBezTo>
                      <a:cubicBezTo>
                        <a:pt x="386863" y="311046"/>
                        <a:pt x="385536" y="286197"/>
                        <a:pt x="387585" y="261925"/>
                      </a:cubicBezTo>
                      <a:cubicBezTo>
                        <a:pt x="397426" y="237451"/>
                        <a:pt x="418235" y="219615"/>
                        <a:pt x="434282" y="199153"/>
                      </a:cubicBezTo>
                      <a:cubicBezTo>
                        <a:pt x="431511" y="194246"/>
                        <a:pt x="428798" y="189311"/>
                        <a:pt x="426143" y="184376"/>
                      </a:cubicBezTo>
                      <a:cubicBezTo>
                        <a:pt x="435725" y="186945"/>
                        <a:pt x="445191" y="190148"/>
                        <a:pt x="454542" y="193496"/>
                      </a:cubicBezTo>
                      <a:cubicBezTo>
                        <a:pt x="494485" y="163539"/>
                        <a:pt x="531975" y="130406"/>
                        <a:pt x="568484" y="96408"/>
                      </a:cubicBezTo>
                      <a:cubicBezTo>
                        <a:pt x="574285" y="92079"/>
                        <a:pt x="574198" y="84806"/>
                        <a:pt x="569667" y="79554"/>
                      </a:cubicBezTo>
                      <a:cubicBezTo>
                        <a:pt x="555901" y="72310"/>
                        <a:pt x="539998" y="70982"/>
                        <a:pt x="525972" y="64488"/>
                      </a:cubicBezTo>
                      <a:cubicBezTo>
                        <a:pt x="507241" y="54762"/>
                        <a:pt x="485885" y="52684"/>
                        <a:pt x="465624" y="47778"/>
                      </a:cubicBezTo>
                      <a:cubicBezTo>
                        <a:pt x="499363" y="25180"/>
                        <a:pt x="538642" y="14704"/>
                        <a:pt x="577402" y="4458"/>
                      </a:cubicBezTo>
                      <a:close/>
                    </a:path>
                  </a:pathLst>
                </a:custGeom>
                <a:solidFill>
                  <a:srgbClr val="EFE7D5"/>
                </a:solidFill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4" name="任意多边形: 形状 13">
                  <a:extLst>
                    <a:ext uri="{FF2B5EF4-FFF2-40B4-BE49-F238E27FC236}">
                      <a16:creationId xmlns:a16="http://schemas.microsoft.com/office/drawing/2014/main" id="{E9EEC5FB-C3E5-2DA3-88AF-EC36F45ECDB3}"/>
                    </a:ext>
                  </a:extLst>
                </p:cNvPr>
                <p:cNvSpPr/>
                <p:nvPr/>
              </p:nvSpPr>
              <p:spPr>
                <a:xfrm>
                  <a:off x="8340244" y="3333170"/>
                  <a:ext cx="491426" cy="548215"/>
                </a:xfrm>
                <a:custGeom>
                  <a:avLst/>
                  <a:gdLst>
                    <a:gd name="connsiteX0" fmla="*/ 233977 w 491424"/>
                    <a:gd name="connsiteY0" fmla="*/ 2393 h 548215"/>
                    <a:gd name="connsiteX1" fmla="*/ 291352 w 491424"/>
                    <a:gd name="connsiteY1" fmla="*/ 13042 h 548215"/>
                    <a:gd name="connsiteX2" fmla="*/ 307543 w 491424"/>
                    <a:gd name="connsiteY2" fmla="*/ 54689 h 548215"/>
                    <a:gd name="connsiteX3" fmla="*/ 393057 w 491424"/>
                    <a:gd name="connsiteY3" fmla="*/ 87359 h 548215"/>
                    <a:gd name="connsiteX4" fmla="*/ 406189 w 491424"/>
                    <a:gd name="connsiteY4" fmla="*/ 137807 h 548215"/>
                    <a:gd name="connsiteX5" fmla="*/ 368525 w 491424"/>
                    <a:gd name="connsiteY5" fmla="*/ 159424 h 548215"/>
                    <a:gd name="connsiteX6" fmla="*/ 312709 w 491424"/>
                    <a:gd name="connsiteY6" fmla="*/ 173393 h 548215"/>
                    <a:gd name="connsiteX7" fmla="*/ 295161 w 491424"/>
                    <a:gd name="connsiteY7" fmla="*/ 207304 h 548215"/>
                    <a:gd name="connsiteX8" fmla="*/ 265406 w 491424"/>
                    <a:gd name="connsiteY8" fmla="*/ 314580 h 548215"/>
                    <a:gd name="connsiteX9" fmla="*/ 244453 w 491424"/>
                    <a:gd name="connsiteY9" fmla="*/ 358102 h 548215"/>
                    <a:gd name="connsiteX10" fmla="*/ 250687 w 491424"/>
                    <a:gd name="connsiteY10" fmla="*/ 373571 h 548215"/>
                    <a:gd name="connsiteX11" fmla="*/ 433635 w 491424"/>
                    <a:gd name="connsiteY11" fmla="*/ 379314 h 548215"/>
                    <a:gd name="connsiteX12" fmla="*/ 488817 w 491424"/>
                    <a:gd name="connsiteY12" fmla="*/ 424597 h 548215"/>
                    <a:gd name="connsiteX13" fmla="*/ 484632 w 491424"/>
                    <a:gd name="connsiteY13" fmla="*/ 452043 h 548215"/>
                    <a:gd name="connsiteX14" fmla="*/ 447344 w 491424"/>
                    <a:gd name="connsiteY14" fmla="*/ 495710 h 548215"/>
                    <a:gd name="connsiteX15" fmla="*/ 424169 w 491424"/>
                    <a:gd name="connsiteY15" fmla="*/ 498682 h 548215"/>
                    <a:gd name="connsiteX16" fmla="*/ 298336 w 491424"/>
                    <a:gd name="connsiteY16" fmla="*/ 513372 h 548215"/>
                    <a:gd name="connsiteX17" fmla="*/ 210109 w 491424"/>
                    <a:gd name="connsiteY17" fmla="*/ 527428 h 548215"/>
                    <a:gd name="connsiteX18" fmla="*/ 116427 w 491424"/>
                    <a:gd name="connsiteY18" fmla="*/ 547976 h 548215"/>
                    <a:gd name="connsiteX19" fmla="*/ 88922 w 491424"/>
                    <a:gd name="connsiteY19" fmla="*/ 517211 h 548215"/>
                    <a:gd name="connsiteX20" fmla="*/ 48921 w 491424"/>
                    <a:gd name="connsiteY20" fmla="*/ 434842 h 548215"/>
                    <a:gd name="connsiteX21" fmla="*/ 80611 w 491424"/>
                    <a:gd name="connsiteY21" fmla="*/ 357726 h 548215"/>
                    <a:gd name="connsiteX22" fmla="*/ 141795 w 491424"/>
                    <a:gd name="connsiteY22" fmla="*/ 314378 h 548215"/>
                    <a:gd name="connsiteX23" fmla="*/ 166298 w 491424"/>
                    <a:gd name="connsiteY23" fmla="*/ 221937 h 548215"/>
                    <a:gd name="connsiteX24" fmla="*/ 58821 w 491424"/>
                    <a:gd name="connsiteY24" fmla="*/ 210825 h 548215"/>
                    <a:gd name="connsiteX25" fmla="*/ 9267 w 491424"/>
                    <a:gd name="connsiteY25" fmla="*/ 195760 h 548215"/>
                    <a:gd name="connsiteX26" fmla="*/ 20782 w 491424"/>
                    <a:gd name="connsiteY26" fmla="*/ 189872 h 548215"/>
                    <a:gd name="connsiteX27" fmla="*/ 407 w 491424"/>
                    <a:gd name="connsiteY27" fmla="*/ 171257 h 548215"/>
                    <a:gd name="connsiteX28" fmla="*/ 4678 w 491424"/>
                    <a:gd name="connsiteY28" fmla="*/ 162397 h 548215"/>
                    <a:gd name="connsiteX29" fmla="*/ 111578 w 491424"/>
                    <a:gd name="connsiteY29" fmla="*/ 152267 h 548215"/>
                    <a:gd name="connsiteX30" fmla="*/ 179285 w 491424"/>
                    <a:gd name="connsiteY30" fmla="*/ 129726 h 548215"/>
                    <a:gd name="connsiteX31" fmla="*/ 193514 w 491424"/>
                    <a:gd name="connsiteY31" fmla="*/ 42480 h 548215"/>
                    <a:gd name="connsiteX32" fmla="*/ 233977 w 491424"/>
                    <a:gd name="connsiteY32" fmla="*/ 2393 h 548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491424" h="548215">
                      <a:moveTo>
                        <a:pt x="233977" y="2393"/>
                      </a:moveTo>
                      <a:cubicBezTo>
                        <a:pt x="253284" y="-2600"/>
                        <a:pt x="276027" y="-1186"/>
                        <a:pt x="291352" y="13042"/>
                      </a:cubicBezTo>
                      <a:cubicBezTo>
                        <a:pt x="301828" y="24587"/>
                        <a:pt x="298509" y="42596"/>
                        <a:pt x="307543" y="54689"/>
                      </a:cubicBezTo>
                      <a:cubicBezTo>
                        <a:pt x="333344" y="72582"/>
                        <a:pt x="369968" y="63607"/>
                        <a:pt x="393057" y="87359"/>
                      </a:cubicBezTo>
                      <a:cubicBezTo>
                        <a:pt x="409912" y="99221"/>
                        <a:pt x="397328" y="121732"/>
                        <a:pt x="406189" y="137807"/>
                      </a:cubicBezTo>
                      <a:cubicBezTo>
                        <a:pt x="394211" y="145831"/>
                        <a:pt x="382609" y="155413"/>
                        <a:pt x="368525" y="159424"/>
                      </a:cubicBezTo>
                      <a:cubicBezTo>
                        <a:pt x="349766" y="163349"/>
                        <a:pt x="329448" y="162512"/>
                        <a:pt x="312709" y="173393"/>
                      </a:cubicBezTo>
                      <a:cubicBezTo>
                        <a:pt x="300125" y="179713"/>
                        <a:pt x="298682" y="195067"/>
                        <a:pt x="295161" y="207304"/>
                      </a:cubicBezTo>
                      <a:cubicBezTo>
                        <a:pt x="288523" y="243957"/>
                        <a:pt x="273227" y="278244"/>
                        <a:pt x="265406" y="314580"/>
                      </a:cubicBezTo>
                      <a:cubicBezTo>
                        <a:pt x="263212" y="331232"/>
                        <a:pt x="251033" y="343383"/>
                        <a:pt x="244453" y="358102"/>
                      </a:cubicBezTo>
                      <a:cubicBezTo>
                        <a:pt x="245809" y="363499"/>
                        <a:pt x="248436" y="368491"/>
                        <a:pt x="250687" y="373571"/>
                      </a:cubicBezTo>
                      <a:cubicBezTo>
                        <a:pt x="311468" y="373860"/>
                        <a:pt x="374298" y="359949"/>
                        <a:pt x="433635" y="379314"/>
                      </a:cubicBezTo>
                      <a:cubicBezTo>
                        <a:pt x="454819" y="389502"/>
                        <a:pt x="482381" y="398968"/>
                        <a:pt x="488817" y="424597"/>
                      </a:cubicBezTo>
                      <a:cubicBezTo>
                        <a:pt x="495080" y="434092"/>
                        <a:pt x="490549" y="444337"/>
                        <a:pt x="484632" y="452043"/>
                      </a:cubicBezTo>
                      <a:cubicBezTo>
                        <a:pt x="473088" y="467224"/>
                        <a:pt x="462323" y="483617"/>
                        <a:pt x="447344" y="495710"/>
                      </a:cubicBezTo>
                      <a:cubicBezTo>
                        <a:pt x="439985" y="498567"/>
                        <a:pt x="431904" y="498105"/>
                        <a:pt x="424169" y="498682"/>
                      </a:cubicBezTo>
                      <a:cubicBezTo>
                        <a:pt x="381715" y="499317"/>
                        <a:pt x="340300" y="508668"/>
                        <a:pt x="298336" y="513372"/>
                      </a:cubicBezTo>
                      <a:cubicBezTo>
                        <a:pt x="268205" y="513603"/>
                        <a:pt x="239922" y="524772"/>
                        <a:pt x="210109" y="527428"/>
                      </a:cubicBezTo>
                      <a:cubicBezTo>
                        <a:pt x="178333" y="531728"/>
                        <a:pt x="148231" y="544225"/>
                        <a:pt x="116427" y="547976"/>
                      </a:cubicBezTo>
                      <a:cubicBezTo>
                        <a:pt x="99630" y="548554"/>
                        <a:pt x="94752" y="528900"/>
                        <a:pt x="88922" y="517211"/>
                      </a:cubicBezTo>
                      <a:cubicBezTo>
                        <a:pt x="73597" y="490803"/>
                        <a:pt x="60437" y="463097"/>
                        <a:pt x="48921" y="434842"/>
                      </a:cubicBezTo>
                      <a:cubicBezTo>
                        <a:pt x="45804" y="404423"/>
                        <a:pt x="90452" y="388867"/>
                        <a:pt x="80611" y="357726"/>
                      </a:cubicBezTo>
                      <a:cubicBezTo>
                        <a:pt x="106210" y="352329"/>
                        <a:pt x="125489" y="333599"/>
                        <a:pt x="141795" y="314378"/>
                      </a:cubicBezTo>
                      <a:cubicBezTo>
                        <a:pt x="157265" y="286181"/>
                        <a:pt x="163008" y="253626"/>
                        <a:pt x="166298" y="221937"/>
                      </a:cubicBezTo>
                      <a:cubicBezTo>
                        <a:pt x="130886" y="214548"/>
                        <a:pt x="94002" y="219887"/>
                        <a:pt x="58821" y="210825"/>
                      </a:cubicBezTo>
                      <a:cubicBezTo>
                        <a:pt x="41908" y="207102"/>
                        <a:pt x="25458" y="201792"/>
                        <a:pt x="9267" y="195760"/>
                      </a:cubicBezTo>
                      <a:cubicBezTo>
                        <a:pt x="13105" y="193769"/>
                        <a:pt x="16915" y="191806"/>
                        <a:pt x="20782" y="189872"/>
                      </a:cubicBezTo>
                      <a:cubicBezTo>
                        <a:pt x="13942" y="183696"/>
                        <a:pt x="7131" y="177520"/>
                        <a:pt x="407" y="171257"/>
                      </a:cubicBezTo>
                      <a:cubicBezTo>
                        <a:pt x="1850" y="168313"/>
                        <a:pt x="3264" y="165341"/>
                        <a:pt x="4678" y="162397"/>
                      </a:cubicBezTo>
                      <a:cubicBezTo>
                        <a:pt x="39946" y="159338"/>
                        <a:pt x="78850" y="169497"/>
                        <a:pt x="111578" y="152267"/>
                      </a:cubicBezTo>
                      <a:cubicBezTo>
                        <a:pt x="133397" y="142223"/>
                        <a:pt x="160930" y="147736"/>
                        <a:pt x="179285" y="129726"/>
                      </a:cubicBezTo>
                      <a:cubicBezTo>
                        <a:pt x="189733" y="102540"/>
                        <a:pt x="173427" y="66521"/>
                        <a:pt x="193514" y="42480"/>
                      </a:cubicBezTo>
                      <a:cubicBezTo>
                        <a:pt x="206761" y="29118"/>
                        <a:pt x="217208" y="11686"/>
                        <a:pt x="233977" y="2393"/>
                      </a:cubicBezTo>
                      <a:close/>
                    </a:path>
                  </a:pathLst>
                </a:custGeom>
                <a:solidFill>
                  <a:srgbClr val="EFE7D5"/>
                </a:solidFill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FBBA78E6-5A4F-D320-2225-2BD9367BF9F6}"/>
                  </a:ext>
                </a:extLst>
              </p:cNvPr>
              <p:cNvSpPr/>
              <p:nvPr/>
            </p:nvSpPr>
            <p:spPr>
              <a:xfrm>
                <a:off x="5249455" y="3110626"/>
                <a:ext cx="227595" cy="325095"/>
              </a:xfrm>
              <a:custGeom>
                <a:avLst/>
                <a:gdLst>
                  <a:gd name="connsiteX0" fmla="*/ 524900 w 739412"/>
                  <a:gd name="connsiteY0" fmla="*/ 47 h 1056170"/>
                  <a:gd name="connsiteX1" fmla="*/ 548480 w 739412"/>
                  <a:gd name="connsiteY1" fmla="*/ 5328 h 1056170"/>
                  <a:gd name="connsiteX2" fmla="*/ 587557 w 739412"/>
                  <a:gd name="connsiteY2" fmla="*/ 67379 h 1056170"/>
                  <a:gd name="connsiteX3" fmla="*/ 592406 w 739412"/>
                  <a:gd name="connsiteY3" fmla="*/ 119559 h 1056170"/>
                  <a:gd name="connsiteX4" fmla="*/ 581035 w 739412"/>
                  <a:gd name="connsiteY4" fmla="*/ 182764 h 1056170"/>
                  <a:gd name="connsiteX5" fmla="*/ 559187 w 739412"/>
                  <a:gd name="connsiteY5" fmla="*/ 261785 h 1056170"/>
                  <a:gd name="connsiteX6" fmla="*/ 539071 w 739412"/>
                  <a:gd name="connsiteY6" fmla="*/ 318554 h 1056170"/>
                  <a:gd name="connsiteX7" fmla="*/ 482186 w 739412"/>
                  <a:gd name="connsiteY7" fmla="*/ 439625 h 1056170"/>
                  <a:gd name="connsiteX8" fmla="*/ 428621 w 739412"/>
                  <a:gd name="connsiteY8" fmla="*/ 535731 h 1056170"/>
                  <a:gd name="connsiteX9" fmla="*/ 434278 w 739412"/>
                  <a:gd name="connsiteY9" fmla="*/ 555299 h 1056170"/>
                  <a:gd name="connsiteX10" fmla="*/ 457337 w 739412"/>
                  <a:gd name="connsiteY10" fmla="*/ 584419 h 1056170"/>
                  <a:gd name="connsiteX11" fmla="*/ 507007 w 739412"/>
                  <a:gd name="connsiteY11" fmla="*/ 624160 h 1056170"/>
                  <a:gd name="connsiteX12" fmla="*/ 561092 w 739412"/>
                  <a:gd name="connsiteY12" fmla="*/ 624737 h 1056170"/>
                  <a:gd name="connsiteX13" fmla="*/ 596562 w 739412"/>
                  <a:gd name="connsiteY13" fmla="*/ 612616 h 1056170"/>
                  <a:gd name="connsiteX14" fmla="*/ 623575 w 739412"/>
                  <a:gd name="connsiteY14" fmla="*/ 607941 h 1056170"/>
                  <a:gd name="connsiteX15" fmla="*/ 642017 w 739412"/>
                  <a:gd name="connsiteY15" fmla="*/ 591577 h 1056170"/>
                  <a:gd name="connsiteX16" fmla="*/ 682711 w 739412"/>
                  <a:gd name="connsiteY16" fmla="*/ 589787 h 1056170"/>
                  <a:gd name="connsiteX17" fmla="*/ 713881 w 739412"/>
                  <a:gd name="connsiteY17" fmla="*/ 627422 h 1056170"/>
                  <a:gd name="connsiteX18" fmla="*/ 740028 w 739412"/>
                  <a:gd name="connsiteY18" fmla="*/ 615127 h 1056170"/>
                  <a:gd name="connsiteX19" fmla="*/ 730678 w 739412"/>
                  <a:gd name="connsiteY19" fmla="*/ 635474 h 1056170"/>
                  <a:gd name="connsiteX20" fmla="*/ 727359 w 739412"/>
                  <a:gd name="connsiteY20" fmla="*/ 687192 h 1056170"/>
                  <a:gd name="connsiteX21" fmla="*/ 678642 w 739412"/>
                  <a:gd name="connsiteY21" fmla="*/ 728261 h 1056170"/>
                  <a:gd name="connsiteX22" fmla="*/ 601612 w 739412"/>
                  <a:gd name="connsiteY22" fmla="*/ 755159 h 1056170"/>
                  <a:gd name="connsiteX23" fmla="*/ 561669 w 739412"/>
                  <a:gd name="connsiteY23" fmla="*/ 770080 h 1056170"/>
                  <a:gd name="connsiteX24" fmla="*/ 579447 w 739412"/>
                  <a:gd name="connsiteY24" fmla="*/ 852737 h 1056170"/>
                  <a:gd name="connsiteX25" fmla="*/ 563574 w 739412"/>
                  <a:gd name="connsiteY25" fmla="*/ 999870 h 1056170"/>
                  <a:gd name="connsiteX26" fmla="*/ 526113 w 739412"/>
                  <a:gd name="connsiteY26" fmla="*/ 1051588 h 1056170"/>
                  <a:gd name="connsiteX27" fmla="*/ 470931 w 739412"/>
                  <a:gd name="connsiteY27" fmla="*/ 1054936 h 1056170"/>
                  <a:gd name="connsiteX28" fmla="*/ 401809 w 739412"/>
                  <a:gd name="connsiteY28" fmla="*/ 1047807 h 1056170"/>
                  <a:gd name="connsiteX29" fmla="*/ 363511 w 739412"/>
                  <a:gd name="connsiteY29" fmla="*/ 1036263 h 1056170"/>
                  <a:gd name="connsiteX30" fmla="*/ 305501 w 739412"/>
                  <a:gd name="connsiteY30" fmla="*/ 1017503 h 1056170"/>
                  <a:gd name="connsiteX31" fmla="*/ 238227 w 739412"/>
                  <a:gd name="connsiteY31" fmla="*/ 1006854 h 1056170"/>
                  <a:gd name="connsiteX32" fmla="*/ 232541 w 739412"/>
                  <a:gd name="connsiteY32" fmla="*/ 989884 h 1056170"/>
                  <a:gd name="connsiteX33" fmla="*/ 108902 w 739412"/>
                  <a:gd name="connsiteY33" fmla="*/ 987431 h 1056170"/>
                  <a:gd name="connsiteX34" fmla="*/ 69305 w 739412"/>
                  <a:gd name="connsiteY34" fmla="*/ 940618 h 1056170"/>
                  <a:gd name="connsiteX35" fmla="*/ 65120 w 739412"/>
                  <a:gd name="connsiteY35" fmla="*/ 841424 h 1056170"/>
                  <a:gd name="connsiteX36" fmla="*/ 84658 w 739412"/>
                  <a:gd name="connsiteY36" fmla="*/ 772072 h 1056170"/>
                  <a:gd name="connsiteX37" fmla="*/ 125352 w 739412"/>
                  <a:gd name="connsiteY37" fmla="*/ 748983 h 1056170"/>
                  <a:gd name="connsiteX38" fmla="*/ 162900 w 739412"/>
                  <a:gd name="connsiteY38" fmla="*/ 723384 h 1056170"/>
                  <a:gd name="connsiteX39" fmla="*/ 222353 w 739412"/>
                  <a:gd name="connsiteY39" fmla="*/ 705721 h 1056170"/>
                  <a:gd name="connsiteX40" fmla="*/ 234561 w 739412"/>
                  <a:gd name="connsiteY40" fmla="*/ 709761 h 1056170"/>
                  <a:gd name="connsiteX41" fmla="*/ 246452 w 739412"/>
                  <a:gd name="connsiteY41" fmla="*/ 698130 h 1056170"/>
                  <a:gd name="connsiteX42" fmla="*/ 306973 w 739412"/>
                  <a:gd name="connsiteY42" fmla="*/ 687683 h 1056170"/>
                  <a:gd name="connsiteX43" fmla="*/ 338489 w 739412"/>
                  <a:gd name="connsiteY43" fmla="*/ 675561 h 1056170"/>
                  <a:gd name="connsiteX44" fmla="*/ 362703 w 739412"/>
                  <a:gd name="connsiteY44" fmla="*/ 662199 h 1056170"/>
                  <a:gd name="connsiteX45" fmla="*/ 356180 w 739412"/>
                  <a:gd name="connsiteY45" fmla="*/ 655503 h 1056170"/>
                  <a:gd name="connsiteX46" fmla="*/ 305761 w 739412"/>
                  <a:gd name="connsiteY46" fmla="*/ 650164 h 1056170"/>
                  <a:gd name="connsiteX47" fmla="*/ 294274 w 739412"/>
                  <a:gd name="connsiteY47" fmla="*/ 624247 h 1056170"/>
                  <a:gd name="connsiteX48" fmla="*/ 277679 w 739412"/>
                  <a:gd name="connsiteY48" fmla="*/ 572096 h 1056170"/>
                  <a:gd name="connsiteX49" fmla="*/ 316295 w 739412"/>
                  <a:gd name="connsiteY49" fmla="*/ 488082 h 1056170"/>
                  <a:gd name="connsiteX50" fmla="*/ 348503 w 739412"/>
                  <a:gd name="connsiteY50" fmla="*/ 444358 h 1056170"/>
                  <a:gd name="connsiteX51" fmla="*/ 369745 w 739412"/>
                  <a:gd name="connsiteY51" fmla="*/ 387300 h 1056170"/>
                  <a:gd name="connsiteX52" fmla="*/ 403743 w 739412"/>
                  <a:gd name="connsiteY52" fmla="*/ 311425 h 1056170"/>
                  <a:gd name="connsiteX53" fmla="*/ 422041 w 739412"/>
                  <a:gd name="connsiteY53" fmla="*/ 289664 h 1056170"/>
                  <a:gd name="connsiteX54" fmla="*/ 416759 w 739412"/>
                  <a:gd name="connsiteY54" fmla="*/ 261121 h 1056170"/>
                  <a:gd name="connsiteX55" fmla="*/ 449112 w 739412"/>
                  <a:gd name="connsiteY55" fmla="*/ 170065 h 1056170"/>
                  <a:gd name="connsiteX56" fmla="*/ 446082 w 739412"/>
                  <a:gd name="connsiteY56" fmla="*/ 138145 h 1056170"/>
                  <a:gd name="connsiteX57" fmla="*/ 353612 w 739412"/>
                  <a:gd name="connsiteY57" fmla="*/ 221495 h 1056170"/>
                  <a:gd name="connsiteX58" fmla="*/ 311158 w 739412"/>
                  <a:gd name="connsiteY58" fmla="*/ 270731 h 1056170"/>
                  <a:gd name="connsiteX59" fmla="*/ 291013 w 739412"/>
                  <a:gd name="connsiteY59" fmla="*/ 319853 h 1056170"/>
                  <a:gd name="connsiteX60" fmla="*/ 264865 w 739412"/>
                  <a:gd name="connsiteY60" fmla="*/ 346289 h 1056170"/>
                  <a:gd name="connsiteX61" fmla="*/ 186999 w 739412"/>
                  <a:gd name="connsiteY61" fmla="*/ 446926 h 1056170"/>
                  <a:gd name="connsiteX62" fmla="*/ 153405 w 739412"/>
                  <a:gd name="connsiteY62" fmla="*/ 456018 h 1056170"/>
                  <a:gd name="connsiteX63" fmla="*/ 148066 w 739412"/>
                  <a:gd name="connsiteY63" fmla="*/ 477317 h 1056170"/>
                  <a:gd name="connsiteX64" fmla="*/ 135944 w 739412"/>
                  <a:gd name="connsiteY64" fmla="*/ 488140 h 1056170"/>
                  <a:gd name="connsiteX65" fmla="*/ 81311 w 739412"/>
                  <a:gd name="connsiteY65" fmla="*/ 520290 h 1056170"/>
                  <a:gd name="connsiteX66" fmla="*/ 57760 w 739412"/>
                  <a:gd name="connsiteY66" fmla="*/ 502166 h 1056170"/>
                  <a:gd name="connsiteX67" fmla="*/ 18452 w 739412"/>
                  <a:gd name="connsiteY67" fmla="*/ 476797 h 1056170"/>
                  <a:gd name="connsiteX68" fmla="*/ 10631 w 739412"/>
                  <a:gd name="connsiteY68" fmla="*/ 478067 h 1056170"/>
                  <a:gd name="connsiteX69" fmla="*/ 616 w 739412"/>
                  <a:gd name="connsiteY69" fmla="*/ 428773 h 1056170"/>
                  <a:gd name="connsiteX70" fmla="*/ 18538 w 739412"/>
                  <a:gd name="connsiteY70" fmla="*/ 402827 h 1056170"/>
                  <a:gd name="connsiteX71" fmla="*/ 10977 w 739412"/>
                  <a:gd name="connsiteY71" fmla="*/ 387646 h 1056170"/>
                  <a:gd name="connsiteX72" fmla="*/ 61801 w 739412"/>
                  <a:gd name="connsiteY72" fmla="*/ 330618 h 1056170"/>
                  <a:gd name="connsiteX73" fmla="*/ 75481 w 739412"/>
                  <a:gd name="connsiteY73" fmla="*/ 328107 h 1056170"/>
                  <a:gd name="connsiteX74" fmla="*/ 92682 w 739412"/>
                  <a:gd name="connsiteY74" fmla="*/ 307933 h 1056170"/>
                  <a:gd name="connsiteX75" fmla="*/ 144487 w 739412"/>
                  <a:gd name="connsiteY75" fmla="*/ 291944 h 1056170"/>
                  <a:gd name="connsiteX76" fmla="*/ 246596 w 739412"/>
                  <a:gd name="connsiteY76" fmla="*/ 239187 h 1056170"/>
                  <a:gd name="connsiteX77" fmla="*/ 291215 w 739412"/>
                  <a:gd name="connsiteY77" fmla="*/ 204958 h 1056170"/>
                  <a:gd name="connsiteX78" fmla="*/ 412315 w 739412"/>
                  <a:gd name="connsiteY78" fmla="*/ 103830 h 1056170"/>
                  <a:gd name="connsiteX79" fmla="*/ 464495 w 739412"/>
                  <a:gd name="connsiteY79" fmla="*/ 37652 h 1056170"/>
                  <a:gd name="connsiteX80" fmla="*/ 524900 w 739412"/>
                  <a:gd name="connsiteY80" fmla="*/ 47 h 1056170"/>
                  <a:gd name="connsiteX81" fmla="*/ 412055 w 739412"/>
                  <a:gd name="connsiteY81" fmla="*/ 799691 h 1056170"/>
                  <a:gd name="connsiteX82" fmla="*/ 322615 w 739412"/>
                  <a:gd name="connsiteY82" fmla="*/ 829678 h 1056170"/>
                  <a:gd name="connsiteX83" fmla="*/ 217851 w 739412"/>
                  <a:gd name="connsiteY83" fmla="*/ 862492 h 1056170"/>
                  <a:gd name="connsiteX84" fmla="*/ 237592 w 739412"/>
                  <a:gd name="connsiteY84" fmla="*/ 904081 h 1056170"/>
                  <a:gd name="connsiteX85" fmla="*/ 348532 w 739412"/>
                  <a:gd name="connsiteY85" fmla="*/ 931354 h 1056170"/>
                  <a:gd name="connsiteX86" fmla="*/ 408678 w 739412"/>
                  <a:gd name="connsiteY86" fmla="*/ 948555 h 1056170"/>
                  <a:gd name="connsiteX87" fmla="*/ 465447 w 739412"/>
                  <a:gd name="connsiteY87" fmla="*/ 959984 h 1056170"/>
                  <a:gd name="connsiteX88" fmla="*/ 469805 w 739412"/>
                  <a:gd name="connsiteY88" fmla="*/ 882060 h 1056170"/>
                  <a:gd name="connsiteX89" fmla="*/ 470527 w 739412"/>
                  <a:gd name="connsiteY89" fmla="*/ 845147 h 1056170"/>
                  <a:gd name="connsiteX90" fmla="*/ 465678 w 739412"/>
                  <a:gd name="connsiteY90" fmla="*/ 814266 h 1056170"/>
                  <a:gd name="connsiteX91" fmla="*/ 451392 w 739412"/>
                  <a:gd name="connsiteY91" fmla="*/ 791437 h 1056170"/>
                  <a:gd name="connsiteX92" fmla="*/ 412055 w 739412"/>
                  <a:gd name="connsiteY92" fmla="*/ 799691 h 1056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739412" h="1056170">
                    <a:moveTo>
                      <a:pt x="524900" y="47"/>
                    </a:moveTo>
                    <a:cubicBezTo>
                      <a:pt x="532058" y="104"/>
                      <a:pt x="543400" y="-1974"/>
                      <a:pt x="548480" y="5328"/>
                    </a:cubicBezTo>
                    <a:cubicBezTo>
                      <a:pt x="562333" y="25444"/>
                      <a:pt x="575378" y="46195"/>
                      <a:pt x="587557" y="67379"/>
                    </a:cubicBezTo>
                    <a:cubicBezTo>
                      <a:pt x="594282" y="84089"/>
                      <a:pt x="584873" y="103051"/>
                      <a:pt x="592406" y="119559"/>
                    </a:cubicBezTo>
                    <a:cubicBezTo>
                      <a:pt x="600083" y="141724"/>
                      <a:pt x="580659" y="160859"/>
                      <a:pt x="581035" y="182764"/>
                    </a:cubicBezTo>
                    <a:cubicBezTo>
                      <a:pt x="580630" y="210903"/>
                      <a:pt x="562766" y="234252"/>
                      <a:pt x="559187" y="261785"/>
                    </a:cubicBezTo>
                    <a:cubicBezTo>
                      <a:pt x="555060" y="281641"/>
                      <a:pt x="541842" y="298294"/>
                      <a:pt x="539071" y="318554"/>
                    </a:cubicBezTo>
                    <a:cubicBezTo>
                      <a:pt x="529864" y="363288"/>
                      <a:pt x="494308" y="396103"/>
                      <a:pt x="482186" y="439625"/>
                    </a:cubicBezTo>
                    <a:cubicBezTo>
                      <a:pt x="462590" y="470534"/>
                      <a:pt x="444177" y="502512"/>
                      <a:pt x="428621" y="535731"/>
                    </a:cubicBezTo>
                    <a:cubicBezTo>
                      <a:pt x="424321" y="542715"/>
                      <a:pt x="429804" y="550017"/>
                      <a:pt x="434278" y="555299"/>
                    </a:cubicBezTo>
                    <a:cubicBezTo>
                      <a:pt x="442445" y="564621"/>
                      <a:pt x="449256" y="575010"/>
                      <a:pt x="457337" y="584419"/>
                    </a:cubicBezTo>
                    <a:cubicBezTo>
                      <a:pt x="473153" y="598532"/>
                      <a:pt x="489921" y="611577"/>
                      <a:pt x="507007" y="624160"/>
                    </a:cubicBezTo>
                    <a:cubicBezTo>
                      <a:pt x="522534" y="636570"/>
                      <a:pt x="543602" y="624968"/>
                      <a:pt x="561092" y="624737"/>
                    </a:cubicBezTo>
                    <a:cubicBezTo>
                      <a:pt x="574050" y="623872"/>
                      <a:pt x="583199" y="609268"/>
                      <a:pt x="596562" y="612616"/>
                    </a:cubicBezTo>
                    <a:cubicBezTo>
                      <a:pt x="606115" y="615617"/>
                      <a:pt x="614138" y="607767"/>
                      <a:pt x="623575" y="607941"/>
                    </a:cubicBezTo>
                    <a:cubicBezTo>
                      <a:pt x="633186" y="608402"/>
                      <a:pt x="637428" y="598214"/>
                      <a:pt x="642017" y="591577"/>
                    </a:cubicBezTo>
                    <a:cubicBezTo>
                      <a:pt x="655553" y="590797"/>
                      <a:pt x="669118" y="590220"/>
                      <a:pt x="682711" y="589787"/>
                    </a:cubicBezTo>
                    <a:cubicBezTo>
                      <a:pt x="680200" y="609268"/>
                      <a:pt x="701932" y="616570"/>
                      <a:pt x="713881" y="627422"/>
                    </a:cubicBezTo>
                    <a:cubicBezTo>
                      <a:pt x="722164" y="622457"/>
                      <a:pt x="731110" y="618821"/>
                      <a:pt x="740028" y="615127"/>
                    </a:cubicBezTo>
                    <a:cubicBezTo>
                      <a:pt x="736825" y="621880"/>
                      <a:pt x="733073" y="628374"/>
                      <a:pt x="730678" y="635474"/>
                    </a:cubicBezTo>
                    <a:cubicBezTo>
                      <a:pt x="725136" y="652213"/>
                      <a:pt x="740634" y="672906"/>
                      <a:pt x="727359" y="687192"/>
                    </a:cubicBezTo>
                    <a:cubicBezTo>
                      <a:pt x="710677" y="700208"/>
                      <a:pt x="700056" y="722200"/>
                      <a:pt x="678642" y="728261"/>
                    </a:cubicBezTo>
                    <a:cubicBezTo>
                      <a:pt x="652840" y="736948"/>
                      <a:pt x="629203" y="752389"/>
                      <a:pt x="601612" y="755159"/>
                    </a:cubicBezTo>
                    <a:cubicBezTo>
                      <a:pt x="587384" y="757324"/>
                      <a:pt x="574685" y="764452"/>
                      <a:pt x="561669" y="770080"/>
                    </a:cubicBezTo>
                    <a:cubicBezTo>
                      <a:pt x="575493" y="795853"/>
                      <a:pt x="553617" y="832650"/>
                      <a:pt x="579447" y="852737"/>
                    </a:cubicBezTo>
                    <a:cubicBezTo>
                      <a:pt x="564786" y="900415"/>
                      <a:pt x="568018" y="950748"/>
                      <a:pt x="563574" y="999870"/>
                    </a:cubicBezTo>
                    <a:cubicBezTo>
                      <a:pt x="560197" y="1021573"/>
                      <a:pt x="545536" y="1041602"/>
                      <a:pt x="526113" y="1051588"/>
                    </a:cubicBezTo>
                    <a:cubicBezTo>
                      <a:pt x="508132" y="1056235"/>
                      <a:pt x="489200" y="1052165"/>
                      <a:pt x="470931" y="1054936"/>
                    </a:cubicBezTo>
                    <a:cubicBezTo>
                      <a:pt x="447554" y="1059496"/>
                      <a:pt x="425129" y="1047721"/>
                      <a:pt x="401809" y="1047807"/>
                    </a:cubicBezTo>
                    <a:cubicBezTo>
                      <a:pt x="387754" y="1049770"/>
                      <a:pt x="377104" y="1037562"/>
                      <a:pt x="363511" y="1036263"/>
                    </a:cubicBezTo>
                    <a:cubicBezTo>
                      <a:pt x="344550" y="1030116"/>
                      <a:pt x="318171" y="1036147"/>
                      <a:pt x="305501" y="1017503"/>
                    </a:cubicBezTo>
                    <a:cubicBezTo>
                      <a:pt x="281979" y="1020505"/>
                      <a:pt x="261315" y="996435"/>
                      <a:pt x="238227" y="1006854"/>
                    </a:cubicBezTo>
                    <a:cubicBezTo>
                      <a:pt x="236408" y="1001168"/>
                      <a:pt x="234388" y="995540"/>
                      <a:pt x="232541" y="989884"/>
                    </a:cubicBezTo>
                    <a:cubicBezTo>
                      <a:pt x="191414" y="985959"/>
                      <a:pt x="149884" y="991125"/>
                      <a:pt x="108902" y="987431"/>
                    </a:cubicBezTo>
                    <a:cubicBezTo>
                      <a:pt x="90950" y="977214"/>
                      <a:pt x="81311" y="956607"/>
                      <a:pt x="69305" y="940618"/>
                    </a:cubicBezTo>
                    <a:cubicBezTo>
                      <a:pt x="57818" y="909074"/>
                      <a:pt x="64571" y="874152"/>
                      <a:pt x="65120" y="841424"/>
                    </a:cubicBezTo>
                    <a:cubicBezTo>
                      <a:pt x="62638" y="815449"/>
                      <a:pt x="93028" y="798595"/>
                      <a:pt x="84658" y="772072"/>
                    </a:cubicBezTo>
                    <a:cubicBezTo>
                      <a:pt x="97819" y="763615"/>
                      <a:pt x="113115" y="758882"/>
                      <a:pt x="125352" y="748983"/>
                    </a:cubicBezTo>
                    <a:cubicBezTo>
                      <a:pt x="137272" y="739632"/>
                      <a:pt x="148989" y="729675"/>
                      <a:pt x="162900" y="723384"/>
                    </a:cubicBezTo>
                    <a:cubicBezTo>
                      <a:pt x="182294" y="716370"/>
                      <a:pt x="207519" y="723066"/>
                      <a:pt x="222353" y="705721"/>
                    </a:cubicBezTo>
                    <a:cubicBezTo>
                      <a:pt x="226422" y="707077"/>
                      <a:pt x="230463" y="708491"/>
                      <a:pt x="234561" y="709761"/>
                    </a:cubicBezTo>
                    <a:cubicBezTo>
                      <a:pt x="238342" y="705778"/>
                      <a:pt x="241430" y="700612"/>
                      <a:pt x="246452" y="698130"/>
                    </a:cubicBezTo>
                    <a:cubicBezTo>
                      <a:pt x="266770" y="695360"/>
                      <a:pt x="286193" y="688000"/>
                      <a:pt x="306973" y="687683"/>
                    </a:cubicBezTo>
                    <a:cubicBezTo>
                      <a:pt x="318517" y="685865"/>
                      <a:pt x="324895" y="671723"/>
                      <a:pt x="338489" y="675561"/>
                    </a:cubicBezTo>
                    <a:cubicBezTo>
                      <a:pt x="348590" y="675792"/>
                      <a:pt x="355719" y="668346"/>
                      <a:pt x="362703" y="662199"/>
                    </a:cubicBezTo>
                    <a:cubicBezTo>
                      <a:pt x="360740" y="659746"/>
                      <a:pt x="358547" y="657552"/>
                      <a:pt x="356180" y="655503"/>
                    </a:cubicBezTo>
                    <a:cubicBezTo>
                      <a:pt x="339499" y="661968"/>
                      <a:pt x="321923" y="655041"/>
                      <a:pt x="305761" y="650164"/>
                    </a:cubicBezTo>
                    <a:cubicBezTo>
                      <a:pt x="305645" y="640380"/>
                      <a:pt x="303423" y="629615"/>
                      <a:pt x="294274" y="624247"/>
                    </a:cubicBezTo>
                    <a:cubicBezTo>
                      <a:pt x="277679" y="613222"/>
                      <a:pt x="270175" y="590970"/>
                      <a:pt x="277679" y="572096"/>
                    </a:cubicBezTo>
                    <a:cubicBezTo>
                      <a:pt x="290407" y="544014"/>
                      <a:pt x="301691" y="515269"/>
                      <a:pt x="316295" y="488082"/>
                    </a:cubicBezTo>
                    <a:cubicBezTo>
                      <a:pt x="318835" y="468283"/>
                      <a:pt x="337912" y="459019"/>
                      <a:pt x="348503" y="444358"/>
                    </a:cubicBezTo>
                    <a:cubicBezTo>
                      <a:pt x="355719" y="425339"/>
                      <a:pt x="357364" y="404126"/>
                      <a:pt x="369745" y="387300"/>
                    </a:cubicBezTo>
                    <a:cubicBezTo>
                      <a:pt x="385359" y="363952"/>
                      <a:pt x="387119" y="334254"/>
                      <a:pt x="403743" y="311425"/>
                    </a:cubicBezTo>
                    <a:cubicBezTo>
                      <a:pt x="409602" y="303979"/>
                      <a:pt x="415922" y="296908"/>
                      <a:pt x="422041" y="289664"/>
                    </a:cubicBezTo>
                    <a:cubicBezTo>
                      <a:pt x="418577" y="280775"/>
                      <a:pt x="411391" y="270703"/>
                      <a:pt x="416759" y="261121"/>
                    </a:cubicBezTo>
                    <a:cubicBezTo>
                      <a:pt x="431594" y="232404"/>
                      <a:pt x="442387" y="201668"/>
                      <a:pt x="449112" y="170065"/>
                    </a:cubicBezTo>
                    <a:cubicBezTo>
                      <a:pt x="453874" y="159127"/>
                      <a:pt x="450064" y="148275"/>
                      <a:pt x="446082" y="138145"/>
                    </a:cubicBezTo>
                    <a:cubicBezTo>
                      <a:pt x="411968" y="161926"/>
                      <a:pt x="379356" y="188565"/>
                      <a:pt x="353612" y="221495"/>
                    </a:cubicBezTo>
                    <a:cubicBezTo>
                      <a:pt x="340422" y="238696"/>
                      <a:pt x="321201" y="251135"/>
                      <a:pt x="311158" y="270731"/>
                    </a:cubicBezTo>
                    <a:cubicBezTo>
                      <a:pt x="305155" y="287355"/>
                      <a:pt x="303250" y="306086"/>
                      <a:pt x="291013" y="319853"/>
                    </a:cubicBezTo>
                    <a:cubicBezTo>
                      <a:pt x="284548" y="330791"/>
                      <a:pt x="274245" y="338179"/>
                      <a:pt x="264865" y="346289"/>
                    </a:cubicBezTo>
                    <a:cubicBezTo>
                      <a:pt x="238948" y="379854"/>
                      <a:pt x="212079" y="412698"/>
                      <a:pt x="186999" y="446926"/>
                    </a:cubicBezTo>
                    <a:cubicBezTo>
                      <a:pt x="179408" y="457259"/>
                      <a:pt x="165122" y="459452"/>
                      <a:pt x="153405" y="456018"/>
                    </a:cubicBezTo>
                    <a:cubicBezTo>
                      <a:pt x="151413" y="463060"/>
                      <a:pt x="148585" y="469928"/>
                      <a:pt x="148066" y="477317"/>
                    </a:cubicBezTo>
                    <a:cubicBezTo>
                      <a:pt x="141254" y="476768"/>
                      <a:pt x="138339" y="482165"/>
                      <a:pt x="135944" y="488140"/>
                    </a:cubicBezTo>
                    <a:cubicBezTo>
                      <a:pt x="114183" y="492151"/>
                      <a:pt x="100330" y="510911"/>
                      <a:pt x="81311" y="520290"/>
                    </a:cubicBezTo>
                    <a:cubicBezTo>
                      <a:pt x="69997" y="521647"/>
                      <a:pt x="55307" y="517375"/>
                      <a:pt x="57760" y="502166"/>
                    </a:cubicBezTo>
                    <a:cubicBezTo>
                      <a:pt x="39578" y="508602"/>
                      <a:pt x="28293" y="488457"/>
                      <a:pt x="18452" y="476797"/>
                    </a:cubicBezTo>
                    <a:cubicBezTo>
                      <a:pt x="15826" y="477172"/>
                      <a:pt x="13257" y="477721"/>
                      <a:pt x="10631" y="478067"/>
                    </a:cubicBezTo>
                    <a:cubicBezTo>
                      <a:pt x="9736" y="461184"/>
                      <a:pt x="3993" y="445195"/>
                      <a:pt x="616" y="428773"/>
                    </a:cubicBezTo>
                    <a:cubicBezTo>
                      <a:pt x="7398" y="420692"/>
                      <a:pt x="12333" y="411341"/>
                      <a:pt x="18538" y="402827"/>
                    </a:cubicBezTo>
                    <a:cubicBezTo>
                      <a:pt x="15999" y="397777"/>
                      <a:pt x="13661" y="392639"/>
                      <a:pt x="10977" y="387646"/>
                    </a:cubicBezTo>
                    <a:cubicBezTo>
                      <a:pt x="26591" y="367530"/>
                      <a:pt x="42810" y="347703"/>
                      <a:pt x="61801" y="330618"/>
                    </a:cubicBezTo>
                    <a:cubicBezTo>
                      <a:pt x="65466" y="327068"/>
                      <a:pt x="70950" y="328597"/>
                      <a:pt x="75481" y="328107"/>
                    </a:cubicBezTo>
                    <a:cubicBezTo>
                      <a:pt x="80993" y="321238"/>
                      <a:pt x="86044" y="313763"/>
                      <a:pt x="92682" y="307933"/>
                    </a:cubicBezTo>
                    <a:cubicBezTo>
                      <a:pt x="110085" y="303200"/>
                      <a:pt x="128065" y="299794"/>
                      <a:pt x="144487" y="291944"/>
                    </a:cubicBezTo>
                    <a:cubicBezTo>
                      <a:pt x="180620" y="278495"/>
                      <a:pt x="209337" y="250125"/>
                      <a:pt x="246596" y="239187"/>
                    </a:cubicBezTo>
                    <a:cubicBezTo>
                      <a:pt x="265038" y="233415"/>
                      <a:pt x="277621" y="217743"/>
                      <a:pt x="291215" y="204958"/>
                    </a:cubicBezTo>
                    <a:cubicBezTo>
                      <a:pt x="332919" y="172922"/>
                      <a:pt x="373930" y="139761"/>
                      <a:pt x="412315" y="103830"/>
                    </a:cubicBezTo>
                    <a:cubicBezTo>
                      <a:pt x="433527" y="84984"/>
                      <a:pt x="446053" y="58894"/>
                      <a:pt x="464495" y="37652"/>
                    </a:cubicBezTo>
                    <a:cubicBezTo>
                      <a:pt x="482244" y="21836"/>
                      <a:pt x="502476" y="8156"/>
                      <a:pt x="524900" y="47"/>
                    </a:cubicBezTo>
                    <a:moveTo>
                      <a:pt x="412055" y="799691"/>
                    </a:moveTo>
                    <a:cubicBezTo>
                      <a:pt x="380799" y="805261"/>
                      <a:pt x="354651" y="827455"/>
                      <a:pt x="322615" y="829678"/>
                    </a:cubicBezTo>
                    <a:cubicBezTo>
                      <a:pt x="286049" y="834180"/>
                      <a:pt x="251012" y="846850"/>
                      <a:pt x="217851" y="862492"/>
                    </a:cubicBezTo>
                    <a:cubicBezTo>
                      <a:pt x="220362" y="877615"/>
                      <a:pt x="218543" y="900877"/>
                      <a:pt x="237592" y="904081"/>
                    </a:cubicBezTo>
                    <a:cubicBezTo>
                      <a:pt x="274562" y="913143"/>
                      <a:pt x="310292" y="928555"/>
                      <a:pt x="348532" y="931354"/>
                    </a:cubicBezTo>
                    <a:cubicBezTo>
                      <a:pt x="368735" y="936491"/>
                      <a:pt x="389082" y="941398"/>
                      <a:pt x="408678" y="948555"/>
                    </a:cubicBezTo>
                    <a:cubicBezTo>
                      <a:pt x="428130" y="949969"/>
                      <a:pt x="445822" y="960186"/>
                      <a:pt x="465447" y="959984"/>
                    </a:cubicBezTo>
                    <a:cubicBezTo>
                      <a:pt x="476357" y="934615"/>
                      <a:pt x="466255" y="908150"/>
                      <a:pt x="469805" y="882060"/>
                    </a:cubicBezTo>
                    <a:cubicBezTo>
                      <a:pt x="470498" y="869592"/>
                      <a:pt x="463196" y="857240"/>
                      <a:pt x="470527" y="845147"/>
                    </a:cubicBezTo>
                    <a:cubicBezTo>
                      <a:pt x="476616" y="834093"/>
                      <a:pt x="464293" y="825435"/>
                      <a:pt x="465678" y="814266"/>
                    </a:cubicBezTo>
                    <a:cubicBezTo>
                      <a:pt x="466053" y="804367"/>
                      <a:pt x="458607" y="797036"/>
                      <a:pt x="451392" y="791437"/>
                    </a:cubicBezTo>
                    <a:cubicBezTo>
                      <a:pt x="438376" y="794583"/>
                      <a:pt x="425273" y="797498"/>
                      <a:pt x="412055" y="799691"/>
                    </a:cubicBezTo>
                    <a:close/>
                  </a:path>
                </a:pathLst>
              </a:custGeom>
              <a:solidFill>
                <a:srgbClr val="E5D7B9"/>
              </a:solidFill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7974303-EF63-B7CA-C959-A434C3B8B27E}"/>
              </a:ext>
            </a:extLst>
          </p:cNvPr>
          <p:cNvGrpSpPr/>
          <p:nvPr/>
        </p:nvGrpSpPr>
        <p:grpSpPr>
          <a:xfrm rot="6973213">
            <a:off x="9684283" y="4973985"/>
            <a:ext cx="3127060" cy="3167432"/>
            <a:chOff x="9406122" y="-1437424"/>
            <a:chExt cx="3887193" cy="3937378"/>
          </a:xfrm>
        </p:grpSpPr>
        <p:pic>
          <p:nvPicPr>
            <p:cNvPr id="34" name="图片 33" descr="夜晚的花&#10;&#10;中度可信度描述已自动生成">
              <a:extLst>
                <a:ext uri="{FF2B5EF4-FFF2-40B4-BE49-F238E27FC236}">
                  <a16:creationId xmlns:a16="http://schemas.microsoft.com/office/drawing/2014/main" id="{9DB3764B-B6D2-4142-1609-2154271E7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812670">
              <a:off x="10856380" y="-376555"/>
              <a:ext cx="2436935" cy="2876509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71EB2660-B342-EC8F-4E27-464082F78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324537">
              <a:off x="9438634" y="-1469936"/>
              <a:ext cx="2517015" cy="2582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022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17" dur="10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((ceil(rand(-2)+1))+(rand(2)-1))*0.125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AB195-1E7C-7FF1-635D-3FC1C7D23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02D016C1-16E9-70FD-908D-0491396EEED9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5" name="图片 4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359B5D54-EE64-357D-2FCD-9A0D6FC7D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C344B4E-D8FB-C2EF-AAEC-32BF2576B802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5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了解庄子</a:t>
              </a:r>
            </a:p>
          </p:txBody>
        </p:sp>
      </p:grp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2548E9F7-2236-CA28-AEBC-D0F72025C3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874236"/>
              </p:ext>
            </p:extLst>
          </p:nvPr>
        </p:nvGraphicFramePr>
        <p:xfrm>
          <a:off x="0" y="1465580"/>
          <a:ext cx="12191999" cy="3926840"/>
        </p:xfrm>
        <a:graphic>
          <a:graphicData uri="http://schemas.openxmlformats.org/drawingml/2006/table">
            <a:tbl>
              <a:tblPr/>
              <a:tblGrid>
                <a:gridCol w="1529542">
                  <a:extLst>
                    <a:ext uri="{9D8B030D-6E8A-4147-A177-3AD203B41FA5}">
                      <a16:colId xmlns:a16="http://schemas.microsoft.com/office/drawing/2014/main" val="3390441857"/>
                    </a:ext>
                  </a:extLst>
                </a:gridCol>
                <a:gridCol w="5910349">
                  <a:extLst>
                    <a:ext uri="{9D8B030D-6E8A-4147-A177-3AD203B41FA5}">
                      <a16:colId xmlns:a16="http://schemas.microsoft.com/office/drawing/2014/main" val="2943551537"/>
                    </a:ext>
                  </a:extLst>
                </a:gridCol>
                <a:gridCol w="4752108">
                  <a:extLst>
                    <a:ext uri="{9D8B030D-6E8A-4147-A177-3AD203B41FA5}">
                      <a16:colId xmlns:a16="http://schemas.microsoft.com/office/drawing/2014/main" val="42578945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>
                          <a:solidFill>
                            <a:srgbClr val="404040"/>
                          </a:solidFill>
                          <a:effectLst/>
                        </a:rPr>
                        <a:t>思想主张</a:t>
                      </a: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400" b="1" dirty="0">
                          <a:solidFill>
                            <a:srgbClr val="404040"/>
                          </a:solidFill>
                          <a:effectLst/>
                        </a:rPr>
                        <a:t>《</a:t>
                      </a:r>
                      <a:r>
                        <a:rPr lang="zh-CN" altLang="en-US" sz="2400" b="1" dirty="0">
                          <a:solidFill>
                            <a:srgbClr val="404040"/>
                          </a:solidFill>
                          <a:effectLst/>
                        </a:rPr>
                        <a:t>庄子</a:t>
                      </a:r>
                      <a:r>
                        <a:rPr lang="en-US" altLang="zh-CN" sz="2400" b="1" dirty="0">
                          <a:solidFill>
                            <a:srgbClr val="404040"/>
                          </a:solidFill>
                          <a:effectLst/>
                        </a:rPr>
                        <a:t>》</a:t>
                      </a:r>
                      <a:r>
                        <a:rPr lang="zh-CN" altLang="en-US" sz="2400" b="1" dirty="0">
                          <a:solidFill>
                            <a:srgbClr val="404040"/>
                          </a:solidFill>
                          <a:effectLst/>
                        </a:rPr>
                        <a:t>典型名言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solidFill>
                            <a:srgbClr val="404040"/>
                          </a:solidFill>
                          <a:effectLst/>
                        </a:rPr>
                        <a:t>通俗解释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883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顺应自然</a:t>
                      </a:r>
                      <a:endParaRPr lang="zh-CN" altLang="en-US" sz="2400">
                        <a:effectLst/>
                      </a:endParaRP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“安时而处顺，哀乐不能入也。”</a:t>
                      </a:r>
                      <a:br>
                        <a:rPr lang="zh-CN" altLang="en-US" sz="2400">
                          <a:effectLst/>
                        </a:rPr>
                      </a:br>
                      <a:r>
                        <a:rPr lang="zh-CN" altLang="en-US" sz="2400">
                          <a:effectLst/>
                        </a:rPr>
                        <a:t>（</a:t>
                      </a:r>
                      <a:r>
                        <a:rPr lang="en-US" altLang="zh-CN" sz="2400">
                          <a:effectLst/>
                        </a:rPr>
                        <a:t>《</a:t>
                      </a:r>
                      <a:r>
                        <a:rPr lang="zh-CN" altLang="en-US" sz="2400">
                          <a:effectLst/>
                        </a:rPr>
                        <a:t>养生主</a:t>
                      </a:r>
                      <a:r>
                        <a:rPr lang="en-US" altLang="zh-CN" sz="2400">
                          <a:effectLst/>
                        </a:rPr>
                        <a:t>》</a:t>
                      </a:r>
                      <a:r>
                        <a:rPr lang="zh-CN" altLang="en-US" sz="2400">
                          <a:effectLst/>
                        </a:rPr>
                        <a:t>）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>
                          <a:effectLst/>
                        </a:rPr>
                        <a:t>安心顺应自然时序，不为喜怒哀乐所扰。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7237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万物齐一</a:t>
                      </a:r>
                      <a:endParaRPr lang="zh-CN" altLang="en-US" sz="2400">
                        <a:effectLst/>
                      </a:endParaRP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effectLst/>
                        </a:rPr>
                        <a:t>“天地与我并生，万物与我为一。”</a:t>
                      </a:r>
                      <a:br>
                        <a:rPr lang="zh-CN" altLang="en-US" sz="2400" dirty="0">
                          <a:effectLst/>
                        </a:rPr>
                      </a:br>
                      <a:r>
                        <a:rPr lang="zh-CN" altLang="en-US" sz="2400" dirty="0">
                          <a:effectLst/>
                        </a:rPr>
                        <a:t>（</a:t>
                      </a:r>
                      <a:r>
                        <a:rPr lang="en-US" altLang="zh-CN" sz="2400" dirty="0">
                          <a:effectLst/>
                        </a:rPr>
                        <a:t>《</a:t>
                      </a:r>
                      <a:r>
                        <a:rPr lang="zh-CN" altLang="en-US" sz="2400" dirty="0">
                          <a:effectLst/>
                        </a:rPr>
                        <a:t>齐物论</a:t>
                      </a:r>
                      <a:r>
                        <a:rPr lang="en-US" altLang="zh-CN" sz="2400" dirty="0">
                          <a:effectLst/>
                        </a:rPr>
                        <a:t>》</a:t>
                      </a:r>
                      <a:r>
                        <a:rPr lang="zh-CN" altLang="en-US" sz="2400" dirty="0">
                          <a:effectLst/>
                        </a:rPr>
                        <a:t>）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effectLst/>
                        </a:rPr>
                        <a:t>天地万物本质相通，人与世界本是一体。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46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逍遥忘我</a:t>
                      </a:r>
                      <a:endParaRPr lang="zh-CN" altLang="en-US" sz="2400">
                        <a:effectLst/>
                      </a:endParaRP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effectLst/>
                        </a:rPr>
                        <a:t>“至人无己，神人无功，圣人无名。”</a:t>
                      </a:r>
                      <a:br>
                        <a:rPr lang="zh-CN" altLang="en-US" sz="2400" dirty="0">
                          <a:effectLst/>
                        </a:rPr>
                      </a:br>
                      <a:r>
                        <a:rPr lang="zh-CN" altLang="en-US" sz="2400" dirty="0">
                          <a:effectLst/>
                        </a:rPr>
                        <a:t>（</a:t>
                      </a:r>
                      <a:r>
                        <a:rPr lang="en-US" altLang="zh-CN" sz="2400" dirty="0">
                          <a:effectLst/>
                        </a:rPr>
                        <a:t>《</a:t>
                      </a:r>
                      <a:r>
                        <a:rPr lang="zh-CN" altLang="en-US" sz="2400" dirty="0">
                          <a:effectLst/>
                        </a:rPr>
                        <a:t>逍遥游</a:t>
                      </a:r>
                      <a:r>
                        <a:rPr lang="en-US" altLang="zh-CN" sz="2400" dirty="0">
                          <a:effectLst/>
                        </a:rPr>
                        <a:t>》</a:t>
                      </a:r>
                      <a:r>
                        <a:rPr lang="zh-CN" altLang="en-US" sz="2400" dirty="0">
                          <a:effectLst/>
                        </a:rPr>
                        <a:t>）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>
                          <a:effectLst/>
                        </a:rPr>
                        <a:t>最高境界者忘却自我、功业与声名。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026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精神自由</a:t>
                      </a:r>
                      <a:endParaRPr lang="zh-CN" altLang="en-US" sz="2400">
                        <a:effectLst/>
                      </a:endParaRP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effectLst/>
                        </a:rPr>
                        <a:t>“乘天地之正，而御六气之辩，以游无穷。”</a:t>
                      </a:r>
                      <a:br>
                        <a:rPr lang="zh-CN" altLang="en-US" sz="2400" dirty="0">
                          <a:effectLst/>
                        </a:rPr>
                      </a:br>
                      <a:r>
                        <a:rPr lang="zh-CN" altLang="en-US" sz="2400" dirty="0">
                          <a:effectLst/>
                        </a:rPr>
                        <a:t>（</a:t>
                      </a:r>
                      <a:r>
                        <a:rPr lang="en-US" altLang="zh-CN" sz="2400" dirty="0">
                          <a:effectLst/>
                        </a:rPr>
                        <a:t>《</a:t>
                      </a:r>
                      <a:r>
                        <a:rPr lang="zh-CN" altLang="en-US" sz="2400" dirty="0">
                          <a:effectLst/>
                        </a:rPr>
                        <a:t>逍遥游</a:t>
                      </a:r>
                      <a:r>
                        <a:rPr lang="en-US" altLang="zh-CN" sz="2400" dirty="0">
                          <a:effectLst/>
                        </a:rPr>
                        <a:t>》</a:t>
                      </a:r>
                      <a:r>
                        <a:rPr lang="zh-CN" altLang="en-US" sz="2400" dirty="0">
                          <a:effectLst/>
                        </a:rPr>
                        <a:t>）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effectLst/>
                        </a:rPr>
                        <a:t>顺应天道法则，精神遨游无限之境。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047404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AF471A9E-959C-35EB-6259-219D36ED7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427" y="146605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521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073FC2-BD1F-E2D5-5689-EE8B52BB9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4555E790-A260-2943-76CE-9C29C2690DCA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5" name="图片 4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C8B82EAD-0E41-DEBF-EE60-953159B0F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A81B4BBD-ECAE-5EFA-25A0-8E130F6AF151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5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了解庄子</a:t>
              </a:r>
            </a:p>
          </p:txBody>
        </p:sp>
      </p:grpSp>
      <p:sp>
        <p:nvSpPr>
          <p:cNvPr id="7" name="Rectangle 1">
            <a:extLst>
              <a:ext uri="{FF2B5EF4-FFF2-40B4-BE49-F238E27FC236}">
                <a16:creationId xmlns:a16="http://schemas.microsoft.com/office/drawing/2014/main" id="{22B6D15A-33F2-C541-415E-B235FB94E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427" y="146605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831CD5FE-96FF-5433-4672-567703BFA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888145"/>
              </p:ext>
            </p:extLst>
          </p:nvPr>
        </p:nvGraphicFramePr>
        <p:xfrm>
          <a:off x="755586" y="1706418"/>
          <a:ext cx="11104418" cy="3037479"/>
        </p:xfrm>
        <a:graphic>
          <a:graphicData uri="http://schemas.openxmlformats.org/drawingml/2006/table">
            <a:tbl>
              <a:tblPr/>
              <a:tblGrid>
                <a:gridCol w="1654233">
                  <a:extLst>
                    <a:ext uri="{9D8B030D-6E8A-4147-A177-3AD203B41FA5}">
                      <a16:colId xmlns:a16="http://schemas.microsoft.com/office/drawing/2014/main" val="3566696502"/>
                    </a:ext>
                  </a:extLst>
                </a:gridCol>
                <a:gridCol w="4646814">
                  <a:extLst>
                    <a:ext uri="{9D8B030D-6E8A-4147-A177-3AD203B41FA5}">
                      <a16:colId xmlns:a16="http://schemas.microsoft.com/office/drawing/2014/main" val="772521909"/>
                    </a:ext>
                  </a:extLst>
                </a:gridCol>
                <a:gridCol w="4803371">
                  <a:extLst>
                    <a:ext uri="{9D8B030D-6E8A-4147-A177-3AD203B41FA5}">
                      <a16:colId xmlns:a16="http://schemas.microsoft.com/office/drawing/2014/main" val="1320407857"/>
                    </a:ext>
                  </a:extLst>
                </a:gridCol>
              </a:tblGrid>
              <a:tr h="573679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>
                          <a:solidFill>
                            <a:srgbClr val="404040"/>
                          </a:solidFill>
                          <a:effectLst/>
                        </a:rPr>
                        <a:t>关键词</a:t>
                      </a: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>
                          <a:solidFill>
                            <a:srgbClr val="404040"/>
                          </a:solidFill>
                          <a:effectLst/>
                        </a:rPr>
                        <a:t>释义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solidFill>
                            <a:srgbClr val="404040"/>
                          </a:solidFill>
                          <a:effectLst/>
                        </a:rPr>
                        <a:t>哲学指向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419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乘</a:t>
                      </a:r>
                      <a:endParaRPr lang="zh-CN" altLang="en-US" sz="2400">
                        <a:effectLst/>
                      </a:endParaRP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effectLst/>
                        </a:rPr>
                        <a:t>驾驭、顺应（非征服）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>
                          <a:effectLst/>
                        </a:rPr>
                        <a:t>遵循宇宙根本规律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204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天地之正</a:t>
                      </a:r>
                      <a:endParaRPr lang="zh-CN" altLang="en-US" sz="2400">
                        <a:effectLst/>
                      </a:endParaRP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>
                          <a:effectLst/>
                        </a:rPr>
                        <a:t>自然的本真法则（道）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>
                          <a:effectLst/>
                        </a:rPr>
                        <a:t>万物运行的内在秩序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3414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御</a:t>
                      </a:r>
                      <a:endParaRPr lang="zh-CN" altLang="en-US" sz="2400">
                        <a:effectLst/>
                      </a:endParaRP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>
                          <a:effectLst/>
                        </a:rPr>
                        <a:t>掌控、调和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>
                          <a:effectLst/>
                        </a:rPr>
                        <a:t>主动适应变化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785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六气之辩</a:t>
                      </a:r>
                      <a:endParaRPr lang="zh-CN" altLang="en-US" sz="2400">
                        <a:effectLst/>
                      </a:endParaRP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>
                          <a:effectLst/>
                        </a:rPr>
                        <a:t>阴阳风雨晦明的变化（“辩”通“变”）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>
                          <a:effectLst/>
                        </a:rPr>
                        <a:t>一切现象界的流转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611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游无穷</a:t>
                      </a:r>
                      <a:endParaRPr lang="zh-CN" altLang="en-US" sz="2400">
                        <a:effectLst/>
                      </a:endParaRPr>
                    </a:p>
                  </a:txBody>
                  <a:tcPr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>
                          <a:effectLst/>
                        </a:rPr>
                        <a:t>遨游于无始无终的无限之境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effectLst/>
                        </a:rPr>
                        <a:t>突破时空束缚的绝对自由</a:t>
                      </a: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749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002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书, 游戏机, 标志, 桌子&#10;&#10;描述已自动生成">
            <a:extLst>
              <a:ext uri="{FF2B5EF4-FFF2-40B4-BE49-F238E27FC236}">
                <a16:creationId xmlns:a16="http://schemas.microsoft.com/office/drawing/2014/main" id="{EEB2E52F-C876-05B9-DE68-2FF773D91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 grainSize="2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9988" y="4559300"/>
            <a:ext cx="2982012" cy="23241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descr="夜晚的花&#10;&#10;中度可信度描述已自动生成">
            <a:extLst>
              <a:ext uri="{FF2B5EF4-FFF2-40B4-BE49-F238E27FC236}">
                <a16:creationId xmlns:a16="http://schemas.microsoft.com/office/drawing/2014/main" id="{3D53B4F8-C3DF-84BC-3770-97D2F5F635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7485">
            <a:off x="8570568" y="4266155"/>
            <a:ext cx="4391544" cy="518369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A8DF1029-204B-0D08-7662-64D5882F8D8F}"/>
              </a:ext>
            </a:extLst>
          </p:cNvPr>
          <p:cNvGrpSpPr/>
          <p:nvPr/>
        </p:nvGrpSpPr>
        <p:grpSpPr>
          <a:xfrm>
            <a:off x="356427" y="3196015"/>
            <a:ext cx="10044112" cy="2658672"/>
            <a:chOff x="623889" y="2478761"/>
            <a:chExt cx="10044112" cy="2658672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C8D5C2DE-B739-A015-B25B-AF6FE0948AE5}"/>
                </a:ext>
              </a:extLst>
            </p:cNvPr>
            <p:cNvGrpSpPr/>
            <p:nvPr/>
          </p:nvGrpSpPr>
          <p:grpSpPr>
            <a:xfrm>
              <a:off x="623889" y="2478761"/>
              <a:ext cx="10044112" cy="2658672"/>
              <a:chOff x="512763" y="1455522"/>
              <a:chExt cx="6249458" cy="3110128"/>
            </a:xfrm>
          </p:grpSpPr>
          <p:sp>
            <p:nvSpPr>
              <p:cNvPr id="13" name="缺角矩形 12">
                <a:extLst>
                  <a:ext uri="{FF2B5EF4-FFF2-40B4-BE49-F238E27FC236}">
                    <a16:creationId xmlns:a16="http://schemas.microsoft.com/office/drawing/2014/main" id="{AB6A313E-18DE-D2CD-961F-A452F907BC18}"/>
                  </a:ext>
                </a:extLst>
              </p:cNvPr>
              <p:cNvSpPr/>
              <p:nvPr/>
            </p:nvSpPr>
            <p:spPr>
              <a:xfrm>
                <a:off x="512763" y="1455522"/>
                <a:ext cx="6249458" cy="3110128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 w="25400"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" name="缺角矩形 13">
                <a:extLst>
                  <a:ext uri="{FF2B5EF4-FFF2-40B4-BE49-F238E27FC236}">
                    <a16:creationId xmlns:a16="http://schemas.microsoft.com/office/drawing/2014/main" id="{AD0D74B5-01F9-4B24-F310-050A3B55CB15}"/>
                  </a:ext>
                </a:extLst>
              </p:cNvPr>
              <p:cNvSpPr/>
              <p:nvPr/>
            </p:nvSpPr>
            <p:spPr>
              <a:xfrm>
                <a:off x="564125" y="1549612"/>
                <a:ext cx="6146733" cy="2921948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" name="Text Box 3">
              <a:extLst>
                <a:ext uri="{FF2B5EF4-FFF2-40B4-BE49-F238E27FC236}">
                  <a16:creationId xmlns:a16="http://schemas.microsoft.com/office/drawing/2014/main" id="{F87B7F20-E602-405B-412D-84FAAF674E21}"/>
                </a:ext>
              </a:extLst>
            </p:cNvPr>
            <p:cNvSpPr/>
            <p:nvPr/>
          </p:nvSpPr>
          <p:spPr>
            <a:xfrm>
              <a:off x="1068218" y="2681022"/>
              <a:ext cx="9155454" cy="219758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720000" algn="just" defTabSz="914400" rtl="0" eaLnBrk="0" fontAlgn="base" latinLnBrk="0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庄周的文章，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想象奇特丰富，善于运用寓言和比喻，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文字汪洋恣肆，意象雄浑，情致旷达，给人超凡脱俗与崇高美妙的感受，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具有文学气息和浪漫主义色彩，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常对黑暗现实有所揭露和抨击。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4B310F2F-08AC-A107-4C17-6A420B0AB3BA}"/>
              </a:ext>
            </a:extLst>
          </p:cNvPr>
          <p:cNvSpPr txBox="1"/>
          <p:nvPr/>
        </p:nvSpPr>
        <p:spPr>
          <a:xfrm>
            <a:off x="572200" y="1141301"/>
            <a:ext cx="9979181" cy="16589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marL="0" marR="0" lvl="0" indent="720000" algn="just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主要作品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是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庄周和他的门人以及后学所著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《庄子》。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今本庄子凡三十三篇，分内、外、杂三部分，一般以为内篇为庄子所著，外篇、杂篇多为庄子后学所记。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2203D72-CB5B-1B26-A36B-5082BD869762}"/>
              </a:ext>
            </a:extLst>
          </p:cNvPr>
          <p:cNvGrpSpPr/>
          <p:nvPr/>
        </p:nvGrpSpPr>
        <p:grpSpPr>
          <a:xfrm>
            <a:off x="418052" y="249287"/>
            <a:ext cx="3374720" cy="605007"/>
            <a:chOff x="418052" y="249287"/>
            <a:chExt cx="3374720" cy="605007"/>
          </a:xfrm>
        </p:grpSpPr>
        <p:pic>
          <p:nvPicPr>
            <p:cNvPr id="6" name="图片 5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DADE89C8-BE44-67BF-D1C8-553C2BB9F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42CEB70-0C46-0460-3075-B14277281F3B}"/>
                </a:ext>
              </a:extLst>
            </p:cNvPr>
            <p:cNvSpPr txBox="1"/>
            <p:nvPr/>
          </p:nvSpPr>
          <p:spPr>
            <a:xfrm>
              <a:off x="1091482" y="269519"/>
              <a:ext cx="27012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8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了解</a:t>
              </a:r>
              <a:r>
                <a:rPr lang="en-US" altLang="zh-CN" sz="3200" b="1" dirty="0">
                  <a:blipFill dpi="0" rotWithShape="1">
                    <a:blip r:embed="rId8"/>
                    <a:srcRect/>
                    <a:tile tx="0" ty="0" sx="100000" sy="100000" flip="none" algn="b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3200" b="1" dirty="0">
                  <a:blipFill dpi="0" rotWithShape="1">
                    <a:blip r:embed="rId8"/>
                    <a:srcRect/>
                    <a:tile tx="0" ty="0" sx="100000" sy="100000" flip="none" algn="b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庄子</a:t>
              </a:r>
              <a:r>
                <a:rPr lang="en-US" altLang="zh-CN" sz="3200" b="1" dirty="0">
                  <a:blipFill dpi="0" rotWithShape="1">
                    <a:blip r:embed="rId8"/>
                    <a:srcRect/>
                    <a:tile tx="0" ty="0" sx="100000" sy="100000" flip="none" algn="b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8"/>
                  <a:srcRect/>
                  <a:tile tx="0" ty="0" sx="100000" sy="100000" flip="none" algn="b"/>
                </a:blip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8804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EDAF1FF2-1D76-DCBC-37A8-24A3DAFEAAD2}"/>
              </a:ext>
            </a:extLst>
          </p:cNvPr>
          <p:cNvGrpSpPr/>
          <p:nvPr/>
        </p:nvGrpSpPr>
        <p:grpSpPr>
          <a:xfrm>
            <a:off x="-419100" y="5351570"/>
            <a:ext cx="13030200" cy="1608030"/>
            <a:chOff x="-419100" y="5351570"/>
            <a:chExt cx="13030200" cy="1608030"/>
          </a:xfrm>
        </p:grpSpPr>
        <p:pic>
          <p:nvPicPr>
            <p:cNvPr id="22" name="图片 21" descr="电脑屏幕的照片&#10;&#10;低可信度">
              <a:extLst>
                <a:ext uri="{FF2B5EF4-FFF2-40B4-BE49-F238E27FC236}">
                  <a16:creationId xmlns:a16="http://schemas.microsoft.com/office/drawing/2014/main" id="{1AF29717-2768-6B87-94C8-AE02109E9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419100" y="6121399"/>
              <a:ext cx="13030200" cy="83820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20" name="图片 19" descr="湖边的风景&#10;&#10;描述已自动生成">
              <a:extLst>
                <a:ext uri="{FF2B5EF4-FFF2-40B4-BE49-F238E27FC236}">
                  <a16:creationId xmlns:a16="http://schemas.microsoft.com/office/drawing/2014/main" id="{AF4BF3E2-F7D2-20CA-BAF0-892B4B4C8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D9C3A5">
                  <a:tint val="50000"/>
                  <a:satMod val="180000"/>
                </a:srgbClr>
              </a:duotone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3747" b="55804"/>
            <a:stretch>
              <a:fillRect/>
            </a:stretch>
          </p:blipFill>
          <p:spPr>
            <a:xfrm flipH="1">
              <a:off x="6972596" y="5351570"/>
              <a:ext cx="5219404" cy="1506430"/>
            </a:xfrm>
            <a:custGeom>
              <a:avLst/>
              <a:gdLst>
                <a:gd name="connsiteX0" fmla="*/ 5219404 w 5219404"/>
                <a:gd name="connsiteY0" fmla="*/ 0 h 1506430"/>
                <a:gd name="connsiteX1" fmla="*/ 0 w 5219404"/>
                <a:gd name="connsiteY1" fmla="*/ 0 h 1506430"/>
                <a:gd name="connsiteX2" fmla="*/ 0 w 5219404"/>
                <a:gd name="connsiteY2" fmla="*/ 1506430 h 1506430"/>
                <a:gd name="connsiteX3" fmla="*/ 5219404 w 5219404"/>
                <a:gd name="connsiteY3" fmla="*/ 1506430 h 150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9404" h="1506430">
                  <a:moveTo>
                    <a:pt x="5219404" y="0"/>
                  </a:moveTo>
                  <a:lnTo>
                    <a:pt x="0" y="0"/>
                  </a:lnTo>
                  <a:lnTo>
                    <a:pt x="0" y="1506430"/>
                  </a:lnTo>
                  <a:lnTo>
                    <a:pt x="5219404" y="1506430"/>
                  </a:lnTo>
                  <a:close/>
                </a:path>
              </a:pathLst>
            </a:custGeom>
          </p:spPr>
        </p:pic>
        <p:pic>
          <p:nvPicPr>
            <p:cNvPr id="3074" name="Picture 2" descr="查看图片">
              <a:extLst>
                <a:ext uri="{FF2B5EF4-FFF2-40B4-BE49-F238E27FC236}">
                  <a16:creationId xmlns:a16="http://schemas.microsoft.com/office/drawing/2014/main" id="{E8C77FBF-E7A7-F90B-F4E6-205D8438A4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rgbClr val="D9C3A5">
                  <a:tint val="50000"/>
                  <a:satMod val="180000"/>
                </a:srgbClr>
              </a:duotone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4622" y="6254507"/>
              <a:ext cx="1728522" cy="571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E0F371DC-9549-7BD7-F1C1-CC9D30FE23F2}"/>
              </a:ext>
            </a:extLst>
          </p:cNvPr>
          <p:cNvSpPr txBox="1"/>
          <p:nvPr/>
        </p:nvSpPr>
        <p:spPr>
          <a:xfrm>
            <a:off x="994622" y="3012008"/>
            <a:ext cx="10181378" cy="273619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algn="just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marL="0" marR="0" lvl="0" indent="720000" algn="just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庄子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不仅在先秦诸子中独具一格，而且对嵇康、阮籍、陶渊明、李白、苏轼、曹雪芹乃至鲁迅、郭沫若等后世著名作家的思想和创作，都产生了不同程度的影响。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寓言这一文学形式及其定名，即从庄子开始。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其中庖丁解牛、曳尾涂中等寓言故事，至今仍常为人所称引。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5D00F6F-1658-F35A-1CE8-109FFF4641E2}"/>
              </a:ext>
            </a:extLst>
          </p:cNvPr>
          <p:cNvGrpSpPr/>
          <p:nvPr/>
        </p:nvGrpSpPr>
        <p:grpSpPr>
          <a:xfrm>
            <a:off x="418052" y="249287"/>
            <a:ext cx="3390623" cy="605007"/>
            <a:chOff x="418052" y="249287"/>
            <a:chExt cx="3390623" cy="605007"/>
          </a:xfrm>
        </p:grpSpPr>
        <p:pic>
          <p:nvPicPr>
            <p:cNvPr id="5" name="图片 4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E64AF531-F46B-8825-5F15-3F1422707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E4207B9-ED72-082B-01A6-279DAD570D89}"/>
                </a:ext>
              </a:extLst>
            </p:cNvPr>
            <p:cNvSpPr txBox="1"/>
            <p:nvPr/>
          </p:nvSpPr>
          <p:spPr>
            <a:xfrm>
              <a:off x="1091482" y="269519"/>
              <a:ext cx="27171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10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了解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10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10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庄子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10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10"/>
                  <a:srcRect/>
                  <a:tile tx="0" ty="0" sx="100000" sy="100000" flip="none" algn="b"/>
                </a:blip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7CCAB44-AFCF-225C-EC40-6317BDF3E223}"/>
              </a:ext>
            </a:extLst>
          </p:cNvPr>
          <p:cNvGrpSpPr/>
          <p:nvPr/>
        </p:nvGrpSpPr>
        <p:grpSpPr>
          <a:xfrm>
            <a:off x="623887" y="537473"/>
            <a:ext cx="10944225" cy="2233634"/>
            <a:chOff x="623887" y="376606"/>
            <a:chExt cx="10944225" cy="223363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B7C5C90B-57AE-7890-F10D-8330D3E62A66}"/>
                </a:ext>
              </a:extLst>
            </p:cNvPr>
            <p:cNvGrpSpPr/>
            <p:nvPr/>
          </p:nvGrpSpPr>
          <p:grpSpPr>
            <a:xfrm>
              <a:off x="623887" y="1227528"/>
              <a:ext cx="10944225" cy="1382712"/>
              <a:chOff x="512763" y="1455522"/>
              <a:chExt cx="6249458" cy="3110128"/>
            </a:xfrm>
          </p:grpSpPr>
          <p:sp>
            <p:nvSpPr>
              <p:cNvPr id="12" name="缺角矩形 11">
                <a:extLst>
                  <a:ext uri="{FF2B5EF4-FFF2-40B4-BE49-F238E27FC236}">
                    <a16:creationId xmlns:a16="http://schemas.microsoft.com/office/drawing/2014/main" id="{E04BFE5A-1258-5B2B-8106-B8BEB1EC3B11}"/>
                  </a:ext>
                </a:extLst>
              </p:cNvPr>
              <p:cNvSpPr/>
              <p:nvPr/>
            </p:nvSpPr>
            <p:spPr>
              <a:xfrm>
                <a:off x="512763" y="1455522"/>
                <a:ext cx="6249458" cy="3110128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 w="25400"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缺角矩形 12">
                <a:extLst>
                  <a:ext uri="{FF2B5EF4-FFF2-40B4-BE49-F238E27FC236}">
                    <a16:creationId xmlns:a16="http://schemas.microsoft.com/office/drawing/2014/main" id="{95AA6906-03F8-C432-DC42-4C52149C5109}"/>
                  </a:ext>
                </a:extLst>
              </p:cNvPr>
              <p:cNvSpPr/>
              <p:nvPr/>
            </p:nvSpPr>
            <p:spPr>
              <a:xfrm>
                <a:off x="557742" y="1611025"/>
                <a:ext cx="6159499" cy="2799122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CAB122D-492D-F612-0F40-3F31A3E5FE62}"/>
                </a:ext>
              </a:extLst>
            </p:cNvPr>
            <p:cNvSpPr txBox="1"/>
            <p:nvPr/>
          </p:nvSpPr>
          <p:spPr>
            <a:xfrm>
              <a:off x="649131" y="1345855"/>
              <a:ext cx="8156808" cy="112037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algn="just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720000" algn="just" defTabSz="914400" rtl="0" eaLnBrk="0" fontAlgn="base" latinLnBrk="0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鲁迅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：其文汪洋辟阖（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pìhé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开合。引申指纵横变化），仪态万方，晚周诸子之作，莫能先也。</a:t>
              </a:r>
            </a:p>
          </p:txBody>
        </p:sp>
        <p:pic>
          <p:nvPicPr>
            <p:cNvPr id="10" name="图片 9" descr="图片包含 看着, 脸, 巧克力, 蛋糕&#10;&#10;描述已自动生成">
              <a:extLst>
                <a:ext uri="{FF2B5EF4-FFF2-40B4-BE49-F238E27FC236}">
                  <a16:creationId xmlns:a16="http://schemas.microsoft.com/office/drawing/2014/main" id="{0428654D-6FC7-8DB8-EAE9-1C410E57A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b="36457"/>
            <a:stretch/>
          </p:blipFill>
          <p:spPr>
            <a:xfrm>
              <a:off x="8752414" y="376606"/>
              <a:ext cx="2062128" cy="2164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5616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图片包含 圆圈&#10;&#10;描述已自动生成">
            <a:extLst>
              <a:ext uri="{FF2B5EF4-FFF2-40B4-BE49-F238E27FC236}">
                <a16:creationId xmlns:a16="http://schemas.microsoft.com/office/drawing/2014/main" id="{28E091E2-9B6C-6FA9-7E75-4CFC08ACE4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775947" y="1100089"/>
            <a:ext cx="10640106" cy="5135612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647FA14C-6582-B709-C089-10C8CE27CA8C}"/>
              </a:ext>
            </a:extLst>
          </p:cNvPr>
          <p:cNvGrpSpPr/>
          <p:nvPr/>
        </p:nvGrpSpPr>
        <p:grpSpPr>
          <a:xfrm>
            <a:off x="1047818" y="1902309"/>
            <a:ext cx="10096364" cy="4420856"/>
            <a:chOff x="1384600" y="1814845"/>
            <a:chExt cx="9421362" cy="3402048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82A241CD-4480-A5D0-E832-FFBAE4D0CFE7}"/>
                </a:ext>
              </a:extLst>
            </p:cNvPr>
            <p:cNvSpPr/>
            <p:nvPr/>
          </p:nvSpPr>
          <p:spPr>
            <a:xfrm>
              <a:off x="1384600" y="1814845"/>
              <a:ext cx="9421362" cy="3402048"/>
            </a:xfrm>
            <a:custGeom>
              <a:avLst/>
              <a:gdLst>
                <a:gd name="connsiteX0" fmla="*/ 419961 w 9142563"/>
                <a:gd name="connsiteY0" fmla="*/ 0 h 3147890"/>
                <a:gd name="connsiteX1" fmla="*/ 8724042 w 9142563"/>
                <a:gd name="connsiteY1" fmla="*/ 0 h 3147890"/>
                <a:gd name="connsiteX2" fmla="*/ 8923766 w 9142563"/>
                <a:gd name="connsiteY2" fmla="*/ 149300 h 3147890"/>
                <a:gd name="connsiteX3" fmla="*/ 8932663 w 9142563"/>
                <a:gd name="connsiteY3" fmla="*/ 198997 h 3147890"/>
                <a:gd name="connsiteX4" fmla="*/ 8947377 w 9142563"/>
                <a:gd name="connsiteY4" fmla="*/ 200313 h 3147890"/>
                <a:gd name="connsiteX5" fmla="*/ 9142563 w 9142563"/>
                <a:gd name="connsiteY5" fmla="*/ 412667 h 3147890"/>
                <a:gd name="connsiteX6" fmla="*/ 9142563 w 9142563"/>
                <a:gd name="connsiteY6" fmla="*/ 2734267 h 3147890"/>
                <a:gd name="connsiteX7" fmla="*/ 8947377 w 9142563"/>
                <a:gd name="connsiteY7" fmla="*/ 2946621 h 3147890"/>
                <a:gd name="connsiteX8" fmla="*/ 8932836 w 9142563"/>
                <a:gd name="connsiteY8" fmla="*/ 2947921 h 3147890"/>
                <a:gd name="connsiteX9" fmla="*/ 8923765 w 9142563"/>
                <a:gd name="connsiteY9" fmla="*/ 2998590 h 3147890"/>
                <a:gd name="connsiteX10" fmla="*/ 8724041 w 9142563"/>
                <a:gd name="connsiteY10" fmla="*/ 3147890 h 3147890"/>
                <a:gd name="connsiteX11" fmla="*/ 419959 w 9142563"/>
                <a:gd name="connsiteY11" fmla="*/ 3147890 h 3147890"/>
                <a:gd name="connsiteX12" fmla="*/ 220235 w 9142563"/>
                <a:gd name="connsiteY12" fmla="*/ 2998590 h 3147890"/>
                <a:gd name="connsiteX13" fmla="*/ 211362 w 9142563"/>
                <a:gd name="connsiteY13" fmla="*/ 2949023 h 3147890"/>
                <a:gd name="connsiteX14" fmla="*/ 195187 w 9142563"/>
                <a:gd name="connsiteY14" fmla="*/ 2947578 h 3147890"/>
                <a:gd name="connsiteX15" fmla="*/ 0 w 9142563"/>
                <a:gd name="connsiteY15" fmla="*/ 2735223 h 3147890"/>
                <a:gd name="connsiteX16" fmla="*/ 0 w 9142563"/>
                <a:gd name="connsiteY16" fmla="*/ 413623 h 3147890"/>
                <a:gd name="connsiteX17" fmla="*/ 195187 w 9142563"/>
                <a:gd name="connsiteY17" fmla="*/ 201269 h 3147890"/>
                <a:gd name="connsiteX18" fmla="*/ 211189 w 9142563"/>
                <a:gd name="connsiteY18" fmla="*/ 199838 h 3147890"/>
                <a:gd name="connsiteX19" fmla="*/ 220236 w 9142563"/>
                <a:gd name="connsiteY19" fmla="*/ 149300 h 3147890"/>
                <a:gd name="connsiteX20" fmla="*/ 419961 w 9142563"/>
                <a:gd name="connsiteY20" fmla="*/ 0 h 314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42563" h="3147890">
                  <a:moveTo>
                    <a:pt x="419961" y="0"/>
                  </a:moveTo>
                  <a:lnTo>
                    <a:pt x="8724042" y="0"/>
                  </a:lnTo>
                  <a:cubicBezTo>
                    <a:pt x="8813826" y="0"/>
                    <a:pt x="8890860" y="61563"/>
                    <a:pt x="8923766" y="149300"/>
                  </a:cubicBezTo>
                  <a:lnTo>
                    <a:pt x="8932663" y="198997"/>
                  </a:lnTo>
                  <a:lnTo>
                    <a:pt x="8947377" y="200313"/>
                  </a:lnTo>
                  <a:cubicBezTo>
                    <a:pt x="9058769" y="220525"/>
                    <a:pt x="9142563" y="307919"/>
                    <a:pt x="9142563" y="412667"/>
                  </a:cubicBezTo>
                  <a:lnTo>
                    <a:pt x="9142563" y="2734267"/>
                  </a:lnTo>
                  <a:cubicBezTo>
                    <a:pt x="9142563" y="2839015"/>
                    <a:pt x="9058769" y="2926410"/>
                    <a:pt x="8947377" y="2946621"/>
                  </a:cubicBezTo>
                  <a:lnTo>
                    <a:pt x="8932836" y="2947921"/>
                  </a:lnTo>
                  <a:lnTo>
                    <a:pt x="8923765" y="2998590"/>
                  </a:lnTo>
                  <a:cubicBezTo>
                    <a:pt x="8890859" y="3086327"/>
                    <a:pt x="8813825" y="3147890"/>
                    <a:pt x="8724041" y="3147890"/>
                  </a:cubicBezTo>
                  <a:lnTo>
                    <a:pt x="419959" y="3147890"/>
                  </a:lnTo>
                  <a:cubicBezTo>
                    <a:pt x="330175" y="3147890"/>
                    <a:pt x="253141" y="3086327"/>
                    <a:pt x="220235" y="2998590"/>
                  </a:cubicBezTo>
                  <a:lnTo>
                    <a:pt x="211362" y="2949023"/>
                  </a:lnTo>
                  <a:lnTo>
                    <a:pt x="195187" y="2947578"/>
                  </a:lnTo>
                  <a:cubicBezTo>
                    <a:pt x="83794" y="2927366"/>
                    <a:pt x="0" y="2839971"/>
                    <a:pt x="0" y="2735223"/>
                  </a:cubicBezTo>
                  <a:lnTo>
                    <a:pt x="0" y="413623"/>
                  </a:lnTo>
                  <a:cubicBezTo>
                    <a:pt x="0" y="308875"/>
                    <a:pt x="83794" y="221481"/>
                    <a:pt x="195187" y="201269"/>
                  </a:cubicBezTo>
                  <a:lnTo>
                    <a:pt x="211189" y="199838"/>
                  </a:lnTo>
                  <a:lnTo>
                    <a:pt x="220236" y="149300"/>
                  </a:lnTo>
                  <a:cubicBezTo>
                    <a:pt x="253142" y="61563"/>
                    <a:pt x="330177" y="0"/>
                    <a:pt x="419961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8505C0C3-BD4F-8936-7142-63B5610D7A04}"/>
                </a:ext>
              </a:extLst>
            </p:cNvPr>
            <p:cNvSpPr/>
            <p:nvPr/>
          </p:nvSpPr>
          <p:spPr>
            <a:xfrm>
              <a:off x="1524000" y="1941924"/>
              <a:ext cx="9142563" cy="3147890"/>
            </a:xfrm>
            <a:custGeom>
              <a:avLst/>
              <a:gdLst>
                <a:gd name="connsiteX0" fmla="*/ 419961 w 9142563"/>
                <a:gd name="connsiteY0" fmla="*/ 0 h 3147890"/>
                <a:gd name="connsiteX1" fmla="*/ 8724042 w 9142563"/>
                <a:gd name="connsiteY1" fmla="*/ 0 h 3147890"/>
                <a:gd name="connsiteX2" fmla="*/ 8923766 w 9142563"/>
                <a:gd name="connsiteY2" fmla="*/ 149300 h 3147890"/>
                <a:gd name="connsiteX3" fmla="*/ 8932663 w 9142563"/>
                <a:gd name="connsiteY3" fmla="*/ 198997 h 3147890"/>
                <a:gd name="connsiteX4" fmla="*/ 8947377 w 9142563"/>
                <a:gd name="connsiteY4" fmla="*/ 200313 h 3147890"/>
                <a:gd name="connsiteX5" fmla="*/ 9142563 w 9142563"/>
                <a:gd name="connsiteY5" fmla="*/ 412667 h 3147890"/>
                <a:gd name="connsiteX6" fmla="*/ 9142563 w 9142563"/>
                <a:gd name="connsiteY6" fmla="*/ 2734267 h 3147890"/>
                <a:gd name="connsiteX7" fmla="*/ 8947377 w 9142563"/>
                <a:gd name="connsiteY7" fmla="*/ 2946621 h 3147890"/>
                <a:gd name="connsiteX8" fmla="*/ 8932836 w 9142563"/>
                <a:gd name="connsiteY8" fmla="*/ 2947921 h 3147890"/>
                <a:gd name="connsiteX9" fmla="*/ 8923765 w 9142563"/>
                <a:gd name="connsiteY9" fmla="*/ 2998590 h 3147890"/>
                <a:gd name="connsiteX10" fmla="*/ 8724041 w 9142563"/>
                <a:gd name="connsiteY10" fmla="*/ 3147890 h 3147890"/>
                <a:gd name="connsiteX11" fmla="*/ 419959 w 9142563"/>
                <a:gd name="connsiteY11" fmla="*/ 3147890 h 3147890"/>
                <a:gd name="connsiteX12" fmla="*/ 220235 w 9142563"/>
                <a:gd name="connsiteY12" fmla="*/ 2998590 h 3147890"/>
                <a:gd name="connsiteX13" fmla="*/ 211362 w 9142563"/>
                <a:gd name="connsiteY13" fmla="*/ 2949023 h 3147890"/>
                <a:gd name="connsiteX14" fmla="*/ 195187 w 9142563"/>
                <a:gd name="connsiteY14" fmla="*/ 2947578 h 3147890"/>
                <a:gd name="connsiteX15" fmla="*/ 0 w 9142563"/>
                <a:gd name="connsiteY15" fmla="*/ 2735223 h 3147890"/>
                <a:gd name="connsiteX16" fmla="*/ 0 w 9142563"/>
                <a:gd name="connsiteY16" fmla="*/ 413623 h 3147890"/>
                <a:gd name="connsiteX17" fmla="*/ 195187 w 9142563"/>
                <a:gd name="connsiteY17" fmla="*/ 201269 h 3147890"/>
                <a:gd name="connsiteX18" fmla="*/ 211189 w 9142563"/>
                <a:gd name="connsiteY18" fmla="*/ 199838 h 3147890"/>
                <a:gd name="connsiteX19" fmla="*/ 220236 w 9142563"/>
                <a:gd name="connsiteY19" fmla="*/ 149300 h 3147890"/>
                <a:gd name="connsiteX20" fmla="*/ 419961 w 9142563"/>
                <a:gd name="connsiteY20" fmla="*/ 0 h 314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42563" h="3147890">
                  <a:moveTo>
                    <a:pt x="419961" y="0"/>
                  </a:moveTo>
                  <a:lnTo>
                    <a:pt x="8724042" y="0"/>
                  </a:lnTo>
                  <a:cubicBezTo>
                    <a:pt x="8813826" y="0"/>
                    <a:pt x="8890860" y="61563"/>
                    <a:pt x="8923766" y="149300"/>
                  </a:cubicBezTo>
                  <a:lnTo>
                    <a:pt x="8932663" y="198997"/>
                  </a:lnTo>
                  <a:lnTo>
                    <a:pt x="8947377" y="200313"/>
                  </a:lnTo>
                  <a:cubicBezTo>
                    <a:pt x="9058769" y="220525"/>
                    <a:pt x="9142563" y="307919"/>
                    <a:pt x="9142563" y="412667"/>
                  </a:cubicBezTo>
                  <a:lnTo>
                    <a:pt x="9142563" y="2734267"/>
                  </a:lnTo>
                  <a:cubicBezTo>
                    <a:pt x="9142563" y="2839015"/>
                    <a:pt x="9058769" y="2926410"/>
                    <a:pt x="8947377" y="2946621"/>
                  </a:cubicBezTo>
                  <a:lnTo>
                    <a:pt x="8932836" y="2947921"/>
                  </a:lnTo>
                  <a:lnTo>
                    <a:pt x="8923765" y="2998590"/>
                  </a:lnTo>
                  <a:cubicBezTo>
                    <a:pt x="8890859" y="3086327"/>
                    <a:pt x="8813825" y="3147890"/>
                    <a:pt x="8724041" y="3147890"/>
                  </a:cubicBezTo>
                  <a:lnTo>
                    <a:pt x="419959" y="3147890"/>
                  </a:lnTo>
                  <a:cubicBezTo>
                    <a:pt x="330175" y="3147890"/>
                    <a:pt x="253141" y="3086327"/>
                    <a:pt x="220235" y="2998590"/>
                  </a:cubicBezTo>
                  <a:lnTo>
                    <a:pt x="211362" y="2949023"/>
                  </a:lnTo>
                  <a:lnTo>
                    <a:pt x="195187" y="2947578"/>
                  </a:lnTo>
                  <a:cubicBezTo>
                    <a:pt x="83794" y="2927366"/>
                    <a:pt x="0" y="2839971"/>
                    <a:pt x="0" y="2735223"/>
                  </a:cubicBezTo>
                  <a:lnTo>
                    <a:pt x="0" y="413623"/>
                  </a:lnTo>
                  <a:cubicBezTo>
                    <a:pt x="0" y="308875"/>
                    <a:pt x="83794" y="221481"/>
                    <a:pt x="195187" y="201269"/>
                  </a:cubicBezTo>
                  <a:lnTo>
                    <a:pt x="211189" y="199838"/>
                  </a:lnTo>
                  <a:lnTo>
                    <a:pt x="220236" y="149300"/>
                  </a:lnTo>
                  <a:cubicBezTo>
                    <a:pt x="253142" y="61563"/>
                    <a:pt x="330177" y="0"/>
                    <a:pt x="419961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E1068D5-AD5F-2754-15C0-10C180A1D9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24717" y="2118233"/>
            <a:ext cx="9281964" cy="381341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algn="just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lvl="0" indent="720000" algn="l">
              <a:lnSpc>
                <a:spcPct val="125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楚王派使者请庄子做官，庄子用“神龟”打比方问使者：一只神龟是愿意死后被供奉在庙堂（显赫但已死），还是愿意活着在泥地里拖着尾巴爬行（卑微但自由）？使者答：“宁生而曳尾涂中。”（当然选活着在泥里爬！）庄子于是说：“吾将曳尾于涂中。”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我也要像龟一样，宁可卑微而自由地活着，不要高官厚禄的束缚。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5AD5AD0-FE84-E099-D2C4-CB1865EFCE2F}"/>
              </a:ext>
            </a:extLst>
          </p:cNvPr>
          <p:cNvGrpSpPr/>
          <p:nvPr/>
        </p:nvGrpSpPr>
        <p:grpSpPr>
          <a:xfrm>
            <a:off x="2764790" y="802574"/>
            <a:ext cx="6357620" cy="584775"/>
            <a:chOff x="2917190" y="802574"/>
            <a:chExt cx="6357620" cy="584775"/>
          </a:xfrm>
        </p:grpSpPr>
        <p:sp>
          <p:nvSpPr>
            <p:cNvPr id="2" name="Rectangle 5">
              <a:extLst>
                <a:ext uri="{FF2B5EF4-FFF2-40B4-BE49-F238E27FC236}">
                  <a16:creationId xmlns:a16="http://schemas.microsoft.com/office/drawing/2014/main" id="{031F9742-6C4C-83EB-2B47-B3E2BDCE17A1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2917190" y="802574"/>
              <a:ext cx="6357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indent="0" algn="ctr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 b="1" dirty="0">
                  <a:blipFill dpi="0" rotWithShape="1">
                    <a:blip r:embed="rId7"/>
                    <a:srcRect/>
                    <a:tile tx="0" ty="0" sx="100000" sy="100000" flip="none" algn="b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“曳尾涂中“讲了什么故事？</a:t>
              </a:r>
            </a:p>
          </p:txBody>
        </p:sp>
        <p:sp>
          <p:nvSpPr>
            <p:cNvPr id="29" name="左大括号 28">
              <a:extLst>
                <a:ext uri="{FF2B5EF4-FFF2-40B4-BE49-F238E27FC236}">
                  <a16:creationId xmlns:a16="http://schemas.microsoft.com/office/drawing/2014/main" id="{40A3C32C-52FE-BD55-C4B5-BFD4A306C0E1}"/>
                </a:ext>
              </a:extLst>
            </p:cNvPr>
            <p:cNvSpPr/>
            <p:nvPr/>
          </p:nvSpPr>
          <p:spPr>
            <a:xfrm>
              <a:off x="3738034" y="832753"/>
              <a:ext cx="127000" cy="543291"/>
            </a:xfrm>
            <a:prstGeom prst="leftBrace">
              <a:avLst>
                <a:gd name="adj1" fmla="val 51667"/>
                <a:gd name="adj2" fmla="val 50000"/>
              </a:avLst>
            </a:prstGeom>
            <a:noFill/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0" name="左大括号 29">
              <a:extLst>
                <a:ext uri="{FF2B5EF4-FFF2-40B4-BE49-F238E27FC236}">
                  <a16:creationId xmlns:a16="http://schemas.microsoft.com/office/drawing/2014/main" id="{3ED6A96F-2BC0-0CEE-1789-53AEBA434DC7}"/>
                </a:ext>
              </a:extLst>
            </p:cNvPr>
            <p:cNvSpPr/>
            <p:nvPr/>
          </p:nvSpPr>
          <p:spPr>
            <a:xfrm flipH="1" flipV="1">
              <a:off x="8616527" y="836613"/>
              <a:ext cx="127000" cy="543291"/>
            </a:xfrm>
            <a:prstGeom prst="leftBrace">
              <a:avLst>
                <a:gd name="adj1" fmla="val 51667"/>
                <a:gd name="adj2" fmla="val 50000"/>
              </a:avLst>
            </a:prstGeom>
            <a:noFill/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3097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圆圈&#10;&#10;描述已自动生成">
            <a:extLst>
              <a:ext uri="{FF2B5EF4-FFF2-40B4-BE49-F238E27FC236}">
                <a16:creationId xmlns:a16="http://schemas.microsoft.com/office/drawing/2014/main" id="{A9DCFB43-7C32-E355-39CD-BAF61E168C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75947" y="1100089"/>
            <a:ext cx="10640106" cy="513561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2967CD71-4CF8-1F72-D5E5-C36BC2B02A08}"/>
              </a:ext>
            </a:extLst>
          </p:cNvPr>
          <p:cNvGrpSpPr/>
          <p:nvPr/>
        </p:nvGrpSpPr>
        <p:grpSpPr>
          <a:xfrm>
            <a:off x="1385319" y="1814845"/>
            <a:ext cx="9421362" cy="3402048"/>
            <a:chOff x="1384600" y="1814845"/>
            <a:chExt cx="9421362" cy="3402048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E6CE82BE-37C7-4C53-872F-44BD4C964BE3}"/>
                </a:ext>
              </a:extLst>
            </p:cNvPr>
            <p:cNvSpPr/>
            <p:nvPr/>
          </p:nvSpPr>
          <p:spPr>
            <a:xfrm>
              <a:off x="1384600" y="1814845"/>
              <a:ext cx="9421362" cy="3402048"/>
            </a:xfrm>
            <a:custGeom>
              <a:avLst/>
              <a:gdLst>
                <a:gd name="connsiteX0" fmla="*/ 419961 w 9142563"/>
                <a:gd name="connsiteY0" fmla="*/ 0 h 3147890"/>
                <a:gd name="connsiteX1" fmla="*/ 8724042 w 9142563"/>
                <a:gd name="connsiteY1" fmla="*/ 0 h 3147890"/>
                <a:gd name="connsiteX2" fmla="*/ 8923766 w 9142563"/>
                <a:gd name="connsiteY2" fmla="*/ 149300 h 3147890"/>
                <a:gd name="connsiteX3" fmla="*/ 8932663 w 9142563"/>
                <a:gd name="connsiteY3" fmla="*/ 198997 h 3147890"/>
                <a:gd name="connsiteX4" fmla="*/ 8947377 w 9142563"/>
                <a:gd name="connsiteY4" fmla="*/ 200313 h 3147890"/>
                <a:gd name="connsiteX5" fmla="*/ 9142563 w 9142563"/>
                <a:gd name="connsiteY5" fmla="*/ 412667 h 3147890"/>
                <a:gd name="connsiteX6" fmla="*/ 9142563 w 9142563"/>
                <a:gd name="connsiteY6" fmla="*/ 2734267 h 3147890"/>
                <a:gd name="connsiteX7" fmla="*/ 8947377 w 9142563"/>
                <a:gd name="connsiteY7" fmla="*/ 2946621 h 3147890"/>
                <a:gd name="connsiteX8" fmla="*/ 8932836 w 9142563"/>
                <a:gd name="connsiteY8" fmla="*/ 2947921 h 3147890"/>
                <a:gd name="connsiteX9" fmla="*/ 8923765 w 9142563"/>
                <a:gd name="connsiteY9" fmla="*/ 2998590 h 3147890"/>
                <a:gd name="connsiteX10" fmla="*/ 8724041 w 9142563"/>
                <a:gd name="connsiteY10" fmla="*/ 3147890 h 3147890"/>
                <a:gd name="connsiteX11" fmla="*/ 419959 w 9142563"/>
                <a:gd name="connsiteY11" fmla="*/ 3147890 h 3147890"/>
                <a:gd name="connsiteX12" fmla="*/ 220235 w 9142563"/>
                <a:gd name="connsiteY12" fmla="*/ 2998590 h 3147890"/>
                <a:gd name="connsiteX13" fmla="*/ 211362 w 9142563"/>
                <a:gd name="connsiteY13" fmla="*/ 2949023 h 3147890"/>
                <a:gd name="connsiteX14" fmla="*/ 195187 w 9142563"/>
                <a:gd name="connsiteY14" fmla="*/ 2947578 h 3147890"/>
                <a:gd name="connsiteX15" fmla="*/ 0 w 9142563"/>
                <a:gd name="connsiteY15" fmla="*/ 2735223 h 3147890"/>
                <a:gd name="connsiteX16" fmla="*/ 0 w 9142563"/>
                <a:gd name="connsiteY16" fmla="*/ 413623 h 3147890"/>
                <a:gd name="connsiteX17" fmla="*/ 195187 w 9142563"/>
                <a:gd name="connsiteY17" fmla="*/ 201269 h 3147890"/>
                <a:gd name="connsiteX18" fmla="*/ 211189 w 9142563"/>
                <a:gd name="connsiteY18" fmla="*/ 199838 h 3147890"/>
                <a:gd name="connsiteX19" fmla="*/ 220236 w 9142563"/>
                <a:gd name="connsiteY19" fmla="*/ 149300 h 3147890"/>
                <a:gd name="connsiteX20" fmla="*/ 419961 w 9142563"/>
                <a:gd name="connsiteY20" fmla="*/ 0 h 314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42563" h="3147890">
                  <a:moveTo>
                    <a:pt x="419961" y="0"/>
                  </a:moveTo>
                  <a:lnTo>
                    <a:pt x="8724042" y="0"/>
                  </a:lnTo>
                  <a:cubicBezTo>
                    <a:pt x="8813826" y="0"/>
                    <a:pt x="8890860" y="61563"/>
                    <a:pt x="8923766" y="149300"/>
                  </a:cubicBezTo>
                  <a:lnTo>
                    <a:pt x="8932663" y="198997"/>
                  </a:lnTo>
                  <a:lnTo>
                    <a:pt x="8947377" y="200313"/>
                  </a:lnTo>
                  <a:cubicBezTo>
                    <a:pt x="9058769" y="220525"/>
                    <a:pt x="9142563" y="307919"/>
                    <a:pt x="9142563" y="412667"/>
                  </a:cubicBezTo>
                  <a:lnTo>
                    <a:pt x="9142563" y="2734267"/>
                  </a:lnTo>
                  <a:cubicBezTo>
                    <a:pt x="9142563" y="2839015"/>
                    <a:pt x="9058769" y="2926410"/>
                    <a:pt x="8947377" y="2946621"/>
                  </a:cubicBezTo>
                  <a:lnTo>
                    <a:pt x="8932836" y="2947921"/>
                  </a:lnTo>
                  <a:lnTo>
                    <a:pt x="8923765" y="2998590"/>
                  </a:lnTo>
                  <a:cubicBezTo>
                    <a:pt x="8890859" y="3086327"/>
                    <a:pt x="8813825" y="3147890"/>
                    <a:pt x="8724041" y="3147890"/>
                  </a:cubicBezTo>
                  <a:lnTo>
                    <a:pt x="419959" y="3147890"/>
                  </a:lnTo>
                  <a:cubicBezTo>
                    <a:pt x="330175" y="3147890"/>
                    <a:pt x="253141" y="3086327"/>
                    <a:pt x="220235" y="2998590"/>
                  </a:cubicBezTo>
                  <a:lnTo>
                    <a:pt x="211362" y="2949023"/>
                  </a:lnTo>
                  <a:lnTo>
                    <a:pt x="195187" y="2947578"/>
                  </a:lnTo>
                  <a:cubicBezTo>
                    <a:pt x="83794" y="2927366"/>
                    <a:pt x="0" y="2839971"/>
                    <a:pt x="0" y="2735223"/>
                  </a:cubicBezTo>
                  <a:lnTo>
                    <a:pt x="0" y="413623"/>
                  </a:lnTo>
                  <a:cubicBezTo>
                    <a:pt x="0" y="308875"/>
                    <a:pt x="83794" y="221481"/>
                    <a:pt x="195187" y="201269"/>
                  </a:cubicBezTo>
                  <a:lnTo>
                    <a:pt x="211189" y="199838"/>
                  </a:lnTo>
                  <a:lnTo>
                    <a:pt x="220236" y="149300"/>
                  </a:lnTo>
                  <a:cubicBezTo>
                    <a:pt x="253142" y="61563"/>
                    <a:pt x="330177" y="0"/>
                    <a:pt x="419961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/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569EC312-1096-F5EC-94A7-3A5C67F1ED15}"/>
                </a:ext>
              </a:extLst>
            </p:cNvPr>
            <p:cNvSpPr/>
            <p:nvPr/>
          </p:nvSpPr>
          <p:spPr>
            <a:xfrm>
              <a:off x="1524000" y="1941924"/>
              <a:ext cx="9142563" cy="3147890"/>
            </a:xfrm>
            <a:custGeom>
              <a:avLst/>
              <a:gdLst>
                <a:gd name="connsiteX0" fmla="*/ 419961 w 9142563"/>
                <a:gd name="connsiteY0" fmla="*/ 0 h 3147890"/>
                <a:gd name="connsiteX1" fmla="*/ 8724042 w 9142563"/>
                <a:gd name="connsiteY1" fmla="*/ 0 h 3147890"/>
                <a:gd name="connsiteX2" fmla="*/ 8923766 w 9142563"/>
                <a:gd name="connsiteY2" fmla="*/ 149300 h 3147890"/>
                <a:gd name="connsiteX3" fmla="*/ 8932663 w 9142563"/>
                <a:gd name="connsiteY3" fmla="*/ 198997 h 3147890"/>
                <a:gd name="connsiteX4" fmla="*/ 8947377 w 9142563"/>
                <a:gd name="connsiteY4" fmla="*/ 200313 h 3147890"/>
                <a:gd name="connsiteX5" fmla="*/ 9142563 w 9142563"/>
                <a:gd name="connsiteY5" fmla="*/ 412667 h 3147890"/>
                <a:gd name="connsiteX6" fmla="*/ 9142563 w 9142563"/>
                <a:gd name="connsiteY6" fmla="*/ 2734267 h 3147890"/>
                <a:gd name="connsiteX7" fmla="*/ 8947377 w 9142563"/>
                <a:gd name="connsiteY7" fmla="*/ 2946621 h 3147890"/>
                <a:gd name="connsiteX8" fmla="*/ 8932836 w 9142563"/>
                <a:gd name="connsiteY8" fmla="*/ 2947921 h 3147890"/>
                <a:gd name="connsiteX9" fmla="*/ 8923765 w 9142563"/>
                <a:gd name="connsiteY9" fmla="*/ 2998590 h 3147890"/>
                <a:gd name="connsiteX10" fmla="*/ 8724041 w 9142563"/>
                <a:gd name="connsiteY10" fmla="*/ 3147890 h 3147890"/>
                <a:gd name="connsiteX11" fmla="*/ 419959 w 9142563"/>
                <a:gd name="connsiteY11" fmla="*/ 3147890 h 3147890"/>
                <a:gd name="connsiteX12" fmla="*/ 220235 w 9142563"/>
                <a:gd name="connsiteY12" fmla="*/ 2998590 h 3147890"/>
                <a:gd name="connsiteX13" fmla="*/ 211362 w 9142563"/>
                <a:gd name="connsiteY13" fmla="*/ 2949023 h 3147890"/>
                <a:gd name="connsiteX14" fmla="*/ 195187 w 9142563"/>
                <a:gd name="connsiteY14" fmla="*/ 2947578 h 3147890"/>
                <a:gd name="connsiteX15" fmla="*/ 0 w 9142563"/>
                <a:gd name="connsiteY15" fmla="*/ 2735223 h 3147890"/>
                <a:gd name="connsiteX16" fmla="*/ 0 w 9142563"/>
                <a:gd name="connsiteY16" fmla="*/ 413623 h 3147890"/>
                <a:gd name="connsiteX17" fmla="*/ 195187 w 9142563"/>
                <a:gd name="connsiteY17" fmla="*/ 201269 h 3147890"/>
                <a:gd name="connsiteX18" fmla="*/ 211189 w 9142563"/>
                <a:gd name="connsiteY18" fmla="*/ 199838 h 3147890"/>
                <a:gd name="connsiteX19" fmla="*/ 220236 w 9142563"/>
                <a:gd name="connsiteY19" fmla="*/ 149300 h 3147890"/>
                <a:gd name="connsiteX20" fmla="*/ 419961 w 9142563"/>
                <a:gd name="connsiteY20" fmla="*/ 0 h 314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42563" h="3147890">
                  <a:moveTo>
                    <a:pt x="419961" y="0"/>
                  </a:moveTo>
                  <a:lnTo>
                    <a:pt x="8724042" y="0"/>
                  </a:lnTo>
                  <a:cubicBezTo>
                    <a:pt x="8813826" y="0"/>
                    <a:pt x="8890860" y="61563"/>
                    <a:pt x="8923766" y="149300"/>
                  </a:cubicBezTo>
                  <a:lnTo>
                    <a:pt x="8932663" y="198997"/>
                  </a:lnTo>
                  <a:lnTo>
                    <a:pt x="8947377" y="200313"/>
                  </a:lnTo>
                  <a:cubicBezTo>
                    <a:pt x="9058769" y="220525"/>
                    <a:pt x="9142563" y="307919"/>
                    <a:pt x="9142563" y="412667"/>
                  </a:cubicBezTo>
                  <a:lnTo>
                    <a:pt x="9142563" y="2734267"/>
                  </a:lnTo>
                  <a:cubicBezTo>
                    <a:pt x="9142563" y="2839015"/>
                    <a:pt x="9058769" y="2926410"/>
                    <a:pt x="8947377" y="2946621"/>
                  </a:cubicBezTo>
                  <a:lnTo>
                    <a:pt x="8932836" y="2947921"/>
                  </a:lnTo>
                  <a:lnTo>
                    <a:pt x="8923765" y="2998590"/>
                  </a:lnTo>
                  <a:cubicBezTo>
                    <a:pt x="8890859" y="3086327"/>
                    <a:pt x="8813825" y="3147890"/>
                    <a:pt x="8724041" y="3147890"/>
                  </a:cubicBezTo>
                  <a:lnTo>
                    <a:pt x="419959" y="3147890"/>
                  </a:lnTo>
                  <a:cubicBezTo>
                    <a:pt x="330175" y="3147890"/>
                    <a:pt x="253141" y="3086327"/>
                    <a:pt x="220235" y="2998590"/>
                  </a:cubicBezTo>
                  <a:lnTo>
                    <a:pt x="211362" y="2949023"/>
                  </a:lnTo>
                  <a:lnTo>
                    <a:pt x="195187" y="2947578"/>
                  </a:lnTo>
                  <a:cubicBezTo>
                    <a:pt x="83794" y="2927366"/>
                    <a:pt x="0" y="2839971"/>
                    <a:pt x="0" y="2735223"/>
                  </a:cubicBezTo>
                  <a:lnTo>
                    <a:pt x="0" y="413623"/>
                  </a:lnTo>
                  <a:cubicBezTo>
                    <a:pt x="0" y="308875"/>
                    <a:pt x="83794" y="221481"/>
                    <a:pt x="195187" y="201269"/>
                  </a:cubicBezTo>
                  <a:lnTo>
                    <a:pt x="211189" y="199838"/>
                  </a:lnTo>
                  <a:lnTo>
                    <a:pt x="220236" y="149300"/>
                  </a:lnTo>
                  <a:cubicBezTo>
                    <a:pt x="253142" y="61563"/>
                    <a:pt x="330177" y="0"/>
                    <a:pt x="419961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E1068D5-AD5F-2754-15C0-10C180A1D9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19631" y="2067560"/>
            <a:ext cx="11107972" cy="337021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algn="just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algn="l"/>
            <a:r>
              <a:rPr lang="zh-CN" altLang="en-US" b="1" dirty="0">
                <a:latin typeface="+mj-ea"/>
                <a:ea typeface="+mj-ea"/>
              </a:rPr>
              <a:t>定义</a:t>
            </a:r>
            <a:r>
              <a:rPr lang="zh-CN" altLang="en-US" dirty="0">
                <a:latin typeface="+mj-ea"/>
                <a:ea typeface="+mj-ea"/>
              </a:rPr>
              <a:t>：</a:t>
            </a:r>
            <a:r>
              <a:rPr lang="zh-CN" altLang="en-US" b="1" dirty="0">
                <a:latin typeface="+mj-ea"/>
                <a:ea typeface="+mj-ea"/>
              </a:rPr>
              <a:t>假托故事传达抽象哲理的文学形式</a:t>
            </a:r>
            <a:endParaRPr lang="en-US" altLang="zh-CN" dirty="0">
              <a:latin typeface="+mj-ea"/>
              <a:ea typeface="+mj-ea"/>
            </a:endParaRPr>
          </a:p>
          <a:p>
            <a:pPr algn="l"/>
            <a:r>
              <a:rPr lang="en-US" altLang="zh-CN" dirty="0" err="1">
                <a:latin typeface="+mj-ea"/>
                <a:ea typeface="+mj-ea"/>
              </a:rPr>
              <a:t>Eg.</a:t>
            </a:r>
            <a:r>
              <a:rPr lang="zh-CN" altLang="en-US" dirty="0">
                <a:latin typeface="+mj-ea"/>
                <a:ea typeface="+mj-ea"/>
              </a:rPr>
              <a:t>用“解牛”“神龟”故事藏道家思想</a:t>
            </a:r>
          </a:p>
          <a:p>
            <a:r>
              <a:rPr lang="zh-CN" altLang="en-US" b="1" dirty="0">
                <a:latin typeface="+mj-ea"/>
                <a:ea typeface="+mj-ea"/>
              </a:rPr>
              <a:t>核心特征</a:t>
            </a:r>
            <a:r>
              <a:rPr lang="zh-CN" altLang="en-US" dirty="0">
                <a:latin typeface="+mj-ea"/>
                <a:ea typeface="+mj-ea"/>
              </a:rPr>
              <a:t>：</a:t>
            </a:r>
          </a:p>
          <a:p>
            <a:pPr lvl="1"/>
            <a:r>
              <a:rPr lang="zh-CN" altLang="en-US" sz="2400" b="1" dirty="0">
                <a:latin typeface="+mj-ea"/>
                <a:ea typeface="+mj-ea"/>
              </a:rPr>
              <a:t>故事为表</a:t>
            </a:r>
            <a:r>
              <a:rPr lang="zh-CN" altLang="en-US" sz="2400" dirty="0">
                <a:latin typeface="+mj-ea"/>
                <a:ea typeface="+mj-ea"/>
              </a:rPr>
              <a:t>（庖丁</a:t>
            </a:r>
            <a:r>
              <a:rPr lang="en-US" altLang="zh-CN" sz="2400" dirty="0">
                <a:latin typeface="+mj-ea"/>
                <a:ea typeface="+mj-ea"/>
              </a:rPr>
              <a:t>/</a:t>
            </a:r>
            <a:r>
              <a:rPr lang="zh-CN" altLang="en-US" sz="2400" dirty="0">
                <a:latin typeface="+mj-ea"/>
                <a:ea typeface="+mj-ea"/>
              </a:rPr>
              <a:t>神龟的具象情节）</a:t>
            </a:r>
          </a:p>
          <a:p>
            <a:pPr lvl="1"/>
            <a:r>
              <a:rPr lang="zh-CN" altLang="en-US" sz="2400" b="1" dirty="0">
                <a:latin typeface="+mj-ea"/>
                <a:ea typeface="+mj-ea"/>
              </a:rPr>
              <a:t>哲理为里</a:t>
            </a:r>
            <a:r>
              <a:rPr lang="zh-CN" altLang="en-US" sz="2400" dirty="0">
                <a:latin typeface="+mj-ea"/>
                <a:ea typeface="+mj-ea"/>
              </a:rPr>
              <a:t>（顺天道</a:t>
            </a:r>
            <a:r>
              <a:rPr lang="en-US" altLang="zh-CN" sz="2400" dirty="0">
                <a:latin typeface="+mj-ea"/>
                <a:ea typeface="+mj-ea"/>
              </a:rPr>
              <a:t>/</a:t>
            </a:r>
            <a:r>
              <a:rPr lang="zh-CN" altLang="en-US" sz="2400" dirty="0">
                <a:latin typeface="+mj-ea"/>
                <a:ea typeface="+mj-ea"/>
              </a:rPr>
              <a:t>反异化的哲学主张）</a:t>
            </a:r>
          </a:p>
          <a:p>
            <a:pPr lvl="1"/>
            <a:r>
              <a:rPr lang="zh-CN" altLang="en-US" sz="2400" b="1" dirty="0">
                <a:latin typeface="+mj-ea"/>
                <a:ea typeface="+mj-ea"/>
              </a:rPr>
              <a:t>隐喻连接</a:t>
            </a:r>
            <a:r>
              <a:rPr lang="zh-CN" altLang="en-US" sz="2400" dirty="0">
                <a:latin typeface="+mj-ea"/>
                <a:ea typeface="+mj-ea"/>
              </a:rPr>
              <a:t>（刀刃喻人心，龟甲喻名位）</a:t>
            </a:r>
          </a:p>
          <a:p>
            <a:pPr marL="0" marR="0" lvl="0" indent="72000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B6FAD35-DAFF-6E17-1395-F060D09F1F1F}"/>
              </a:ext>
            </a:extLst>
          </p:cNvPr>
          <p:cNvGrpSpPr/>
          <p:nvPr/>
        </p:nvGrpSpPr>
        <p:grpSpPr>
          <a:xfrm>
            <a:off x="2764790" y="802574"/>
            <a:ext cx="6357620" cy="584775"/>
            <a:chOff x="2917190" y="802574"/>
            <a:chExt cx="6357620" cy="584775"/>
          </a:xfrm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C7113CB9-2AB4-12B4-4DC4-119DFC90FB94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2917190" y="802574"/>
              <a:ext cx="6357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indent="0" algn="ctr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 b="1" dirty="0">
                  <a:blipFill dpi="0" rotWithShape="1">
                    <a:blip r:embed="rId6"/>
                    <a:srcRect/>
                    <a:tile tx="0" ty="0" sx="100000" sy="100000" flip="none" algn="b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什么是“寓言”？</a:t>
              </a:r>
            </a:p>
          </p:txBody>
        </p:sp>
        <p:sp>
          <p:nvSpPr>
            <p:cNvPr id="15" name="左大括号 14">
              <a:extLst>
                <a:ext uri="{FF2B5EF4-FFF2-40B4-BE49-F238E27FC236}">
                  <a16:creationId xmlns:a16="http://schemas.microsoft.com/office/drawing/2014/main" id="{1C6B020C-AA2B-C5C1-0BE0-0A0B88EA6475}"/>
                </a:ext>
              </a:extLst>
            </p:cNvPr>
            <p:cNvSpPr/>
            <p:nvPr/>
          </p:nvSpPr>
          <p:spPr>
            <a:xfrm>
              <a:off x="3738034" y="832753"/>
              <a:ext cx="127000" cy="543291"/>
            </a:xfrm>
            <a:prstGeom prst="leftBrace">
              <a:avLst>
                <a:gd name="adj1" fmla="val 51667"/>
                <a:gd name="adj2" fmla="val 50000"/>
              </a:avLst>
            </a:prstGeom>
            <a:noFill/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16" name="左大括号 15">
              <a:extLst>
                <a:ext uri="{FF2B5EF4-FFF2-40B4-BE49-F238E27FC236}">
                  <a16:creationId xmlns:a16="http://schemas.microsoft.com/office/drawing/2014/main" id="{1ECD2AF1-BBBD-1AA4-DDEF-03F44B193613}"/>
                </a:ext>
              </a:extLst>
            </p:cNvPr>
            <p:cNvSpPr/>
            <p:nvPr/>
          </p:nvSpPr>
          <p:spPr>
            <a:xfrm flipH="1" flipV="1">
              <a:off x="8616527" y="836613"/>
              <a:ext cx="127000" cy="543291"/>
            </a:xfrm>
            <a:prstGeom prst="leftBrace">
              <a:avLst>
                <a:gd name="adj1" fmla="val 51667"/>
                <a:gd name="adj2" fmla="val 50000"/>
              </a:avLst>
            </a:prstGeom>
            <a:noFill/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3187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>
            <a:extLst>
              <a:ext uri="{FF2B5EF4-FFF2-40B4-BE49-F238E27FC236}">
                <a16:creationId xmlns:a16="http://schemas.microsoft.com/office/drawing/2014/main" id="{38E7F2F2-00DF-2905-3C5C-B9113FD202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663696"/>
            <a:ext cx="12192000" cy="3194304"/>
          </a:xfrm>
          <a:prstGeom prst="rect">
            <a:avLst/>
          </a:prstGeom>
        </p:spPr>
      </p:pic>
      <p:pic>
        <p:nvPicPr>
          <p:cNvPr id="46" name="图片 45" descr="查看图片">
            <a:extLst>
              <a:ext uri="{FF2B5EF4-FFF2-40B4-BE49-F238E27FC236}">
                <a16:creationId xmlns:a16="http://schemas.microsoft.com/office/drawing/2014/main" id="{5BA148B3-14CB-047C-C10A-8ACB9FD12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969"/>
          <a:stretch>
            <a:fillRect/>
          </a:stretch>
        </p:blipFill>
        <p:spPr bwMode="auto">
          <a:xfrm>
            <a:off x="0" y="0"/>
            <a:ext cx="12192000" cy="4326771"/>
          </a:xfrm>
          <a:custGeom>
            <a:avLst/>
            <a:gdLst>
              <a:gd name="connsiteX0" fmla="*/ 0 w 12192000"/>
              <a:gd name="connsiteY0" fmla="*/ 0 h 4326771"/>
              <a:gd name="connsiteX1" fmla="*/ 12192000 w 12192000"/>
              <a:gd name="connsiteY1" fmla="*/ 0 h 4326771"/>
              <a:gd name="connsiteX2" fmla="*/ 12192000 w 12192000"/>
              <a:gd name="connsiteY2" fmla="*/ 4326771 h 4326771"/>
              <a:gd name="connsiteX3" fmla="*/ 0 w 12192000"/>
              <a:gd name="connsiteY3" fmla="*/ 4326771 h 432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326771">
                <a:moveTo>
                  <a:pt x="0" y="0"/>
                </a:moveTo>
                <a:lnTo>
                  <a:pt x="12192000" y="0"/>
                </a:lnTo>
                <a:lnTo>
                  <a:pt x="12192000" y="4326771"/>
                </a:lnTo>
                <a:lnTo>
                  <a:pt x="0" y="432677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右大括号 2">
            <a:extLst>
              <a:ext uri="{FF2B5EF4-FFF2-40B4-BE49-F238E27FC236}">
                <a16:creationId xmlns:a16="http://schemas.microsoft.com/office/drawing/2014/main" id="{6E8FE67D-10A9-F5CE-B66F-FB5695099F1D}"/>
              </a:ext>
            </a:extLst>
          </p:cNvPr>
          <p:cNvSpPr/>
          <p:nvPr/>
        </p:nvSpPr>
        <p:spPr>
          <a:xfrm rot="5400000">
            <a:off x="5034007" y="-5799247"/>
            <a:ext cx="2123987" cy="13372289"/>
          </a:xfrm>
          <a:prstGeom prst="rightBrace">
            <a:avLst>
              <a:gd name="adj1" fmla="val 90730"/>
              <a:gd name="adj2" fmla="val 50000"/>
            </a:avLst>
          </a:prstGeom>
          <a:blipFill dpi="0" rotWithShape="0">
            <a:blip r:embed="rId7"/>
            <a:srcRect/>
            <a:tile tx="0" ty="0" sx="100000" sy="100000" flip="none" algn="t"/>
          </a:blipFill>
          <a:ln>
            <a:noFill/>
          </a:ln>
          <a:effectLst>
            <a:outerShdw blurRad="508000" dist="254000" dir="5400000" algn="t" rotWithShape="0">
              <a:srgbClr val="5A4C3C">
                <a:alpha val="2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右大括号 3">
            <a:extLst>
              <a:ext uri="{FF2B5EF4-FFF2-40B4-BE49-F238E27FC236}">
                <a16:creationId xmlns:a16="http://schemas.microsoft.com/office/drawing/2014/main" id="{8BAE6499-EC23-B35C-EF6C-7887D7E14C86}"/>
              </a:ext>
            </a:extLst>
          </p:cNvPr>
          <p:cNvSpPr/>
          <p:nvPr/>
        </p:nvSpPr>
        <p:spPr>
          <a:xfrm rot="5400000">
            <a:off x="4988838" y="-5640954"/>
            <a:ext cx="2214324" cy="13372289"/>
          </a:xfrm>
          <a:prstGeom prst="rightBrace">
            <a:avLst>
              <a:gd name="adj1" fmla="val 90730"/>
              <a:gd name="adj2" fmla="val 50000"/>
            </a:avLst>
          </a:prstGeom>
          <a:noFill/>
          <a:ln w="12700">
            <a:gradFill flip="none" rotWithShape="1">
              <a:gsLst>
                <a:gs pos="36000">
                  <a:srgbClr val="967126"/>
                </a:gs>
                <a:gs pos="0">
                  <a:srgbClr val="D9C69B"/>
                </a:gs>
                <a:gs pos="68000">
                  <a:srgbClr val="967126"/>
                </a:gs>
                <a:gs pos="97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F54BA2A6-EEA9-B067-8444-72C4ABD1F87F}"/>
              </a:ext>
            </a:extLst>
          </p:cNvPr>
          <p:cNvSpPr/>
          <p:nvPr/>
        </p:nvSpPr>
        <p:spPr>
          <a:xfrm rot="16200000" flipV="1">
            <a:off x="5034007" y="-637222"/>
            <a:ext cx="2123987" cy="13372289"/>
          </a:xfrm>
          <a:prstGeom prst="rightBrace">
            <a:avLst>
              <a:gd name="adj1" fmla="val 90730"/>
              <a:gd name="adj2" fmla="val 50000"/>
            </a:avLst>
          </a:prstGeom>
          <a:blipFill dpi="0" rotWithShape="0">
            <a:blip r:embed="rId7"/>
            <a:srcRect/>
            <a:tile tx="0" ty="0" sx="100000" sy="100000" flip="none" algn="t"/>
          </a:blipFill>
          <a:ln>
            <a:noFill/>
          </a:ln>
          <a:effectLst>
            <a:outerShdw blurRad="508000" dist="38100" dir="16200000" rotWithShape="0">
              <a:srgbClr val="5A4C3C">
                <a:alpha val="2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右大括号 8">
            <a:extLst>
              <a:ext uri="{FF2B5EF4-FFF2-40B4-BE49-F238E27FC236}">
                <a16:creationId xmlns:a16="http://schemas.microsoft.com/office/drawing/2014/main" id="{8282CE2B-E2C3-FE80-1293-C6D5522A9BFD}"/>
              </a:ext>
            </a:extLst>
          </p:cNvPr>
          <p:cNvSpPr/>
          <p:nvPr/>
        </p:nvSpPr>
        <p:spPr>
          <a:xfrm rot="16200000" flipV="1">
            <a:off x="4988838" y="-795515"/>
            <a:ext cx="2214324" cy="13372289"/>
          </a:xfrm>
          <a:prstGeom prst="rightBrace">
            <a:avLst>
              <a:gd name="adj1" fmla="val 90730"/>
              <a:gd name="adj2" fmla="val 50000"/>
            </a:avLst>
          </a:prstGeom>
          <a:noFill/>
          <a:ln w="12700">
            <a:gradFill flip="none" rotWithShape="1">
              <a:gsLst>
                <a:gs pos="36000">
                  <a:srgbClr val="967126"/>
                </a:gs>
                <a:gs pos="0">
                  <a:srgbClr val="D9C69B"/>
                </a:gs>
                <a:gs pos="68000">
                  <a:srgbClr val="967126"/>
                </a:gs>
                <a:gs pos="97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2" descr="查看图片">
            <a:extLst>
              <a:ext uri="{FF2B5EF4-FFF2-40B4-BE49-F238E27FC236}">
                <a16:creationId xmlns:a16="http://schemas.microsoft.com/office/drawing/2014/main" id="{699DBCBE-3909-466E-E58B-2506478FF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8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" y="-1"/>
            <a:ext cx="4291452" cy="2789444"/>
          </a:xfrm>
          <a:prstGeom prst="rect">
            <a:avLst/>
          </a:prstGeom>
          <a:noFill/>
          <a:effectLst>
            <a:outerShdw blurRad="254000" sx="102000" sy="102000" algn="ctr" rotWithShape="0">
              <a:srgbClr val="2D2C2A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查看图片">
            <a:extLst>
              <a:ext uri="{FF2B5EF4-FFF2-40B4-BE49-F238E27FC236}">
                <a16:creationId xmlns:a16="http://schemas.microsoft.com/office/drawing/2014/main" id="{04916872-0257-ABF7-A073-E4CF97315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8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79" t="29354"/>
          <a:stretch/>
        </p:blipFill>
        <p:spPr bwMode="auto">
          <a:xfrm>
            <a:off x="7614804" y="4439895"/>
            <a:ext cx="4577195" cy="2418105"/>
          </a:xfrm>
          <a:prstGeom prst="rect">
            <a:avLst/>
          </a:prstGeom>
          <a:noFill/>
          <a:effectLst>
            <a:outerShdw blurRad="254000" sx="102000" sy="102000" algn="ctr" rotWithShape="0">
              <a:srgbClr val="2D2C2A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A-文本框 11">
            <a:extLst>
              <a:ext uri="{FF2B5EF4-FFF2-40B4-BE49-F238E27FC236}">
                <a16:creationId xmlns:a16="http://schemas.microsoft.com/office/drawing/2014/main" id="{12E0CCF4-489D-A3EC-079D-7FAF781F1C8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83854" y="2427887"/>
            <a:ext cx="2214785" cy="408445"/>
          </a:xfrm>
          <a:custGeom>
            <a:avLst/>
            <a:gdLst/>
            <a:ahLst/>
            <a:cxnLst/>
            <a:rect l="l" t="t" r="r" b="b"/>
            <a:pathLst>
              <a:path w="2214785" h="408445">
                <a:moveTo>
                  <a:pt x="1310143" y="272872"/>
                </a:moveTo>
                <a:cubicBezTo>
                  <a:pt x="1308993" y="272872"/>
                  <a:pt x="1308007" y="272954"/>
                  <a:pt x="1307185" y="273118"/>
                </a:cubicBezTo>
                <a:cubicBezTo>
                  <a:pt x="1284343" y="275419"/>
                  <a:pt x="1262322" y="279856"/>
                  <a:pt x="1241124" y="286429"/>
                </a:cubicBezTo>
                <a:cubicBezTo>
                  <a:pt x="1241124" y="288072"/>
                  <a:pt x="1242028" y="296125"/>
                  <a:pt x="1243835" y="310586"/>
                </a:cubicBezTo>
                <a:lnTo>
                  <a:pt x="1246054" y="329320"/>
                </a:lnTo>
                <a:cubicBezTo>
                  <a:pt x="1271689" y="327019"/>
                  <a:pt x="1287301" y="325376"/>
                  <a:pt x="1292888" y="324390"/>
                </a:cubicBezTo>
                <a:cubicBezTo>
                  <a:pt x="1297982" y="323568"/>
                  <a:pt x="1302748" y="322253"/>
                  <a:pt x="1307185" y="320446"/>
                </a:cubicBezTo>
                <a:cubicBezTo>
                  <a:pt x="1311951" y="303848"/>
                  <a:pt x="1314744" y="292099"/>
                  <a:pt x="1315566" y="285197"/>
                </a:cubicBezTo>
                <a:cubicBezTo>
                  <a:pt x="1315895" y="281910"/>
                  <a:pt x="1316059" y="279774"/>
                  <a:pt x="1316059" y="278788"/>
                </a:cubicBezTo>
                <a:cubicBezTo>
                  <a:pt x="1316059" y="276816"/>
                  <a:pt x="1315648" y="275337"/>
                  <a:pt x="1314826" y="274351"/>
                </a:cubicBezTo>
                <a:cubicBezTo>
                  <a:pt x="1314005" y="273365"/>
                  <a:pt x="1312444" y="272872"/>
                  <a:pt x="1310143" y="272872"/>
                </a:cubicBezTo>
                <a:close/>
                <a:moveTo>
                  <a:pt x="1006952" y="245511"/>
                </a:moveTo>
                <a:cubicBezTo>
                  <a:pt x="1010896" y="245511"/>
                  <a:pt x="1014429" y="246332"/>
                  <a:pt x="1017551" y="247976"/>
                </a:cubicBezTo>
                <a:cubicBezTo>
                  <a:pt x="1020674" y="249619"/>
                  <a:pt x="1024453" y="252002"/>
                  <a:pt x="1028890" y="255124"/>
                </a:cubicBezTo>
                <a:cubicBezTo>
                  <a:pt x="1031848" y="257425"/>
                  <a:pt x="1034149" y="259068"/>
                  <a:pt x="1035792" y="260054"/>
                </a:cubicBezTo>
                <a:cubicBezTo>
                  <a:pt x="1040886" y="263341"/>
                  <a:pt x="1045939" y="267120"/>
                  <a:pt x="1050952" y="271393"/>
                </a:cubicBezTo>
                <a:cubicBezTo>
                  <a:pt x="1055964" y="275665"/>
                  <a:pt x="1058881" y="278130"/>
                  <a:pt x="1059702" y="278788"/>
                </a:cubicBezTo>
                <a:lnTo>
                  <a:pt x="1068576" y="286183"/>
                </a:lnTo>
                <a:cubicBezTo>
                  <a:pt x="1076300" y="292592"/>
                  <a:pt x="1080162" y="299822"/>
                  <a:pt x="1080162" y="307874"/>
                </a:cubicBezTo>
                <a:cubicBezTo>
                  <a:pt x="1080162" y="314941"/>
                  <a:pt x="1076957" y="321596"/>
                  <a:pt x="1070548" y="327841"/>
                </a:cubicBezTo>
                <a:cubicBezTo>
                  <a:pt x="1062989" y="335071"/>
                  <a:pt x="1055265" y="340330"/>
                  <a:pt x="1047377" y="343616"/>
                </a:cubicBezTo>
                <a:cubicBezTo>
                  <a:pt x="1045241" y="344602"/>
                  <a:pt x="1042530" y="345095"/>
                  <a:pt x="1039243" y="345095"/>
                </a:cubicBezTo>
                <a:cubicBezTo>
                  <a:pt x="1035135" y="345095"/>
                  <a:pt x="1031684" y="344191"/>
                  <a:pt x="1028890" y="342384"/>
                </a:cubicBezTo>
                <a:cubicBezTo>
                  <a:pt x="1018373" y="335646"/>
                  <a:pt x="1007240" y="330511"/>
                  <a:pt x="995490" y="326978"/>
                </a:cubicBezTo>
                <a:cubicBezTo>
                  <a:pt x="983740" y="323445"/>
                  <a:pt x="970142" y="320446"/>
                  <a:pt x="954695" y="317981"/>
                </a:cubicBezTo>
                <a:cubicBezTo>
                  <a:pt x="930209" y="313872"/>
                  <a:pt x="904081" y="311818"/>
                  <a:pt x="876309" y="311818"/>
                </a:cubicBezTo>
                <a:cubicBezTo>
                  <a:pt x="852316" y="311818"/>
                  <a:pt x="827749" y="313297"/>
                  <a:pt x="802606" y="316255"/>
                </a:cubicBezTo>
                <a:cubicBezTo>
                  <a:pt x="777464" y="319213"/>
                  <a:pt x="750678" y="323321"/>
                  <a:pt x="722249" y="328580"/>
                </a:cubicBezTo>
                <a:cubicBezTo>
                  <a:pt x="717154" y="329566"/>
                  <a:pt x="709513" y="330881"/>
                  <a:pt x="699324" y="332524"/>
                </a:cubicBezTo>
                <a:lnTo>
                  <a:pt x="678372" y="336221"/>
                </a:lnTo>
                <a:cubicBezTo>
                  <a:pt x="675250" y="336714"/>
                  <a:pt x="672210" y="336961"/>
                  <a:pt x="669252" y="336961"/>
                </a:cubicBezTo>
                <a:cubicBezTo>
                  <a:pt x="657749" y="336961"/>
                  <a:pt x="648710" y="332524"/>
                  <a:pt x="642137" y="323650"/>
                </a:cubicBezTo>
                <a:lnTo>
                  <a:pt x="638933" y="319706"/>
                </a:lnTo>
                <a:cubicBezTo>
                  <a:pt x="636961" y="317241"/>
                  <a:pt x="634167" y="313626"/>
                  <a:pt x="630552" y="308860"/>
                </a:cubicBezTo>
                <a:cubicBezTo>
                  <a:pt x="626936" y="304095"/>
                  <a:pt x="623896" y="299904"/>
                  <a:pt x="621431" y="296289"/>
                </a:cubicBezTo>
                <a:cubicBezTo>
                  <a:pt x="619459" y="293495"/>
                  <a:pt x="618473" y="291195"/>
                  <a:pt x="618473" y="289387"/>
                </a:cubicBezTo>
                <a:cubicBezTo>
                  <a:pt x="618473" y="285772"/>
                  <a:pt x="621760" y="283964"/>
                  <a:pt x="628333" y="283964"/>
                </a:cubicBezTo>
                <a:cubicBezTo>
                  <a:pt x="635728" y="283964"/>
                  <a:pt x="651381" y="283512"/>
                  <a:pt x="675291" y="282608"/>
                </a:cubicBezTo>
                <a:cubicBezTo>
                  <a:pt x="699201" y="281705"/>
                  <a:pt x="715675" y="280842"/>
                  <a:pt x="724714" y="280020"/>
                </a:cubicBezTo>
                <a:cubicBezTo>
                  <a:pt x="732601" y="279199"/>
                  <a:pt x="744433" y="278130"/>
                  <a:pt x="760209" y="276816"/>
                </a:cubicBezTo>
                <a:cubicBezTo>
                  <a:pt x="765468" y="276323"/>
                  <a:pt x="772904" y="275665"/>
                  <a:pt x="782517" y="274844"/>
                </a:cubicBezTo>
                <a:cubicBezTo>
                  <a:pt x="792130" y="274022"/>
                  <a:pt x="800306" y="273200"/>
                  <a:pt x="807043" y="272379"/>
                </a:cubicBezTo>
                <a:cubicBezTo>
                  <a:pt x="816739" y="271228"/>
                  <a:pt x="830132" y="269914"/>
                  <a:pt x="847222" y="268435"/>
                </a:cubicBezTo>
                <a:cubicBezTo>
                  <a:pt x="882718" y="264820"/>
                  <a:pt x="911558" y="261574"/>
                  <a:pt x="933743" y="258698"/>
                </a:cubicBezTo>
                <a:cubicBezTo>
                  <a:pt x="955927" y="255822"/>
                  <a:pt x="978194" y="251673"/>
                  <a:pt x="1000543" y="246250"/>
                </a:cubicBezTo>
                <a:cubicBezTo>
                  <a:pt x="1002844" y="245757"/>
                  <a:pt x="1004980" y="245511"/>
                  <a:pt x="1006952" y="245511"/>
                </a:cubicBezTo>
                <a:close/>
                <a:moveTo>
                  <a:pt x="1336764" y="224312"/>
                </a:moveTo>
                <a:cubicBezTo>
                  <a:pt x="1341366" y="224148"/>
                  <a:pt x="1348227" y="227229"/>
                  <a:pt x="1357347" y="233556"/>
                </a:cubicBezTo>
                <a:cubicBezTo>
                  <a:pt x="1366467" y="239882"/>
                  <a:pt x="1374561" y="247277"/>
                  <a:pt x="1381627" y="255740"/>
                </a:cubicBezTo>
                <a:cubicBezTo>
                  <a:pt x="1388693" y="264203"/>
                  <a:pt x="1392226" y="271721"/>
                  <a:pt x="1392226" y="278295"/>
                </a:cubicBezTo>
                <a:cubicBezTo>
                  <a:pt x="1392226" y="282896"/>
                  <a:pt x="1390213" y="287703"/>
                  <a:pt x="1386187" y="292715"/>
                </a:cubicBezTo>
                <a:cubicBezTo>
                  <a:pt x="1382161" y="297727"/>
                  <a:pt x="1375382" y="304999"/>
                  <a:pt x="1365851" y="314530"/>
                </a:cubicBezTo>
                <a:cubicBezTo>
                  <a:pt x="1356648" y="323732"/>
                  <a:pt x="1351144" y="329320"/>
                  <a:pt x="1349336" y="331291"/>
                </a:cubicBezTo>
                <a:cubicBezTo>
                  <a:pt x="1358045" y="339344"/>
                  <a:pt x="1362400" y="345670"/>
                  <a:pt x="1362400" y="350272"/>
                </a:cubicBezTo>
                <a:cubicBezTo>
                  <a:pt x="1362400" y="352737"/>
                  <a:pt x="1361044" y="355325"/>
                  <a:pt x="1358333" y="358036"/>
                </a:cubicBezTo>
                <a:cubicBezTo>
                  <a:pt x="1355621" y="360748"/>
                  <a:pt x="1352417" y="363048"/>
                  <a:pt x="1348720" y="364938"/>
                </a:cubicBezTo>
                <a:cubicBezTo>
                  <a:pt x="1345022" y="366828"/>
                  <a:pt x="1341777" y="367773"/>
                  <a:pt x="1338983" y="367773"/>
                </a:cubicBezTo>
                <a:cubicBezTo>
                  <a:pt x="1338161" y="367773"/>
                  <a:pt x="1337257" y="367609"/>
                  <a:pt x="1336271" y="367280"/>
                </a:cubicBezTo>
                <a:cubicBezTo>
                  <a:pt x="1316223" y="359392"/>
                  <a:pt x="1298147" y="355448"/>
                  <a:pt x="1282042" y="355448"/>
                </a:cubicBezTo>
                <a:cubicBezTo>
                  <a:pt x="1275962" y="355448"/>
                  <a:pt x="1270703" y="355818"/>
                  <a:pt x="1266266" y="356557"/>
                </a:cubicBezTo>
                <a:cubicBezTo>
                  <a:pt x="1261830" y="357297"/>
                  <a:pt x="1256242" y="358488"/>
                  <a:pt x="1249505" y="360132"/>
                </a:cubicBezTo>
                <a:lnTo>
                  <a:pt x="1249998" y="367280"/>
                </a:lnTo>
                <a:cubicBezTo>
                  <a:pt x="1249998" y="370895"/>
                  <a:pt x="1248929" y="375414"/>
                  <a:pt x="1246793" y="380837"/>
                </a:cubicBezTo>
                <a:cubicBezTo>
                  <a:pt x="1244657" y="386260"/>
                  <a:pt x="1241946" y="390985"/>
                  <a:pt x="1238659" y="395011"/>
                </a:cubicBezTo>
                <a:cubicBezTo>
                  <a:pt x="1235372" y="399037"/>
                  <a:pt x="1232003" y="401050"/>
                  <a:pt x="1228552" y="401050"/>
                </a:cubicBezTo>
                <a:cubicBezTo>
                  <a:pt x="1225923" y="401214"/>
                  <a:pt x="1222554" y="398421"/>
                  <a:pt x="1218446" y="392669"/>
                </a:cubicBezTo>
                <a:cubicBezTo>
                  <a:pt x="1214338" y="386918"/>
                  <a:pt x="1210805" y="379112"/>
                  <a:pt x="1207847" y="369252"/>
                </a:cubicBezTo>
                <a:cubicBezTo>
                  <a:pt x="1204889" y="359392"/>
                  <a:pt x="1203410" y="348628"/>
                  <a:pt x="1203410" y="336961"/>
                </a:cubicBezTo>
                <a:cubicBezTo>
                  <a:pt x="1203410" y="315269"/>
                  <a:pt x="1202177" y="299699"/>
                  <a:pt x="1199712" y="290250"/>
                </a:cubicBezTo>
                <a:cubicBezTo>
                  <a:pt x="1197247" y="280801"/>
                  <a:pt x="1194207" y="273611"/>
                  <a:pt x="1190592" y="268681"/>
                </a:cubicBezTo>
                <a:cubicBezTo>
                  <a:pt x="1189935" y="267695"/>
                  <a:pt x="1189360" y="266750"/>
                  <a:pt x="1188867" y="265847"/>
                </a:cubicBezTo>
                <a:cubicBezTo>
                  <a:pt x="1188374" y="264943"/>
                  <a:pt x="1188127" y="263998"/>
                  <a:pt x="1188127" y="263012"/>
                </a:cubicBezTo>
                <a:cubicBezTo>
                  <a:pt x="1188127" y="260383"/>
                  <a:pt x="1189195" y="257466"/>
                  <a:pt x="1191331" y="254261"/>
                </a:cubicBezTo>
                <a:cubicBezTo>
                  <a:pt x="1193468" y="251057"/>
                  <a:pt x="1195768" y="249372"/>
                  <a:pt x="1198233" y="249208"/>
                </a:cubicBezTo>
                <a:cubicBezTo>
                  <a:pt x="1201027" y="249208"/>
                  <a:pt x="1206861" y="252084"/>
                  <a:pt x="1215735" y="257835"/>
                </a:cubicBezTo>
                <a:lnTo>
                  <a:pt x="1221404" y="258082"/>
                </a:lnTo>
                <a:cubicBezTo>
                  <a:pt x="1239152" y="258082"/>
                  <a:pt x="1263801" y="253892"/>
                  <a:pt x="1295353" y="245511"/>
                </a:cubicBezTo>
                <a:cubicBezTo>
                  <a:pt x="1300940" y="244032"/>
                  <a:pt x="1305829" y="242142"/>
                  <a:pt x="1310020" y="239841"/>
                </a:cubicBezTo>
                <a:cubicBezTo>
                  <a:pt x="1314210" y="237541"/>
                  <a:pt x="1318770" y="234583"/>
                  <a:pt x="1323700" y="230967"/>
                </a:cubicBezTo>
                <a:cubicBezTo>
                  <a:pt x="1326987" y="228667"/>
                  <a:pt x="1329575" y="226982"/>
                  <a:pt x="1331465" y="225914"/>
                </a:cubicBezTo>
                <a:cubicBezTo>
                  <a:pt x="1333354" y="224846"/>
                  <a:pt x="1335121" y="224312"/>
                  <a:pt x="1336764" y="224312"/>
                </a:cubicBezTo>
                <a:close/>
                <a:moveTo>
                  <a:pt x="330565" y="215685"/>
                </a:moveTo>
                <a:lnTo>
                  <a:pt x="250701" y="222340"/>
                </a:lnTo>
                <a:lnTo>
                  <a:pt x="250208" y="246004"/>
                </a:lnTo>
                <a:cubicBezTo>
                  <a:pt x="271571" y="244525"/>
                  <a:pt x="298685" y="242224"/>
                  <a:pt x="331551" y="239102"/>
                </a:cubicBezTo>
                <a:close/>
                <a:moveTo>
                  <a:pt x="436066" y="151595"/>
                </a:moveTo>
                <a:cubicBezTo>
                  <a:pt x="435244" y="151595"/>
                  <a:pt x="433190" y="151760"/>
                  <a:pt x="429904" y="152088"/>
                </a:cubicBezTo>
                <a:lnTo>
                  <a:pt x="404268" y="154553"/>
                </a:lnTo>
                <a:lnTo>
                  <a:pt x="384302" y="156525"/>
                </a:lnTo>
                <a:cubicBezTo>
                  <a:pt x="384302" y="157840"/>
                  <a:pt x="384137" y="160141"/>
                  <a:pt x="383809" y="163427"/>
                </a:cubicBezTo>
                <a:cubicBezTo>
                  <a:pt x="383480" y="169343"/>
                  <a:pt x="383316" y="173452"/>
                  <a:pt x="383316" y="175752"/>
                </a:cubicBezTo>
                <a:cubicBezTo>
                  <a:pt x="383316" y="180025"/>
                  <a:pt x="383398" y="183394"/>
                  <a:pt x="383562" y="185858"/>
                </a:cubicBezTo>
                <a:lnTo>
                  <a:pt x="407226" y="183394"/>
                </a:lnTo>
                <a:cubicBezTo>
                  <a:pt x="412320" y="182901"/>
                  <a:pt x="419468" y="181422"/>
                  <a:pt x="428671" y="178957"/>
                </a:cubicBezTo>
                <a:cubicBezTo>
                  <a:pt x="434916" y="167946"/>
                  <a:pt x="437791" y="162852"/>
                  <a:pt x="437299" y="163674"/>
                </a:cubicBezTo>
                <a:cubicBezTo>
                  <a:pt x="439599" y="159073"/>
                  <a:pt x="440749" y="156115"/>
                  <a:pt x="440749" y="154800"/>
                </a:cubicBezTo>
                <a:cubicBezTo>
                  <a:pt x="440749" y="152664"/>
                  <a:pt x="439188" y="151595"/>
                  <a:pt x="436066" y="151595"/>
                </a:cubicBezTo>
                <a:close/>
                <a:moveTo>
                  <a:pt x="1888917" y="135573"/>
                </a:moveTo>
                <a:cubicBezTo>
                  <a:pt x="1892368" y="135573"/>
                  <a:pt x="1898982" y="138408"/>
                  <a:pt x="1908760" y="144077"/>
                </a:cubicBezTo>
                <a:cubicBezTo>
                  <a:pt x="1918537" y="149747"/>
                  <a:pt x="1927494" y="155909"/>
                  <a:pt x="1935628" y="162565"/>
                </a:cubicBezTo>
                <a:cubicBezTo>
                  <a:pt x="1943762" y="169220"/>
                  <a:pt x="1947829" y="174109"/>
                  <a:pt x="1947829" y="177231"/>
                </a:cubicBezTo>
                <a:cubicBezTo>
                  <a:pt x="1947829" y="179860"/>
                  <a:pt x="1945693" y="185612"/>
                  <a:pt x="1941421" y="194486"/>
                </a:cubicBezTo>
                <a:cubicBezTo>
                  <a:pt x="1936819" y="203524"/>
                  <a:pt x="1933697" y="211083"/>
                  <a:pt x="1932054" y="217164"/>
                </a:cubicBezTo>
                <a:cubicBezTo>
                  <a:pt x="1930903" y="221600"/>
                  <a:pt x="1928808" y="231173"/>
                  <a:pt x="1925768" y="245880"/>
                </a:cubicBezTo>
                <a:cubicBezTo>
                  <a:pt x="1922728" y="260588"/>
                  <a:pt x="1920550" y="271311"/>
                  <a:pt x="1919236" y="278048"/>
                </a:cubicBezTo>
                <a:cubicBezTo>
                  <a:pt x="1918414" y="281828"/>
                  <a:pt x="1916565" y="290989"/>
                  <a:pt x="1913690" y="305533"/>
                </a:cubicBezTo>
                <a:cubicBezTo>
                  <a:pt x="1910814" y="320076"/>
                  <a:pt x="1908431" y="331497"/>
                  <a:pt x="1906541" y="339796"/>
                </a:cubicBezTo>
                <a:cubicBezTo>
                  <a:pt x="1904651" y="348094"/>
                  <a:pt x="1903296" y="353230"/>
                  <a:pt x="1902474" y="355202"/>
                </a:cubicBezTo>
                <a:cubicBezTo>
                  <a:pt x="1900666" y="359803"/>
                  <a:pt x="1895531" y="365965"/>
                  <a:pt x="1887068" y="373689"/>
                </a:cubicBezTo>
                <a:cubicBezTo>
                  <a:pt x="1878605" y="381412"/>
                  <a:pt x="1869485" y="388232"/>
                  <a:pt x="1859707" y="394148"/>
                </a:cubicBezTo>
                <a:cubicBezTo>
                  <a:pt x="1849929" y="400064"/>
                  <a:pt x="1842329" y="403022"/>
                  <a:pt x="1836906" y="403022"/>
                </a:cubicBezTo>
                <a:cubicBezTo>
                  <a:pt x="1832798" y="403022"/>
                  <a:pt x="1829429" y="401748"/>
                  <a:pt x="1826800" y="399201"/>
                </a:cubicBezTo>
                <a:cubicBezTo>
                  <a:pt x="1824170" y="396654"/>
                  <a:pt x="1822116" y="393368"/>
                  <a:pt x="1820637" y="389341"/>
                </a:cubicBezTo>
                <a:cubicBezTo>
                  <a:pt x="1819158" y="385315"/>
                  <a:pt x="1817433" y="379769"/>
                  <a:pt x="1815461" y="372703"/>
                </a:cubicBezTo>
                <a:cubicBezTo>
                  <a:pt x="1813324" y="364651"/>
                  <a:pt x="1811270" y="357872"/>
                  <a:pt x="1809298" y="352367"/>
                </a:cubicBezTo>
                <a:cubicBezTo>
                  <a:pt x="1807326" y="346862"/>
                  <a:pt x="1804533" y="341398"/>
                  <a:pt x="1800918" y="335975"/>
                </a:cubicBezTo>
                <a:cubicBezTo>
                  <a:pt x="1797302" y="330552"/>
                  <a:pt x="1792619" y="325869"/>
                  <a:pt x="1786867" y="321925"/>
                </a:cubicBezTo>
                <a:cubicBezTo>
                  <a:pt x="1780951" y="317981"/>
                  <a:pt x="1777993" y="314694"/>
                  <a:pt x="1777993" y="312065"/>
                </a:cubicBezTo>
                <a:cubicBezTo>
                  <a:pt x="1777993" y="309600"/>
                  <a:pt x="1780294" y="308367"/>
                  <a:pt x="1784895" y="308367"/>
                </a:cubicBezTo>
                <a:cubicBezTo>
                  <a:pt x="1787031" y="308367"/>
                  <a:pt x="1789168" y="308614"/>
                  <a:pt x="1791304" y="309107"/>
                </a:cubicBezTo>
                <a:cubicBezTo>
                  <a:pt x="1799028" y="310914"/>
                  <a:pt x="1808230" y="311818"/>
                  <a:pt x="1818912" y="311818"/>
                </a:cubicBezTo>
                <a:cubicBezTo>
                  <a:pt x="1824663" y="311818"/>
                  <a:pt x="1829593" y="311407"/>
                  <a:pt x="1833702" y="310586"/>
                </a:cubicBezTo>
                <a:cubicBezTo>
                  <a:pt x="1837810" y="309764"/>
                  <a:pt x="1840275" y="308532"/>
                  <a:pt x="1841096" y="306888"/>
                </a:cubicBezTo>
                <a:cubicBezTo>
                  <a:pt x="1845533" y="298672"/>
                  <a:pt x="1850628" y="282239"/>
                  <a:pt x="1856379" y="257589"/>
                </a:cubicBezTo>
                <a:cubicBezTo>
                  <a:pt x="1862131" y="232939"/>
                  <a:pt x="1866157" y="211494"/>
                  <a:pt x="1868458" y="193253"/>
                </a:cubicBezTo>
                <a:cubicBezTo>
                  <a:pt x="1868622" y="192103"/>
                  <a:pt x="1868704" y="190624"/>
                  <a:pt x="1868704" y="188816"/>
                </a:cubicBezTo>
                <a:cubicBezTo>
                  <a:pt x="1868704" y="186187"/>
                  <a:pt x="1868129" y="184338"/>
                  <a:pt x="1866979" y="183270"/>
                </a:cubicBezTo>
                <a:cubicBezTo>
                  <a:pt x="1865828" y="182202"/>
                  <a:pt x="1863774" y="181668"/>
                  <a:pt x="1860816" y="181668"/>
                </a:cubicBezTo>
                <a:cubicBezTo>
                  <a:pt x="1859008" y="181668"/>
                  <a:pt x="1857612" y="181750"/>
                  <a:pt x="1856626" y="181915"/>
                </a:cubicBezTo>
                <a:cubicBezTo>
                  <a:pt x="1843643" y="183065"/>
                  <a:pt x="1830004" y="185530"/>
                  <a:pt x="1815707" y="189309"/>
                </a:cubicBezTo>
                <a:cubicBezTo>
                  <a:pt x="1819487" y="191610"/>
                  <a:pt x="1822404" y="194239"/>
                  <a:pt x="1824458" y="197197"/>
                </a:cubicBezTo>
                <a:cubicBezTo>
                  <a:pt x="1826512" y="200155"/>
                  <a:pt x="1827293" y="203360"/>
                  <a:pt x="1826800" y="206811"/>
                </a:cubicBezTo>
                <a:cubicBezTo>
                  <a:pt x="1825321" y="215849"/>
                  <a:pt x="1818994" y="230105"/>
                  <a:pt x="1807819" y="249578"/>
                </a:cubicBezTo>
                <a:cubicBezTo>
                  <a:pt x="1796645" y="269051"/>
                  <a:pt x="1779144" y="289099"/>
                  <a:pt x="1755316" y="309723"/>
                </a:cubicBezTo>
                <a:cubicBezTo>
                  <a:pt x="1731487" y="330347"/>
                  <a:pt x="1701251" y="345917"/>
                  <a:pt x="1664605" y="356434"/>
                </a:cubicBezTo>
                <a:cubicBezTo>
                  <a:pt x="1659017" y="357913"/>
                  <a:pt x="1654909" y="358653"/>
                  <a:pt x="1652280" y="358653"/>
                </a:cubicBezTo>
                <a:cubicBezTo>
                  <a:pt x="1650637" y="358653"/>
                  <a:pt x="1649815" y="358242"/>
                  <a:pt x="1649815" y="357420"/>
                </a:cubicBezTo>
                <a:cubicBezTo>
                  <a:pt x="1649815" y="355777"/>
                  <a:pt x="1653759" y="352408"/>
                  <a:pt x="1661647" y="347314"/>
                </a:cubicBezTo>
                <a:cubicBezTo>
                  <a:pt x="1684489" y="333017"/>
                  <a:pt x="1703798" y="317241"/>
                  <a:pt x="1719574" y="299986"/>
                </a:cubicBezTo>
                <a:cubicBezTo>
                  <a:pt x="1735349" y="282732"/>
                  <a:pt x="1747346" y="266463"/>
                  <a:pt x="1755562" y="251180"/>
                </a:cubicBezTo>
                <a:cubicBezTo>
                  <a:pt x="1763779" y="235897"/>
                  <a:pt x="1768626" y="223244"/>
                  <a:pt x="1770105" y="213220"/>
                </a:cubicBezTo>
                <a:cubicBezTo>
                  <a:pt x="1770434" y="210590"/>
                  <a:pt x="1770598" y="208783"/>
                  <a:pt x="1770598" y="207797"/>
                </a:cubicBezTo>
                <a:cubicBezTo>
                  <a:pt x="1770598" y="206153"/>
                  <a:pt x="1770434" y="204346"/>
                  <a:pt x="1770105" y="202374"/>
                </a:cubicBezTo>
                <a:cubicBezTo>
                  <a:pt x="1766655" y="203360"/>
                  <a:pt x="1764190" y="203853"/>
                  <a:pt x="1762711" y="203853"/>
                </a:cubicBezTo>
                <a:cubicBezTo>
                  <a:pt x="1760574" y="203853"/>
                  <a:pt x="1756753" y="201881"/>
                  <a:pt x="1751248" y="197937"/>
                </a:cubicBezTo>
                <a:cubicBezTo>
                  <a:pt x="1745743" y="193993"/>
                  <a:pt x="1740279" y="189474"/>
                  <a:pt x="1734856" y="184380"/>
                </a:cubicBezTo>
                <a:cubicBezTo>
                  <a:pt x="1729434" y="179285"/>
                  <a:pt x="1725736" y="175177"/>
                  <a:pt x="1723764" y="172055"/>
                </a:cubicBezTo>
                <a:cubicBezTo>
                  <a:pt x="1723435" y="171397"/>
                  <a:pt x="1723271" y="170658"/>
                  <a:pt x="1723271" y="169836"/>
                </a:cubicBezTo>
                <a:cubicBezTo>
                  <a:pt x="1723271" y="168193"/>
                  <a:pt x="1723846" y="166714"/>
                  <a:pt x="1724997" y="165399"/>
                </a:cubicBezTo>
                <a:cubicBezTo>
                  <a:pt x="1726147" y="164085"/>
                  <a:pt x="1727626" y="163592"/>
                  <a:pt x="1729434" y="163920"/>
                </a:cubicBezTo>
                <a:cubicBezTo>
                  <a:pt x="1731898" y="164413"/>
                  <a:pt x="1735103" y="164660"/>
                  <a:pt x="1739047" y="164660"/>
                </a:cubicBezTo>
                <a:cubicBezTo>
                  <a:pt x="1743812" y="164660"/>
                  <a:pt x="1752604" y="164167"/>
                  <a:pt x="1765422" y="163181"/>
                </a:cubicBezTo>
                <a:cubicBezTo>
                  <a:pt x="1767558" y="162852"/>
                  <a:pt x="1771091" y="162523"/>
                  <a:pt x="1776021" y="162195"/>
                </a:cubicBezTo>
                <a:cubicBezTo>
                  <a:pt x="1792126" y="160880"/>
                  <a:pt x="1806957" y="159196"/>
                  <a:pt x="1820514" y="157142"/>
                </a:cubicBezTo>
                <a:cubicBezTo>
                  <a:pt x="1834071" y="155088"/>
                  <a:pt x="1846437" y="152253"/>
                  <a:pt x="1857612" y="148638"/>
                </a:cubicBezTo>
                <a:cubicBezTo>
                  <a:pt x="1862213" y="147159"/>
                  <a:pt x="1868293" y="144529"/>
                  <a:pt x="1875852" y="140750"/>
                </a:cubicBezTo>
                <a:cubicBezTo>
                  <a:pt x="1883412" y="137299"/>
                  <a:pt x="1887766" y="135573"/>
                  <a:pt x="1888917" y="135573"/>
                </a:cubicBezTo>
                <a:close/>
                <a:moveTo>
                  <a:pt x="1506847" y="77893"/>
                </a:moveTo>
                <a:cubicBezTo>
                  <a:pt x="1503560" y="77893"/>
                  <a:pt x="1498343" y="78304"/>
                  <a:pt x="1491195" y="79125"/>
                </a:cubicBezTo>
                <a:cubicBezTo>
                  <a:pt x="1484046" y="79947"/>
                  <a:pt x="1477843" y="80851"/>
                  <a:pt x="1472584" y="81837"/>
                </a:cubicBezTo>
                <a:cubicBezTo>
                  <a:pt x="1472584" y="91861"/>
                  <a:pt x="1472666" y="99996"/>
                  <a:pt x="1472831" y="106240"/>
                </a:cubicBezTo>
                <a:cubicBezTo>
                  <a:pt x="1472831" y="146337"/>
                  <a:pt x="1473241" y="184380"/>
                  <a:pt x="1474063" y="220368"/>
                </a:cubicBezTo>
                <a:cubicBezTo>
                  <a:pt x="1478664" y="221025"/>
                  <a:pt x="1486100" y="221683"/>
                  <a:pt x="1496371" y="222340"/>
                </a:cubicBezTo>
                <a:cubicBezTo>
                  <a:pt x="1506642" y="222997"/>
                  <a:pt x="1513831" y="223490"/>
                  <a:pt x="1517939" y="223819"/>
                </a:cubicBezTo>
                <a:cubicBezTo>
                  <a:pt x="1524348" y="224148"/>
                  <a:pt x="1527471" y="224312"/>
                  <a:pt x="1527306" y="224312"/>
                </a:cubicBezTo>
                <a:cubicBezTo>
                  <a:pt x="1529607" y="224641"/>
                  <a:pt x="1531702" y="223655"/>
                  <a:pt x="1533592" y="221354"/>
                </a:cubicBezTo>
                <a:cubicBezTo>
                  <a:pt x="1535482" y="219053"/>
                  <a:pt x="1536427" y="215931"/>
                  <a:pt x="1536427" y="211987"/>
                </a:cubicBezTo>
                <a:cubicBezTo>
                  <a:pt x="1536427" y="204428"/>
                  <a:pt x="1532483" y="195349"/>
                  <a:pt x="1524595" y="184749"/>
                </a:cubicBezTo>
                <a:cubicBezTo>
                  <a:pt x="1516707" y="174150"/>
                  <a:pt x="1503560" y="162606"/>
                  <a:pt x="1485155" y="150116"/>
                </a:cubicBezTo>
                <a:cubicBezTo>
                  <a:pt x="1480883" y="147323"/>
                  <a:pt x="1478746" y="144611"/>
                  <a:pt x="1478746" y="141982"/>
                </a:cubicBezTo>
                <a:cubicBezTo>
                  <a:pt x="1478746" y="140503"/>
                  <a:pt x="1479445" y="138737"/>
                  <a:pt x="1480842" y="136682"/>
                </a:cubicBezTo>
                <a:cubicBezTo>
                  <a:pt x="1482238" y="134628"/>
                  <a:pt x="1483266" y="133108"/>
                  <a:pt x="1483923" y="132122"/>
                </a:cubicBezTo>
                <a:lnTo>
                  <a:pt x="1501671" y="100571"/>
                </a:lnTo>
                <a:cubicBezTo>
                  <a:pt x="1508244" y="88739"/>
                  <a:pt x="1511531" y="82823"/>
                  <a:pt x="1511531" y="82823"/>
                </a:cubicBezTo>
                <a:cubicBezTo>
                  <a:pt x="1512352" y="81180"/>
                  <a:pt x="1512763" y="80111"/>
                  <a:pt x="1512763" y="79618"/>
                </a:cubicBezTo>
                <a:cubicBezTo>
                  <a:pt x="1512763" y="78797"/>
                  <a:pt x="1512311" y="78263"/>
                  <a:pt x="1511407" y="78016"/>
                </a:cubicBezTo>
                <a:cubicBezTo>
                  <a:pt x="1510504" y="77770"/>
                  <a:pt x="1508983" y="77729"/>
                  <a:pt x="1506847" y="77893"/>
                </a:cubicBezTo>
                <a:close/>
                <a:moveTo>
                  <a:pt x="889620" y="75182"/>
                </a:moveTo>
                <a:cubicBezTo>
                  <a:pt x="894057" y="75182"/>
                  <a:pt x="898945" y="76455"/>
                  <a:pt x="904286" y="79002"/>
                </a:cubicBezTo>
                <a:cubicBezTo>
                  <a:pt x="909627" y="81549"/>
                  <a:pt x="917145" y="85781"/>
                  <a:pt x="926841" y="91697"/>
                </a:cubicBezTo>
                <a:lnTo>
                  <a:pt x="934729" y="96380"/>
                </a:lnTo>
                <a:cubicBezTo>
                  <a:pt x="945739" y="102789"/>
                  <a:pt x="953955" y="108007"/>
                  <a:pt x="959378" y="112033"/>
                </a:cubicBezTo>
                <a:cubicBezTo>
                  <a:pt x="964801" y="116059"/>
                  <a:pt x="967513" y="119962"/>
                  <a:pt x="967513" y="123741"/>
                </a:cubicBezTo>
                <a:cubicBezTo>
                  <a:pt x="967513" y="126535"/>
                  <a:pt x="966321" y="129411"/>
                  <a:pt x="963938" y="132369"/>
                </a:cubicBezTo>
                <a:cubicBezTo>
                  <a:pt x="961556" y="135327"/>
                  <a:pt x="958474" y="137792"/>
                  <a:pt x="954695" y="139764"/>
                </a:cubicBezTo>
                <a:cubicBezTo>
                  <a:pt x="950915" y="141736"/>
                  <a:pt x="947135" y="142722"/>
                  <a:pt x="943356" y="142722"/>
                </a:cubicBezTo>
                <a:cubicBezTo>
                  <a:pt x="941220" y="142722"/>
                  <a:pt x="939412" y="142639"/>
                  <a:pt x="937933" y="142475"/>
                </a:cubicBezTo>
                <a:lnTo>
                  <a:pt x="921664" y="142229"/>
                </a:lnTo>
                <a:cubicBezTo>
                  <a:pt x="905067" y="142229"/>
                  <a:pt x="885758" y="143461"/>
                  <a:pt x="863738" y="145926"/>
                </a:cubicBezTo>
                <a:cubicBezTo>
                  <a:pt x="854699" y="146912"/>
                  <a:pt x="842950" y="149131"/>
                  <a:pt x="828489" y="152581"/>
                </a:cubicBezTo>
                <a:cubicBezTo>
                  <a:pt x="814027" y="156032"/>
                  <a:pt x="805729" y="158004"/>
                  <a:pt x="803592" y="158497"/>
                </a:cubicBezTo>
                <a:cubicBezTo>
                  <a:pt x="794883" y="160634"/>
                  <a:pt x="786748" y="162565"/>
                  <a:pt x="779189" y="164290"/>
                </a:cubicBezTo>
                <a:cubicBezTo>
                  <a:pt x="771630" y="166016"/>
                  <a:pt x="766700" y="166878"/>
                  <a:pt x="764399" y="166878"/>
                </a:cubicBezTo>
                <a:cubicBezTo>
                  <a:pt x="760784" y="166878"/>
                  <a:pt x="757580" y="165892"/>
                  <a:pt x="754786" y="163920"/>
                </a:cubicBezTo>
                <a:cubicBezTo>
                  <a:pt x="751992" y="161948"/>
                  <a:pt x="748541" y="158744"/>
                  <a:pt x="744433" y="154307"/>
                </a:cubicBezTo>
                <a:lnTo>
                  <a:pt x="735559" y="145680"/>
                </a:lnTo>
                <a:cubicBezTo>
                  <a:pt x="730301" y="140914"/>
                  <a:pt x="725617" y="137217"/>
                  <a:pt x="721509" y="134587"/>
                </a:cubicBezTo>
                <a:cubicBezTo>
                  <a:pt x="717894" y="131958"/>
                  <a:pt x="715388" y="129945"/>
                  <a:pt x="713991" y="128548"/>
                </a:cubicBezTo>
                <a:cubicBezTo>
                  <a:pt x="712594" y="127151"/>
                  <a:pt x="711896" y="125713"/>
                  <a:pt x="711896" y="124234"/>
                </a:cubicBezTo>
                <a:cubicBezTo>
                  <a:pt x="711896" y="121441"/>
                  <a:pt x="712594" y="119674"/>
                  <a:pt x="713991" y="118935"/>
                </a:cubicBezTo>
                <a:cubicBezTo>
                  <a:pt x="715388" y="118195"/>
                  <a:pt x="716908" y="117784"/>
                  <a:pt x="718551" y="117702"/>
                </a:cubicBezTo>
                <a:cubicBezTo>
                  <a:pt x="720194" y="117620"/>
                  <a:pt x="721345" y="117579"/>
                  <a:pt x="722002" y="117579"/>
                </a:cubicBezTo>
                <a:cubicBezTo>
                  <a:pt x="730383" y="117415"/>
                  <a:pt x="737367" y="116963"/>
                  <a:pt x="742954" y="116223"/>
                </a:cubicBezTo>
                <a:cubicBezTo>
                  <a:pt x="748541" y="115484"/>
                  <a:pt x="756101" y="114210"/>
                  <a:pt x="765632" y="112403"/>
                </a:cubicBezTo>
                <a:lnTo>
                  <a:pt x="780175" y="109445"/>
                </a:lnTo>
                <a:cubicBezTo>
                  <a:pt x="808933" y="103693"/>
                  <a:pt x="832022" y="98270"/>
                  <a:pt x="849441" y="93176"/>
                </a:cubicBezTo>
                <a:cubicBezTo>
                  <a:pt x="854042" y="91697"/>
                  <a:pt x="858150" y="90095"/>
                  <a:pt x="861766" y="88369"/>
                </a:cubicBezTo>
                <a:cubicBezTo>
                  <a:pt x="865381" y="86644"/>
                  <a:pt x="869571" y="84384"/>
                  <a:pt x="874337" y="81590"/>
                </a:cubicBezTo>
                <a:cubicBezTo>
                  <a:pt x="878117" y="79290"/>
                  <a:pt x="881116" y="77646"/>
                  <a:pt x="883334" y="76661"/>
                </a:cubicBezTo>
                <a:cubicBezTo>
                  <a:pt x="885553" y="75675"/>
                  <a:pt x="887648" y="75182"/>
                  <a:pt x="889620" y="75182"/>
                </a:cubicBezTo>
                <a:close/>
                <a:moveTo>
                  <a:pt x="2130976" y="71238"/>
                </a:moveTo>
                <a:cubicBezTo>
                  <a:pt x="2132127" y="71238"/>
                  <a:pt x="2133524" y="71484"/>
                  <a:pt x="2135167" y="71977"/>
                </a:cubicBezTo>
                <a:cubicBezTo>
                  <a:pt x="2141905" y="74278"/>
                  <a:pt x="2151518" y="81262"/>
                  <a:pt x="2164007" y="92929"/>
                </a:cubicBezTo>
                <a:cubicBezTo>
                  <a:pt x="2178304" y="106404"/>
                  <a:pt x="2190341" y="124481"/>
                  <a:pt x="2200119" y="147159"/>
                </a:cubicBezTo>
                <a:cubicBezTo>
                  <a:pt x="2209896" y="169836"/>
                  <a:pt x="2214785" y="195718"/>
                  <a:pt x="2214785" y="224805"/>
                </a:cubicBezTo>
                <a:cubicBezTo>
                  <a:pt x="2214785" y="254056"/>
                  <a:pt x="2210061" y="279774"/>
                  <a:pt x="2200612" y="301958"/>
                </a:cubicBezTo>
                <a:cubicBezTo>
                  <a:pt x="2191163" y="324143"/>
                  <a:pt x="2179454" y="341316"/>
                  <a:pt x="2165486" y="353476"/>
                </a:cubicBezTo>
                <a:cubicBezTo>
                  <a:pt x="2153161" y="364486"/>
                  <a:pt x="2144041" y="370649"/>
                  <a:pt x="2138125" y="371963"/>
                </a:cubicBezTo>
                <a:cubicBezTo>
                  <a:pt x="2136482" y="372292"/>
                  <a:pt x="2134920" y="372456"/>
                  <a:pt x="2133441" y="372456"/>
                </a:cubicBezTo>
                <a:cubicBezTo>
                  <a:pt x="2129333" y="372456"/>
                  <a:pt x="2127279" y="370731"/>
                  <a:pt x="2127279" y="367280"/>
                </a:cubicBezTo>
                <a:cubicBezTo>
                  <a:pt x="2127279" y="364322"/>
                  <a:pt x="2128594" y="361200"/>
                  <a:pt x="2131223" y="357913"/>
                </a:cubicBezTo>
                <a:lnTo>
                  <a:pt x="2133441" y="354709"/>
                </a:lnTo>
                <a:cubicBezTo>
                  <a:pt x="2138536" y="347807"/>
                  <a:pt x="2143630" y="339426"/>
                  <a:pt x="2148724" y="329566"/>
                </a:cubicBezTo>
                <a:cubicBezTo>
                  <a:pt x="2153818" y="319377"/>
                  <a:pt x="2158132" y="305040"/>
                  <a:pt x="2161665" y="286552"/>
                </a:cubicBezTo>
                <a:cubicBezTo>
                  <a:pt x="2165198" y="268065"/>
                  <a:pt x="2166965" y="246332"/>
                  <a:pt x="2166965" y="221354"/>
                </a:cubicBezTo>
                <a:cubicBezTo>
                  <a:pt x="2166965" y="203278"/>
                  <a:pt x="2165527" y="185900"/>
                  <a:pt x="2162651" y="169220"/>
                </a:cubicBezTo>
                <a:cubicBezTo>
                  <a:pt x="2159776" y="152540"/>
                  <a:pt x="2156078" y="138038"/>
                  <a:pt x="2151559" y="125713"/>
                </a:cubicBezTo>
                <a:cubicBezTo>
                  <a:pt x="2147040" y="113388"/>
                  <a:pt x="2142398" y="104268"/>
                  <a:pt x="2137632" y="98352"/>
                </a:cubicBezTo>
                <a:lnTo>
                  <a:pt x="2126293" y="84548"/>
                </a:lnTo>
                <a:cubicBezTo>
                  <a:pt x="2124814" y="82576"/>
                  <a:pt x="2124075" y="80440"/>
                  <a:pt x="2124075" y="78139"/>
                </a:cubicBezTo>
                <a:cubicBezTo>
                  <a:pt x="2124075" y="76003"/>
                  <a:pt x="2124650" y="74319"/>
                  <a:pt x="2125800" y="73086"/>
                </a:cubicBezTo>
                <a:cubicBezTo>
                  <a:pt x="2126950" y="71854"/>
                  <a:pt x="2128676" y="71238"/>
                  <a:pt x="2130976" y="71238"/>
                </a:cubicBezTo>
                <a:close/>
                <a:moveTo>
                  <a:pt x="83808" y="71238"/>
                </a:moveTo>
                <a:cubicBezTo>
                  <a:pt x="86109" y="71238"/>
                  <a:pt x="87835" y="71854"/>
                  <a:pt x="88985" y="73086"/>
                </a:cubicBezTo>
                <a:cubicBezTo>
                  <a:pt x="90135" y="74319"/>
                  <a:pt x="90710" y="76003"/>
                  <a:pt x="90710" y="78139"/>
                </a:cubicBezTo>
                <a:cubicBezTo>
                  <a:pt x="90710" y="80440"/>
                  <a:pt x="89971" y="82576"/>
                  <a:pt x="88492" y="84548"/>
                </a:cubicBezTo>
                <a:lnTo>
                  <a:pt x="77400" y="98352"/>
                </a:lnTo>
                <a:cubicBezTo>
                  <a:pt x="72470" y="104268"/>
                  <a:pt x="67745" y="113388"/>
                  <a:pt x="63226" y="125713"/>
                </a:cubicBezTo>
                <a:cubicBezTo>
                  <a:pt x="58707" y="138038"/>
                  <a:pt x="55009" y="152540"/>
                  <a:pt x="52134" y="169220"/>
                </a:cubicBezTo>
                <a:cubicBezTo>
                  <a:pt x="49258" y="185900"/>
                  <a:pt x="47820" y="203278"/>
                  <a:pt x="47820" y="221354"/>
                </a:cubicBezTo>
                <a:cubicBezTo>
                  <a:pt x="47820" y="246332"/>
                  <a:pt x="49586" y="268065"/>
                  <a:pt x="53120" y="286552"/>
                </a:cubicBezTo>
                <a:cubicBezTo>
                  <a:pt x="56653" y="305040"/>
                  <a:pt x="60966" y="319377"/>
                  <a:pt x="66061" y="329566"/>
                </a:cubicBezTo>
                <a:cubicBezTo>
                  <a:pt x="71155" y="339426"/>
                  <a:pt x="76249" y="347807"/>
                  <a:pt x="81343" y="354709"/>
                </a:cubicBezTo>
                <a:cubicBezTo>
                  <a:pt x="82329" y="356188"/>
                  <a:pt x="83151" y="357256"/>
                  <a:pt x="83808" y="357913"/>
                </a:cubicBezTo>
                <a:cubicBezTo>
                  <a:pt x="86273" y="361364"/>
                  <a:pt x="87506" y="364486"/>
                  <a:pt x="87506" y="367280"/>
                </a:cubicBezTo>
                <a:cubicBezTo>
                  <a:pt x="87506" y="370731"/>
                  <a:pt x="85452" y="372456"/>
                  <a:pt x="81343" y="372456"/>
                </a:cubicBezTo>
                <a:cubicBezTo>
                  <a:pt x="79865" y="372456"/>
                  <a:pt x="78303" y="372292"/>
                  <a:pt x="76660" y="371963"/>
                </a:cubicBezTo>
                <a:cubicBezTo>
                  <a:pt x="70744" y="370649"/>
                  <a:pt x="61624" y="364486"/>
                  <a:pt x="49299" y="353476"/>
                </a:cubicBezTo>
                <a:cubicBezTo>
                  <a:pt x="35331" y="341316"/>
                  <a:pt x="23622" y="324143"/>
                  <a:pt x="14173" y="301958"/>
                </a:cubicBezTo>
                <a:cubicBezTo>
                  <a:pt x="4724" y="279774"/>
                  <a:pt x="0" y="254056"/>
                  <a:pt x="0" y="224805"/>
                </a:cubicBezTo>
                <a:cubicBezTo>
                  <a:pt x="0" y="195718"/>
                  <a:pt x="4929" y="169836"/>
                  <a:pt x="14789" y="147159"/>
                </a:cubicBezTo>
                <a:cubicBezTo>
                  <a:pt x="24649" y="124481"/>
                  <a:pt x="36728" y="106404"/>
                  <a:pt x="51024" y="92929"/>
                </a:cubicBezTo>
                <a:cubicBezTo>
                  <a:pt x="63513" y="81097"/>
                  <a:pt x="73045" y="74113"/>
                  <a:pt x="79618" y="71977"/>
                </a:cubicBezTo>
                <a:cubicBezTo>
                  <a:pt x="81261" y="71484"/>
                  <a:pt x="82658" y="71238"/>
                  <a:pt x="83808" y="71238"/>
                </a:cubicBezTo>
                <a:close/>
                <a:moveTo>
                  <a:pt x="1748907" y="30073"/>
                </a:moveTo>
                <a:cubicBezTo>
                  <a:pt x="1754001" y="30073"/>
                  <a:pt x="1761437" y="32004"/>
                  <a:pt x="1771215" y="35865"/>
                </a:cubicBezTo>
                <a:cubicBezTo>
                  <a:pt x="1780992" y="39727"/>
                  <a:pt x="1789702" y="44452"/>
                  <a:pt x="1797343" y="50039"/>
                </a:cubicBezTo>
                <a:cubicBezTo>
                  <a:pt x="1804985" y="55626"/>
                  <a:pt x="1808805" y="60967"/>
                  <a:pt x="1808805" y="66061"/>
                </a:cubicBezTo>
                <a:cubicBezTo>
                  <a:pt x="1808805" y="82166"/>
                  <a:pt x="1795741" y="100365"/>
                  <a:pt x="1769612" y="120660"/>
                </a:cubicBezTo>
                <a:cubicBezTo>
                  <a:pt x="1743484" y="140955"/>
                  <a:pt x="1714438" y="158949"/>
                  <a:pt x="1682476" y="174643"/>
                </a:cubicBezTo>
                <a:cubicBezTo>
                  <a:pt x="1650513" y="190337"/>
                  <a:pt x="1630260" y="198183"/>
                  <a:pt x="1621715" y="198183"/>
                </a:cubicBezTo>
                <a:cubicBezTo>
                  <a:pt x="1618757" y="198183"/>
                  <a:pt x="1616456" y="197855"/>
                  <a:pt x="1614813" y="197197"/>
                </a:cubicBezTo>
                <a:cubicBezTo>
                  <a:pt x="1613169" y="196540"/>
                  <a:pt x="1612348" y="195636"/>
                  <a:pt x="1612348" y="194486"/>
                </a:cubicBezTo>
                <a:cubicBezTo>
                  <a:pt x="1612348" y="192350"/>
                  <a:pt x="1614648" y="189967"/>
                  <a:pt x="1619250" y="187337"/>
                </a:cubicBezTo>
                <a:cubicBezTo>
                  <a:pt x="1635847" y="177478"/>
                  <a:pt x="1653882" y="163756"/>
                  <a:pt x="1673356" y="146173"/>
                </a:cubicBezTo>
                <a:cubicBezTo>
                  <a:pt x="1692829" y="128589"/>
                  <a:pt x="1709303" y="111375"/>
                  <a:pt x="1722778" y="94532"/>
                </a:cubicBezTo>
                <a:cubicBezTo>
                  <a:pt x="1736253" y="77688"/>
                  <a:pt x="1743073" y="65486"/>
                  <a:pt x="1743237" y="57927"/>
                </a:cubicBezTo>
                <a:cubicBezTo>
                  <a:pt x="1743402" y="53325"/>
                  <a:pt x="1741840" y="50121"/>
                  <a:pt x="1738554" y="48313"/>
                </a:cubicBezTo>
                <a:cubicBezTo>
                  <a:pt x="1735267" y="46506"/>
                  <a:pt x="1731611" y="45273"/>
                  <a:pt x="1727585" y="44616"/>
                </a:cubicBezTo>
                <a:cubicBezTo>
                  <a:pt x="1723559" y="43959"/>
                  <a:pt x="1721546" y="43383"/>
                  <a:pt x="1721546" y="42890"/>
                </a:cubicBezTo>
                <a:cubicBezTo>
                  <a:pt x="1721546" y="41904"/>
                  <a:pt x="1722942" y="40343"/>
                  <a:pt x="1725736" y="38207"/>
                </a:cubicBezTo>
                <a:cubicBezTo>
                  <a:pt x="1728530" y="36071"/>
                  <a:pt x="1732022" y="34181"/>
                  <a:pt x="1736212" y="32538"/>
                </a:cubicBezTo>
                <a:cubicBezTo>
                  <a:pt x="1740403" y="30894"/>
                  <a:pt x="1744634" y="30073"/>
                  <a:pt x="1748907" y="30073"/>
                </a:cubicBezTo>
                <a:close/>
                <a:moveTo>
                  <a:pt x="1437089" y="28594"/>
                </a:moveTo>
                <a:cubicBezTo>
                  <a:pt x="1441197" y="28429"/>
                  <a:pt x="1446948" y="31757"/>
                  <a:pt x="1454343" y="38577"/>
                </a:cubicBezTo>
                <a:cubicBezTo>
                  <a:pt x="1461738" y="45396"/>
                  <a:pt x="1467161" y="51764"/>
                  <a:pt x="1470612" y="57680"/>
                </a:cubicBezTo>
                <a:cubicBezTo>
                  <a:pt x="1481294" y="55873"/>
                  <a:pt x="1490085" y="53367"/>
                  <a:pt x="1496987" y="50162"/>
                </a:cubicBezTo>
                <a:cubicBezTo>
                  <a:pt x="1503889" y="46958"/>
                  <a:pt x="1510545" y="43219"/>
                  <a:pt x="1516953" y="38947"/>
                </a:cubicBezTo>
                <a:cubicBezTo>
                  <a:pt x="1520240" y="36810"/>
                  <a:pt x="1522746" y="35290"/>
                  <a:pt x="1524472" y="34386"/>
                </a:cubicBezTo>
                <a:cubicBezTo>
                  <a:pt x="1526197" y="33483"/>
                  <a:pt x="1527799" y="33031"/>
                  <a:pt x="1529278" y="33031"/>
                </a:cubicBezTo>
                <a:cubicBezTo>
                  <a:pt x="1532893" y="32866"/>
                  <a:pt x="1535605" y="33031"/>
                  <a:pt x="1537413" y="33524"/>
                </a:cubicBezTo>
                <a:cubicBezTo>
                  <a:pt x="1539220" y="34017"/>
                  <a:pt x="1540946" y="34920"/>
                  <a:pt x="1542589" y="36235"/>
                </a:cubicBezTo>
                <a:cubicBezTo>
                  <a:pt x="1544232" y="37550"/>
                  <a:pt x="1547601" y="40508"/>
                  <a:pt x="1552695" y="45109"/>
                </a:cubicBezTo>
                <a:cubicBezTo>
                  <a:pt x="1558118" y="50039"/>
                  <a:pt x="1562720" y="53983"/>
                  <a:pt x="1566499" y="56941"/>
                </a:cubicBezTo>
                <a:cubicBezTo>
                  <a:pt x="1569950" y="59899"/>
                  <a:pt x="1572004" y="61953"/>
                  <a:pt x="1572662" y="63103"/>
                </a:cubicBezTo>
                <a:cubicBezTo>
                  <a:pt x="1573319" y="64253"/>
                  <a:pt x="1573648" y="66801"/>
                  <a:pt x="1573648" y="70745"/>
                </a:cubicBezTo>
                <a:cubicBezTo>
                  <a:pt x="1573648" y="75675"/>
                  <a:pt x="1572374" y="79783"/>
                  <a:pt x="1569827" y="83069"/>
                </a:cubicBezTo>
                <a:cubicBezTo>
                  <a:pt x="1567280" y="86356"/>
                  <a:pt x="1563131" y="90136"/>
                  <a:pt x="1557379" y="94408"/>
                </a:cubicBezTo>
                <a:cubicBezTo>
                  <a:pt x="1554092" y="96873"/>
                  <a:pt x="1546287" y="104432"/>
                  <a:pt x="1533962" y="117086"/>
                </a:cubicBezTo>
                <a:cubicBezTo>
                  <a:pt x="1524924" y="126124"/>
                  <a:pt x="1519008" y="131958"/>
                  <a:pt x="1516214" y="134587"/>
                </a:cubicBezTo>
                <a:cubicBezTo>
                  <a:pt x="1540206" y="150034"/>
                  <a:pt x="1558776" y="166016"/>
                  <a:pt x="1571922" y="182531"/>
                </a:cubicBezTo>
                <a:cubicBezTo>
                  <a:pt x="1585069" y="199046"/>
                  <a:pt x="1591642" y="213959"/>
                  <a:pt x="1591642" y="227270"/>
                </a:cubicBezTo>
                <a:cubicBezTo>
                  <a:pt x="1591642" y="235486"/>
                  <a:pt x="1588930" y="244607"/>
                  <a:pt x="1583508" y="254631"/>
                </a:cubicBezTo>
                <a:cubicBezTo>
                  <a:pt x="1578085" y="264655"/>
                  <a:pt x="1571470" y="273159"/>
                  <a:pt x="1563665" y="280143"/>
                </a:cubicBezTo>
                <a:cubicBezTo>
                  <a:pt x="1555859" y="287128"/>
                  <a:pt x="1548752" y="290620"/>
                  <a:pt x="1542343" y="290620"/>
                </a:cubicBezTo>
                <a:cubicBezTo>
                  <a:pt x="1538892" y="290620"/>
                  <a:pt x="1536303" y="289716"/>
                  <a:pt x="1534578" y="287908"/>
                </a:cubicBezTo>
                <a:cubicBezTo>
                  <a:pt x="1532852" y="286100"/>
                  <a:pt x="1530840" y="283060"/>
                  <a:pt x="1528539" y="278788"/>
                </a:cubicBezTo>
                <a:cubicBezTo>
                  <a:pt x="1525745" y="273200"/>
                  <a:pt x="1522623" y="268106"/>
                  <a:pt x="1519172" y="263505"/>
                </a:cubicBezTo>
                <a:cubicBezTo>
                  <a:pt x="1515721" y="258904"/>
                  <a:pt x="1510339" y="253850"/>
                  <a:pt x="1503026" y="248345"/>
                </a:cubicBezTo>
                <a:cubicBezTo>
                  <a:pt x="1495714" y="242840"/>
                  <a:pt x="1486141" y="237541"/>
                  <a:pt x="1474310" y="232446"/>
                </a:cubicBezTo>
                <a:cubicBezTo>
                  <a:pt x="1474803" y="245264"/>
                  <a:pt x="1475665" y="257343"/>
                  <a:pt x="1476898" y="268681"/>
                </a:cubicBezTo>
                <a:cubicBezTo>
                  <a:pt x="1478130" y="280020"/>
                  <a:pt x="1479815" y="293742"/>
                  <a:pt x="1481951" y="309846"/>
                </a:cubicBezTo>
                <a:cubicBezTo>
                  <a:pt x="1483923" y="323650"/>
                  <a:pt x="1484909" y="332360"/>
                  <a:pt x="1484909" y="335975"/>
                </a:cubicBezTo>
                <a:cubicBezTo>
                  <a:pt x="1484909" y="345013"/>
                  <a:pt x="1482690" y="354175"/>
                  <a:pt x="1478254" y="363459"/>
                </a:cubicBezTo>
                <a:cubicBezTo>
                  <a:pt x="1473817" y="372744"/>
                  <a:pt x="1468558" y="380427"/>
                  <a:pt x="1462478" y="386507"/>
                </a:cubicBezTo>
                <a:cubicBezTo>
                  <a:pt x="1456398" y="392587"/>
                  <a:pt x="1451221" y="395709"/>
                  <a:pt x="1446948" y="395874"/>
                </a:cubicBezTo>
                <a:cubicBezTo>
                  <a:pt x="1443497" y="395874"/>
                  <a:pt x="1439800" y="392299"/>
                  <a:pt x="1435856" y="385151"/>
                </a:cubicBezTo>
                <a:cubicBezTo>
                  <a:pt x="1431912" y="378003"/>
                  <a:pt x="1428543" y="369540"/>
                  <a:pt x="1425750" y="359762"/>
                </a:cubicBezTo>
                <a:cubicBezTo>
                  <a:pt x="1422956" y="349984"/>
                  <a:pt x="1421313" y="341973"/>
                  <a:pt x="1420820" y="335728"/>
                </a:cubicBezTo>
                <a:cubicBezTo>
                  <a:pt x="1420656" y="334578"/>
                  <a:pt x="1420779" y="332236"/>
                  <a:pt x="1421190" y="328703"/>
                </a:cubicBezTo>
                <a:cubicBezTo>
                  <a:pt x="1421600" y="325170"/>
                  <a:pt x="1421888" y="322418"/>
                  <a:pt x="1422052" y="320446"/>
                </a:cubicBezTo>
                <a:cubicBezTo>
                  <a:pt x="1423367" y="306806"/>
                  <a:pt x="1424394" y="294563"/>
                  <a:pt x="1425133" y="283718"/>
                </a:cubicBezTo>
                <a:cubicBezTo>
                  <a:pt x="1425873" y="272872"/>
                  <a:pt x="1426243" y="260383"/>
                  <a:pt x="1426243" y="246250"/>
                </a:cubicBezTo>
                <a:cubicBezTo>
                  <a:pt x="1426243" y="241320"/>
                  <a:pt x="1426078" y="233268"/>
                  <a:pt x="1425750" y="222093"/>
                </a:cubicBezTo>
                <a:cubicBezTo>
                  <a:pt x="1424928" y="203031"/>
                  <a:pt x="1424107" y="174684"/>
                  <a:pt x="1423285" y="137052"/>
                </a:cubicBezTo>
                <a:cubicBezTo>
                  <a:pt x="1423285" y="134587"/>
                  <a:pt x="1423121" y="126864"/>
                  <a:pt x="1422792" y="113881"/>
                </a:cubicBezTo>
                <a:cubicBezTo>
                  <a:pt x="1422463" y="100899"/>
                  <a:pt x="1421970" y="90300"/>
                  <a:pt x="1421313" y="82083"/>
                </a:cubicBezTo>
                <a:cubicBezTo>
                  <a:pt x="1421149" y="79454"/>
                  <a:pt x="1420532" y="76702"/>
                  <a:pt x="1419464" y="73826"/>
                </a:cubicBezTo>
                <a:cubicBezTo>
                  <a:pt x="1418396" y="70950"/>
                  <a:pt x="1417369" y="68362"/>
                  <a:pt x="1416383" y="66061"/>
                </a:cubicBezTo>
                <a:cubicBezTo>
                  <a:pt x="1415397" y="63761"/>
                  <a:pt x="1414740" y="62282"/>
                  <a:pt x="1414411" y="61624"/>
                </a:cubicBezTo>
                <a:cubicBezTo>
                  <a:pt x="1411946" y="56366"/>
                  <a:pt x="1410713" y="53243"/>
                  <a:pt x="1410713" y="52257"/>
                </a:cubicBezTo>
                <a:cubicBezTo>
                  <a:pt x="1410713" y="49957"/>
                  <a:pt x="1412275" y="46917"/>
                  <a:pt x="1415397" y="43137"/>
                </a:cubicBezTo>
                <a:cubicBezTo>
                  <a:pt x="1418519" y="39357"/>
                  <a:pt x="1422176" y="35989"/>
                  <a:pt x="1426366" y="33031"/>
                </a:cubicBezTo>
                <a:cubicBezTo>
                  <a:pt x="1430556" y="30073"/>
                  <a:pt x="1434131" y="28594"/>
                  <a:pt x="1437089" y="28594"/>
                </a:cubicBezTo>
                <a:close/>
                <a:moveTo>
                  <a:pt x="244785" y="18734"/>
                </a:moveTo>
                <a:cubicBezTo>
                  <a:pt x="249222" y="18734"/>
                  <a:pt x="254809" y="20665"/>
                  <a:pt x="261546" y="24526"/>
                </a:cubicBezTo>
                <a:cubicBezTo>
                  <a:pt x="268284" y="28388"/>
                  <a:pt x="274200" y="32866"/>
                  <a:pt x="279294" y="37961"/>
                </a:cubicBezTo>
                <a:cubicBezTo>
                  <a:pt x="284388" y="43055"/>
                  <a:pt x="286936" y="47410"/>
                  <a:pt x="286936" y="51025"/>
                </a:cubicBezTo>
                <a:cubicBezTo>
                  <a:pt x="286936" y="55955"/>
                  <a:pt x="284881" y="59899"/>
                  <a:pt x="280773" y="62857"/>
                </a:cubicBezTo>
                <a:cubicBezTo>
                  <a:pt x="281430" y="62857"/>
                  <a:pt x="282416" y="62692"/>
                  <a:pt x="283731" y="62364"/>
                </a:cubicBezTo>
                <a:cubicBezTo>
                  <a:pt x="288004" y="61378"/>
                  <a:pt x="295316" y="57927"/>
                  <a:pt x="305669" y="52011"/>
                </a:cubicBezTo>
                <a:cubicBezTo>
                  <a:pt x="312242" y="48067"/>
                  <a:pt x="316515" y="45931"/>
                  <a:pt x="318487" y="45602"/>
                </a:cubicBezTo>
                <a:cubicBezTo>
                  <a:pt x="319309" y="45438"/>
                  <a:pt x="320459" y="45355"/>
                  <a:pt x="321938" y="45355"/>
                </a:cubicBezTo>
                <a:cubicBezTo>
                  <a:pt x="326704" y="45355"/>
                  <a:pt x="332127" y="47656"/>
                  <a:pt x="338207" y="52257"/>
                </a:cubicBezTo>
                <a:cubicBezTo>
                  <a:pt x="339357" y="53079"/>
                  <a:pt x="341329" y="54599"/>
                  <a:pt x="344123" y="56818"/>
                </a:cubicBezTo>
                <a:cubicBezTo>
                  <a:pt x="346916" y="59036"/>
                  <a:pt x="348888" y="61049"/>
                  <a:pt x="350039" y="62857"/>
                </a:cubicBezTo>
                <a:cubicBezTo>
                  <a:pt x="351189" y="64664"/>
                  <a:pt x="351764" y="66636"/>
                  <a:pt x="351764" y="68773"/>
                </a:cubicBezTo>
                <a:cubicBezTo>
                  <a:pt x="351764" y="70745"/>
                  <a:pt x="350696" y="72799"/>
                  <a:pt x="348560" y="74935"/>
                </a:cubicBezTo>
                <a:cubicBezTo>
                  <a:pt x="346423" y="77071"/>
                  <a:pt x="344000" y="78961"/>
                  <a:pt x="341288" y="80604"/>
                </a:cubicBezTo>
                <a:cubicBezTo>
                  <a:pt x="338577" y="82248"/>
                  <a:pt x="336728" y="83152"/>
                  <a:pt x="335742" y="83316"/>
                </a:cubicBezTo>
                <a:cubicBezTo>
                  <a:pt x="333606" y="83809"/>
                  <a:pt x="331305" y="84055"/>
                  <a:pt x="328840" y="84055"/>
                </a:cubicBezTo>
                <a:cubicBezTo>
                  <a:pt x="326375" y="84055"/>
                  <a:pt x="324403" y="83973"/>
                  <a:pt x="322924" y="83809"/>
                </a:cubicBezTo>
                <a:lnTo>
                  <a:pt x="312818" y="83562"/>
                </a:lnTo>
                <a:cubicBezTo>
                  <a:pt x="311010" y="83562"/>
                  <a:pt x="306984" y="83727"/>
                  <a:pt x="300739" y="84055"/>
                </a:cubicBezTo>
                <a:cubicBezTo>
                  <a:pt x="286607" y="85370"/>
                  <a:pt x="269188" y="88821"/>
                  <a:pt x="248482" y="94408"/>
                </a:cubicBezTo>
                <a:cubicBezTo>
                  <a:pt x="237143" y="105911"/>
                  <a:pt x="223832" y="115936"/>
                  <a:pt x="208550" y="124481"/>
                </a:cubicBezTo>
                <a:cubicBezTo>
                  <a:pt x="193267" y="133026"/>
                  <a:pt x="178806" y="139599"/>
                  <a:pt x="165166" y="144201"/>
                </a:cubicBezTo>
                <a:cubicBezTo>
                  <a:pt x="151527" y="148802"/>
                  <a:pt x="141503" y="151102"/>
                  <a:pt x="135094" y="151102"/>
                </a:cubicBezTo>
                <a:cubicBezTo>
                  <a:pt x="130985" y="151102"/>
                  <a:pt x="128069" y="151020"/>
                  <a:pt x="126343" y="150856"/>
                </a:cubicBezTo>
                <a:cubicBezTo>
                  <a:pt x="124618" y="150692"/>
                  <a:pt x="123755" y="150199"/>
                  <a:pt x="123755" y="149377"/>
                </a:cubicBezTo>
                <a:cubicBezTo>
                  <a:pt x="123755" y="148062"/>
                  <a:pt x="127288" y="145433"/>
                  <a:pt x="134354" y="141489"/>
                </a:cubicBezTo>
                <a:cubicBezTo>
                  <a:pt x="153910" y="130643"/>
                  <a:pt x="171000" y="118360"/>
                  <a:pt x="185625" y="104638"/>
                </a:cubicBezTo>
                <a:cubicBezTo>
                  <a:pt x="200251" y="90916"/>
                  <a:pt x="211508" y="78181"/>
                  <a:pt x="219396" y="66431"/>
                </a:cubicBezTo>
                <a:cubicBezTo>
                  <a:pt x="227283" y="54681"/>
                  <a:pt x="231227" y="46424"/>
                  <a:pt x="231227" y="41658"/>
                </a:cubicBezTo>
                <a:cubicBezTo>
                  <a:pt x="231227" y="39522"/>
                  <a:pt x="230611" y="38043"/>
                  <a:pt x="229379" y="37221"/>
                </a:cubicBezTo>
                <a:cubicBezTo>
                  <a:pt x="228146" y="36399"/>
                  <a:pt x="226380" y="35824"/>
                  <a:pt x="224079" y="35496"/>
                </a:cubicBezTo>
                <a:cubicBezTo>
                  <a:pt x="222271" y="35167"/>
                  <a:pt x="221039" y="34838"/>
                  <a:pt x="220382" y="34510"/>
                </a:cubicBezTo>
                <a:cubicBezTo>
                  <a:pt x="219724" y="34181"/>
                  <a:pt x="219396" y="33524"/>
                  <a:pt x="219396" y="32538"/>
                </a:cubicBezTo>
                <a:cubicBezTo>
                  <a:pt x="219396" y="30894"/>
                  <a:pt x="220587" y="28963"/>
                  <a:pt x="222970" y="26745"/>
                </a:cubicBezTo>
                <a:cubicBezTo>
                  <a:pt x="225352" y="24526"/>
                  <a:pt x="228475" y="22637"/>
                  <a:pt x="232337" y="21076"/>
                </a:cubicBezTo>
                <a:cubicBezTo>
                  <a:pt x="236198" y="19514"/>
                  <a:pt x="240348" y="18734"/>
                  <a:pt x="244785" y="18734"/>
                </a:cubicBezTo>
                <a:close/>
                <a:moveTo>
                  <a:pt x="1881275" y="13064"/>
                </a:moveTo>
                <a:cubicBezTo>
                  <a:pt x="1888835" y="13064"/>
                  <a:pt x="1895654" y="16351"/>
                  <a:pt x="1901735" y="22924"/>
                </a:cubicBezTo>
                <a:cubicBezTo>
                  <a:pt x="1902721" y="23910"/>
                  <a:pt x="1905679" y="27197"/>
                  <a:pt x="1910609" y="32784"/>
                </a:cubicBezTo>
                <a:cubicBezTo>
                  <a:pt x="1933122" y="58748"/>
                  <a:pt x="1956128" y="82412"/>
                  <a:pt x="1979628" y="103775"/>
                </a:cubicBezTo>
                <a:cubicBezTo>
                  <a:pt x="1996882" y="119387"/>
                  <a:pt x="2017547" y="132410"/>
                  <a:pt x="2041621" y="142845"/>
                </a:cubicBezTo>
                <a:cubicBezTo>
                  <a:pt x="2065696" y="153280"/>
                  <a:pt x="2088168" y="159566"/>
                  <a:pt x="2109038" y="161702"/>
                </a:cubicBezTo>
                <a:cubicBezTo>
                  <a:pt x="2115447" y="162359"/>
                  <a:pt x="2119638" y="163181"/>
                  <a:pt x="2121610" y="164167"/>
                </a:cubicBezTo>
                <a:cubicBezTo>
                  <a:pt x="2123582" y="165153"/>
                  <a:pt x="2124732" y="166796"/>
                  <a:pt x="2125061" y="169097"/>
                </a:cubicBezTo>
                <a:cubicBezTo>
                  <a:pt x="2125389" y="171562"/>
                  <a:pt x="2124362" y="173534"/>
                  <a:pt x="2121979" y="175013"/>
                </a:cubicBezTo>
                <a:cubicBezTo>
                  <a:pt x="2119597" y="176492"/>
                  <a:pt x="2115365" y="177560"/>
                  <a:pt x="2109285" y="178217"/>
                </a:cubicBezTo>
                <a:cubicBezTo>
                  <a:pt x="2097124" y="179367"/>
                  <a:pt x="2086566" y="181339"/>
                  <a:pt x="2077610" y="184133"/>
                </a:cubicBezTo>
                <a:cubicBezTo>
                  <a:pt x="2068654" y="186927"/>
                  <a:pt x="2061300" y="189885"/>
                  <a:pt x="2055548" y="193007"/>
                </a:cubicBezTo>
                <a:cubicBezTo>
                  <a:pt x="2049797" y="196129"/>
                  <a:pt x="2043470" y="200073"/>
                  <a:pt x="2036568" y="204839"/>
                </a:cubicBezTo>
                <a:cubicBezTo>
                  <a:pt x="2030324" y="209111"/>
                  <a:pt x="2025106" y="212275"/>
                  <a:pt x="2020916" y="214329"/>
                </a:cubicBezTo>
                <a:cubicBezTo>
                  <a:pt x="2016725" y="216383"/>
                  <a:pt x="2012001" y="217574"/>
                  <a:pt x="2006742" y="217903"/>
                </a:cubicBezTo>
                <a:cubicBezTo>
                  <a:pt x="1999512" y="218396"/>
                  <a:pt x="1989857" y="210960"/>
                  <a:pt x="1977779" y="195595"/>
                </a:cubicBezTo>
                <a:cubicBezTo>
                  <a:pt x="1965700" y="180230"/>
                  <a:pt x="1949883" y="157758"/>
                  <a:pt x="1930328" y="128178"/>
                </a:cubicBezTo>
                <a:cubicBezTo>
                  <a:pt x="1915538" y="106158"/>
                  <a:pt x="1903871" y="89191"/>
                  <a:pt x="1895326" y="77277"/>
                </a:cubicBezTo>
                <a:cubicBezTo>
                  <a:pt x="1886780" y="65363"/>
                  <a:pt x="1879139" y="56612"/>
                  <a:pt x="1872402" y="51025"/>
                </a:cubicBezTo>
                <a:cubicBezTo>
                  <a:pt x="1870923" y="49710"/>
                  <a:pt x="1868951" y="49053"/>
                  <a:pt x="1866486" y="49053"/>
                </a:cubicBezTo>
                <a:cubicBezTo>
                  <a:pt x="1864678" y="49053"/>
                  <a:pt x="1862747" y="49423"/>
                  <a:pt x="1860693" y="50162"/>
                </a:cubicBezTo>
                <a:cubicBezTo>
                  <a:pt x="1858639" y="50902"/>
                  <a:pt x="1856708" y="51764"/>
                  <a:pt x="1854900" y="52750"/>
                </a:cubicBezTo>
                <a:cubicBezTo>
                  <a:pt x="1854407" y="52915"/>
                  <a:pt x="1853052" y="53531"/>
                  <a:pt x="1850833" y="54599"/>
                </a:cubicBezTo>
                <a:cubicBezTo>
                  <a:pt x="1848615" y="55667"/>
                  <a:pt x="1846684" y="56201"/>
                  <a:pt x="1845040" y="56201"/>
                </a:cubicBezTo>
                <a:cubicBezTo>
                  <a:pt x="1841096" y="56201"/>
                  <a:pt x="1836988" y="54722"/>
                  <a:pt x="1832716" y="51764"/>
                </a:cubicBezTo>
                <a:cubicBezTo>
                  <a:pt x="1828443" y="48806"/>
                  <a:pt x="1826307" y="45848"/>
                  <a:pt x="1826307" y="42890"/>
                </a:cubicBezTo>
                <a:cubicBezTo>
                  <a:pt x="1826307" y="41247"/>
                  <a:pt x="1827293" y="39645"/>
                  <a:pt x="1829265" y="38084"/>
                </a:cubicBezTo>
                <a:cubicBezTo>
                  <a:pt x="1831237" y="36523"/>
                  <a:pt x="1835263" y="33852"/>
                  <a:pt x="1841343" y="30073"/>
                </a:cubicBezTo>
                <a:lnTo>
                  <a:pt x="1846766" y="26868"/>
                </a:lnTo>
                <a:cubicBezTo>
                  <a:pt x="1853996" y="22431"/>
                  <a:pt x="1860323" y="19021"/>
                  <a:pt x="1865746" y="16639"/>
                </a:cubicBezTo>
                <a:cubicBezTo>
                  <a:pt x="1871169" y="14256"/>
                  <a:pt x="1876345" y="13064"/>
                  <a:pt x="1881275" y="13064"/>
                </a:cubicBezTo>
                <a:close/>
                <a:moveTo>
                  <a:pt x="1256900" y="6902"/>
                </a:moveTo>
                <a:cubicBezTo>
                  <a:pt x="1259036" y="6902"/>
                  <a:pt x="1263103" y="7888"/>
                  <a:pt x="1269101" y="9860"/>
                </a:cubicBezTo>
                <a:cubicBezTo>
                  <a:pt x="1275099" y="11832"/>
                  <a:pt x="1281056" y="14133"/>
                  <a:pt x="1286972" y="16762"/>
                </a:cubicBezTo>
                <a:cubicBezTo>
                  <a:pt x="1302912" y="24157"/>
                  <a:pt x="1310882" y="30648"/>
                  <a:pt x="1310882" y="36235"/>
                </a:cubicBezTo>
                <a:cubicBezTo>
                  <a:pt x="1310882" y="38043"/>
                  <a:pt x="1310307" y="40220"/>
                  <a:pt x="1309157" y="42767"/>
                </a:cubicBezTo>
                <a:cubicBezTo>
                  <a:pt x="1308007" y="45314"/>
                  <a:pt x="1306035" y="49053"/>
                  <a:pt x="1303241" y="53983"/>
                </a:cubicBezTo>
                <a:cubicBezTo>
                  <a:pt x="1298475" y="62199"/>
                  <a:pt x="1295353" y="68773"/>
                  <a:pt x="1293874" y="73703"/>
                </a:cubicBezTo>
                <a:cubicBezTo>
                  <a:pt x="1299626" y="72552"/>
                  <a:pt x="1304802" y="71402"/>
                  <a:pt x="1309403" y="70252"/>
                </a:cubicBezTo>
                <a:cubicBezTo>
                  <a:pt x="1316962" y="68115"/>
                  <a:pt x="1323495" y="65815"/>
                  <a:pt x="1329000" y="63350"/>
                </a:cubicBezTo>
                <a:cubicBezTo>
                  <a:pt x="1334505" y="60885"/>
                  <a:pt x="1340215" y="58009"/>
                  <a:pt x="1346131" y="54722"/>
                </a:cubicBezTo>
                <a:cubicBezTo>
                  <a:pt x="1351883" y="51436"/>
                  <a:pt x="1355662" y="49792"/>
                  <a:pt x="1357470" y="49792"/>
                </a:cubicBezTo>
                <a:cubicBezTo>
                  <a:pt x="1360592" y="49792"/>
                  <a:pt x="1366303" y="52627"/>
                  <a:pt x="1374602" y="58297"/>
                </a:cubicBezTo>
                <a:cubicBezTo>
                  <a:pt x="1382900" y="63966"/>
                  <a:pt x="1390542" y="70128"/>
                  <a:pt x="1397526" y="76784"/>
                </a:cubicBezTo>
                <a:cubicBezTo>
                  <a:pt x="1404510" y="83439"/>
                  <a:pt x="1408002" y="88164"/>
                  <a:pt x="1408002" y="90957"/>
                </a:cubicBezTo>
                <a:cubicBezTo>
                  <a:pt x="1408002" y="93258"/>
                  <a:pt x="1406769" y="96052"/>
                  <a:pt x="1404305" y="99338"/>
                </a:cubicBezTo>
                <a:cubicBezTo>
                  <a:pt x="1401840" y="102625"/>
                  <a:pt x="1398882" y="105501"/>
                  <a:pt x="1395431" y="107966"/>
                </a:cubicBezTo>
                <a:cubicBezTo>
                  <a:pt x="1391980" y="110431"/>
                  <a:pt x="1388939" y="111663"/>
                  <a:pt x="1386310" y="111663"/>
                </a:cubicBezTo>
                <a:cubicBezTo>
                  <a:pt x="1384667" y="111663"/>
                  <a:pt x="1380723" y="110677"/>
                  <a:pt x="1374478" y="108705"/>
                </a:cubicBezTo>
                <a:cubicBezTo>
                  <a:pt x="1364947" y="105911"/>
                  <a:pt x="1355703" y="103611"/>
                  <a:pt x="1346748" y="101803"/>
                </a:cubicBezTo>
                <a:cubicBezTo>
                  <a:pt x="1337791" y="99996"/>
                  <a:pt x="1327644" y="99092"/>
                  <a:pt x="1316305" y="99092"/>
                </a:cubicBezTo>
                <a:cubicBezTo>
                  <a:pt x="1313840" y="99092"/>
                  <a:pt x="1309979" y="99256"/>
                  <a:pt x="1304720" y="99585"/>
                </a:cubicBezTo>
                <a:cubicBezTo>
                  <a:pt x="1290916" y="100406"/>
                  <a:pt x="1277194" y="102337"/>
                  <a:pt x="1263555" y="105377"/>
                </a:cubicBezTo>
                <a:cubicBezTo>
                  <a:pt x="1249915" y="108417"/>
                  <a:pt x="1235701" y="112156"/>
                  <a:pt x="1220911" y="116593"/>
                </a:cubicBezTo>
                <a:cubicBezTo>
                  <a:pt x="1225512" y="120701"/>
                  <a:pt x="1230278" y="125302"/>
                  <a:pt x="1235208" y="130397"/>
                </a:cubicBezTo>
                <a:cubicBezTo>
                  <a:pt x="1240138" y="135491"/>
                  <a:pt x="1244246" y="139928"/>
                  <a:pt x="1247533" y="143708"/>
                </a:cubicBezTo>
                <a:cubicBezTo>
                  <a:pt x="1250819" y="147487"/>
                  <a:pt x="1252873" y="149952"/>
                  <a:pt x="1253695" y="151102"/>
                </a:cubicBezTo>
                <a:cubicBezTo>
                  <a:pt x="1254024" y="151102"/>
                  <a:pt x="1254722" y="150815"/>
                  <a:pt x="1255790" y="150240"/>
                </a:cubicBezTo>
                <a:cubicBezTo>
                  <a:pt x="1256859" y="149665"/>
                  <a:pt x="1258420" y="148679"/>
                  <a:pt x="1260474" y="147282"/>
                </a:cubicBezTo>
                <a:cubicBezTo>
                  <a:pt x="1262528" y="145885"/>
                  <a:pt x="1264870" y="143954"/>
                  <a:pt x="1267499" y="141489"/>
                </a:cubicBezTo>
                <a:cubicBezTo>
                  <a:pt x="1269800" y="139353"/>
                  <a:pt x="1271854" y="138285"/>
                  <a:pt x="1273661" y="138285"/>
                </a:cubicBezTo>
                <a:cubicBezTo>
                  <a:pt x="1275633" y="138285"/>
                  <a:pt x="1276619" y="139271"/>
                  <a:pt x="1276619" y="141243"/>
                </a:cubicBezTo>
                <a:cubicBezTo>
                  <a:pt x="1276619" y="143708"/>
                  <a:pt x="1275058" y="146419"/>
                  <a:pt x="1271936" y="149377"/>
                </a:cubicBezTo>
                <a:cubicBezTo>
                  <a:pt x="1268485" y="152992"/>
                  <a:pt x="1266184" y="156443"/>
                  <a:pt x="1265034" y="159730"/>
                </a:cubicBezTo>
                <a:cubicBezTo>
                  <a:pt x="1263884" y="163016"/>
                  <a:pt x="1263308" y="166550"/>
                  <a:pt x="1263308" y="170329"/>
                </a:cubicBezTo>
                <a:lnTo>
                  <a:pt x="1263555" y="175752"/>
                </a:lnTo>
                <a:cubicBezTo>
                  <a:pt x="1263719" y="176902"/>
                  <a:pt x="1263801" y="178628"/>
                  <a:pt x="1263801" y="180929"/>
                </a:cubicBezTo>
                <a:cubicBezTo>
                  <a:pt x="1263801" y="185694"/>
                  <a:pt x="1262815" y="189638"/>
                  <a:pt x="1260844" y="192760"/>
                </a:cubicBezTo>
                <a:lnTo>
                  <a:pt x="1287958" y="189802"/>
                </a:lnTo>
                <a:cubicBezTo>
                  <a:pt x="1296339" y="173369"/>
                  <a:pt x="1303816" y="156854"/>
                  <a:pt x="1310389" y="140257"/>
                </a:cubicBezTo>
                <a:cubicBezTo>
                  <a:pt x="1311047" y="138449"/>
                  <a:pt x="1311375" y="136477"/>
                  <a:pt x="1311375" y="134341"/>
                </a:cubicBezTo>
                <a:cubicBezTo>
                  <a:pt x="1311375" y="130890"/>
                  <a:pt x="1310472" y="127644"/>
                  <a:pt x="1308664" y="124604"/>
                </a:cubicBezTo>
                <a:cubicBezTo>
                  <a:pt x="1306856" y="121564"/>
                  <a:pt x="1304802" y="119469"/>
                  <a:pt x="1302501" y="118318"/>
                </a:cubicBezTo>
                <a:cubicBezTo>
                  <a:pt x="1301351" y="117661"/>
                  <a:pt x="1302132" y="115853"/>
                  <a:pt x="1304843" y="112896"/>
                </a:cubicBezTo>
                <a:cubicBezTo>
                  <a:pt x="1307555" y="109938"/>
                  <a:pt x="1310841" y="107103"/>
                  <a:pt x="1314703" y="104391"/>
                </a:cubicBezTo>
                <a:cubicBezTo>
                  <a:pt x="1318565" y="101680"/>
                  <a:pt x="1321317" y="100324"/>
                  <a:pt x="1322961" y="100324"/>
                </a:cubicBezTo>
                <a:cubicBezTo>
                  <a:pt x="1325426" y="100324"/>
                  <a:pt x="1328096" y="101351"/>
                  <a:pt x="1330972" y="103405"/>
                </a:cubicBezTo>
                <a:cubicBezTo>
                  <a:pt x="1333847" y="105460"/>
                  <a:pt x="1337586" y="108541"/>
                  <a:pt x="1342187" y="112649"/>
                </a:cubicBezTo>
                <a:lnTo>
                  <a:pt x="1349089" y="118565"/>
                </a:lnTo>
                <a:cubicBezTo>
                  <a:pt x="1354676" y="123166"/>
                  <a:pt x="1358662" y="127028"/>
                  <a:pt x="1361044" y="130150"/>
                </a:cubicBezTo>
                <a:cubicBezTo>
                  <a:pt x="1363427" y="133273"/>
                  <a:pt x="1364619" y="136148"/>
                  <a:pt x="1364619" y="138778"/>
                </a:cubicBezTo>
                <a:cubicBezTo>
                  <a:pt x="1364619" y="144036"/>
                  <a:pt x="1360716" y="150651"/>
                  <a:pt x="1352910" y="158621"/>
                </a:cubicBezTo>
                <a:cubicBezTo>
                  <a:pt x="1345104" y="166591"/>
                  <a:pt x="1335121" y="175423"/>
                  <a:pt x="1322961" y="185119"/>
                </a:cubicBezTo>
                <a:lnTo>
                  <a:pt x="1336025" y="182901"/>
                </a:lnTo>
                <a:cubicBezTo>
                  <a:pt x="1345063" y="181093"/>
                  <a:pt x="1355169" y="178299"/>
                  <a:pt x="1366344" y="174520"/>
                </a:cubicBezTo>
                <a:cubicBezTo>
                  <a:pt x="1372260" y="172383"/>
                  <a:pt x="1376204" y="171315"/>
                  <a:pt x="1378176" y="171315"/>
                </a:cubicBezTo>
                <a:cubicBezTo>
                  <a:pt x="1382284" y="170987"/>
                  <a:pt x="1387707" y="173369"/>
                  <a:pt x="1394445" y="178464"/>
                </a:cubicBezTo>
                <a:cubicBezTo>
                  <a:pt x="1401182" y="183558"/>
                  <a:pt x="1407468" y="189268"/>
                  <a:pt x="1413302" y="195595"/>
                </a:cubicBezTo>
                <a:cubicBezTo>
                  <a:pt x="1419135" y="201922"/>
                  <a:pt x="1422052" y="205825"/>
                  <a:pt x="1422052" y="207304"/>
                </a:cubicBezTo>
                <a:cubicBezTo>
                  <a:pt x="1422052" y="212234"/>
                  <a:pt x="1420204" y="216753"/>
                  <a:pt x="1416506" y="220861"/>
                </a:cubicBezTo>
                <a:cubicBezTo>
                  <a:pt x="1412809" y="224969"/>
                  <a:pt x="1408413" y="227023"/>
                  <a:pt x="1403319" y="227023"/>
                </a:cubicBezTo>
                <a:cubicBezTo>
                  <a:pt x="1400854" y="227023"/>
                  <a:pt x="1397320" y="226530"/>
                  <a:pt x="1392719" y="225544"/>
                </a:cubicBezTo>
                <a:cubicBezTo>
                  <a:pt x="1383352" y="224065"/>
                  <a:pt x="1373369" y="222792"/>
                  <a:pt x="1362770" y="221724"/>
                </a:cubicBezTo>
                <a:cubicBezTo>
                  <a:pt x="1352171" y="220656"/>
                  <a:pt x="1338572" y="220122"/>
                  <a:pt x="1321975" y="220122"/>
                </a:cubicBezTo>
                <a:cubicBezTo>
                  <a:pt x="1294203" y="220122"/>
                  <a:pt x="1268197" y="222422"/>
                  <a:pt x="1243959" y="227023"/>
                </a:cubicBezTo>
                <a:cubicBezTo>
                  <a:pt x="1219720" y="231625"/>
                  <a:pt x="1196754" y="237048"/>
                  <a:pt x="1175063" y="243292"/>
                </a:cubicBezTo>
                <a:cubicBezTo>
                  <a:pt x="1165696" y="245757"/>
                  <a:pt x="1160437" y="246990"/>
                  <a:pt x="1159287" y="246990"/>
                </a:cubicBezTo>
                <a:cubicBezTo>
                  <a:pt x="1156493" y="246990"/>
                  <a:pt x="1152590" y="244607"/>
                  <a:pt x="1147578" y="239841"/>
                </a:cubicBezTo>
                <a:cubicBezTo>
                  <a:pt x="1142566" y="235076"/>
                  <a:pt x="1137924" y="229694"/>
                  <a:pt x="1133651" y="223696"/>
                </a:cubicBezTo>
                <a:cubicBezTo>
                  <a:pt x="1129379" y="217698"/>
                  <a:pt x="1126914" y="213466"/>
                  <a:pt x="1126256" y="211001"/>
                </a:cubicBezTo>
                <a:cubicBezTo>
                  <a:pt x="1125928" y="209687"/>
                  <a:pt x="1125763" y="208536"/>
                  <a:pt x="1125763" y="207550"/>
                </a:cubicBezTo>
                <a:cubicBezTo>
                  <a:pt x="1125763" y="205250"/>
                  <a:pt x="1126092" y="203072"/>
                  <a:pt x="1126749" y="201018"/>
                </a:cubicBezTo>
                <a:cubicBezTo>
                  <a:pt x="1127407" y="198964"/>
                  <a:pt x="1128064" y="197937"/>
                  <a:pt x="1128721" y="197937"/>
                </a:cubicBezTo>
                <a:lnTo>
                  <a:pt x="1135870" y="198676"/>
                </a:lnTo>
                <a:cubicBezTo>
                  <a:pt x="1156247" y="200484"/>
                  <a:pt x="1168325" y="201223"/>
                  <a:pt x="1172105" y="200895"/>
                </a:cubicBezTo>
                <a:lnTo>
                  <a:pt x="1221158" y="196704"/>
                </a:lnTo>
                <a:cubicBezTo>
                  <a:pt x="1219350" y="194075"/>
                  <a:pt x="1218035" y="191364"/>
                  <a:pt x="1217214" y="188570"/>
                </a:cubicBezTo>
                <a:cubicBezTo>
                  <a:pt x="1216885" y="187420"/>
                  <a:pt x="1216638" y="185612"/>
                  <a:pt x="1216474" y="183147"/>
                </a:cubicBezTo>
                <a:cubicBezTo>
                  <a:pt x="1216310" y="180682"/>
                  <a:pt x="1216228" y="179039"/>
                  <a:pt x="1216228" y="178217"/>
                </a:cubicBezTo>
                <a:cubicBezTo>
                  <a:pt x="1215899" y="172301"/>
                  <a:pt x="1215488" y="167330"/>
                  <a:pt x="1214995" y="163304"/>
                </a:cubicBezTo>
                <a:cubicBezTo>
                  <a:pt x="1214502" y="159278"/>
                  <a:pt x="1213598" y="155129"/>
                  <a:pt x="1212284" y="150856"/>
                </a:cubicBezTo>
                <a:cubicBezTo>
                  <a:pt x="1208668" y="138531"/>
                  <a:pt x="1205382" y="128918"/>
                  <a:pt x="1202424" y="122016"/>
                </a:cubicBezTo>
                <a:cubicBezTo>
                  <a:pt x="1197494" y="123659"/>
                  <a:pt x="1193879" y="124481"/>
                  <a:pt x="1191578" y="124481"/>
                </a:cubicBezTo>
                <a:cubicBezTo>
                  <a:pt x="1188456" y="124481"/>
                  <a:pt x="1184553" y="122427"/>
                  <a:pt x="1179869" y="118318"/>
                </a:cubicBezTo>
                <a:cubicBezTo>
                  <a:pt x="1175186" y="114210"/>
                  <a:pt x="1170790" y="109568"/>
                  <a:pt x="1166682" y="104391"/>
                </a:cubicBezTo>
                <a:cubicBezTo>
                  <a:pt x="1162573" y="99215"/>
                  <a:pt x="1160191" y="95476"/>
                  <a:pt x="1159533" y="93176"/>
                </a:cubicBezTo>
                <a:cubicBezTo>
                  <a:pt x="1159040" y="91532"/>
                  <a:pt x="1159246" y="89766"/>
                  <a:pt x="1160150" y="87876"/>
                </a:cubicBezTo>
                <a:cubicBezTo>
                  <a:pt x="1161053" y="85986"/>
                  <a:pt x="1162163" y="84343"/>
                  <a:pt x="1163477" y="82946"/>
                </a:cubicBezTo>
                <a:cubicBezTo>
                  <a:pt x="1164792" y="81549"/>
                  <a:pt x="1165696" y="80933"/>
                  <a:pt x="1166189" y="81097"/>
                </a:cubicBezTo>
                <a:cubicBezTo>
                  <a:pt x="1174898" y="83562"/>
                  <a:pt x="1185662" y="84795"/>
                  <a:pt x="1198480" y="84795"/>
                </a:cubicBezTo>
                <a:cubicBezTo>
                  <a:pt x="1210969" y="84795"/>
                  <a:pt x="1228388" y="83398"/>
                  <a:pt x="1250737" y="80604"/>
                </a:cubicBezTo>
                <a:cubicBezTo>
                  <a:pt x="1251066" y="74689"/>
                  <a:pt x="1251230" y="68526"/>
                  <a:pt x="1251230" y="62117"/>
                </a:cubicBezTo>
                <a:cubicBezTo>
                  <a:pt x="1251230" y="55544"/>
                  <a:pt x="1250984" y="49792"/>
                  <a:pt x="1250491" y="44862"/>
                </a:cubicBezTo>
                <a:cubicBezTo>
                  <a:pt x="1250162" y="41576"/>
                  <a:pt x="1249464" y="38947"/>
                  <a:pt x="1248395" y="36975"/>
                </a:cubicBezTo>
                <a:cubicBezTo>
                  <a:pt x="1247327" y="35003"/>
                  <a:pt x="1245807" y="32702"/>
                  <a:pt x="1243835" y="30073"/>
                </a:cubicBezTo>
                <a:cubicBezTo>
                  <a:pt x="1242521" y="28594"/>
                  <a:pt x="1241535" y="27320"/>
                  <a:pt x="1240877" y="26252"/>
                </a:cubicBezTo>
                <a:cubicBezTo>
                  <a:pt x="1240220" y="25184"/>
                  <a:pt x="1239891" y="23910"/>
                  <a:pt x="1239891" y="22431"/>
                </a:cubicBezTo>
                <a:cubicBezTo>
                  <a:pt x="1239891" y="21281"/>
                  <a:pt x="1241001" y="19432"/>
                  <a:pt x="1243219" y="16885"/>
                </a:cubicBezTo>
                <a:cubicBezTo>
                  <a:pt x="1245437" y="14338"/>
                  <a:pt x="1247902" y="12037"/>
                  <a:pt x="1250614" y="9983"/>
                </a:cubicBezTo>
                <a:cubicBezTo>
                  <a:pt x="1253325" y="7929"/>
                  <a:pt x="1255421" y="6902"/>
                  <a:pt x="1256900" y="6902"/>
                </a:cubicBezTo>
                <a:close/>
                <a:moveTo>
                  <a:pt x="408212" y="0"/>
                </a:moveTo>
                <a:cubicBezTo>
                  <a:pt x="411991" y="0"/>
                  <a:pt x="417579" y="1602"/>
                  <a:pt x="424974" y="4807"/>
                </a:cubicBezTo>
                <a:cubicBezTo>
                  <a:pt x="432369" y="8011"/>
                  <a:pt x="438901" y="11832"/>
                  <a:pt x="444570" y="16269"/>
                </a:cubicBezTo>
                <a:cubicBezTo>
                  <a:pt x="450240" y="20706"/>
                  <a:pt x="453074" y="24732"/>
                  <a:pt x="453074" y="28347"/>
                </a:cubicBezTo>
                <a:cubicBezTo>
                  <a:pt x="453074" y="32455"/>
                  <a:pt x="451842" y="35989"/>
                  <a:pt x="449377" y="38947"/>
                </a:cubicBezTo>
                <a:cubicBezTo>
                  <a:pt x="446912" y="41904"/>
                  <a:pt x="443132" y="45355"/>
                  <a:pt x="438038" y="49299"/>
                </a:cubicBezTo>
                <a:cubicBezTo>
                  <a:pt x="433437" y="52915"/>
                  <a:pt x="430150" y="55708"/>
                  <a:pt x="428178" y="57680"/>
                </a:cubicBezTo>
                <a:lnTo>
                  <a:pt x="425220" y="60638"/>
                </a:lnTo>
                <a:lnTo>
                  <a:pt x="434834" y="59406"/>
                </a:lnTo>
                <a:cubicBezTo>
                  <a:pt x="452088" y="57105"/>
                  <a:pt x="463591" y="55297"/>
                  <a:pt x="469343" y="53983"/>
                </a:cubicBezTo>
                <a:cubicBezTo>
                  <a:pt x="472465" y="53325"/>
                  <a:pt x="475505" y="52175"/>
                  <a:pt x="478463" y="50532"/>
                </a:cubicBezTo>
                <a:cubicBezTo>
                  <a:pt x="481421" y="48889"/>
                  <a:pt x="484708" y="46752"/>
                  <a:pt x="488323" y="44123"/>
                </a:cubicBezTo>
                <a:cubicBezTo>
                  <a:pt x="491774" y="41822"/>
                  <a:pt x="494403" y="40179"/>
                  <a:pt x="496211" y="39193"/>
                </a:cubicBezTo>
                <a:cubicBezTo>
                  <a:pt x="498019" y="38207"/>
                  <a:pt x="499744" y="37714"/>
                  <a:pt x="501388" y="37714"/>
                </a:cubicBezTo>
                <a:cubicBezTo>
                  <a:pt x="505332" y="37714"/>
                  <a:pt x="509399" y="38864"/>
                  <a:pt x="513589" y="41165"/>
                </a:cubicBezTo>
                <a:cubicBezTo>
                  <a:pt x="517780" y="43466"/>
                  <a:pt x="522751" y="46834"/>
                  <a:pt x="528502" y="51271"/>
                </a:cubicBezTo>
                <a:cubicBezTo>
                  <a:pt x="530145" y="52422"/>
                  <a:pt x="531624" y="53490"/>
                  <a:pt x="532939" y="54476"/>
                </a:cubicBezTo>
                <a:cubicBezTo>
                  <a:pt x="534254" y="55462"/>
                  <a:pt x="535404" y="56283"/>
                  <a:pt x="536390" y="56941"/>
                </a:cubicBezTo>
                <a:cubicBezTo>
                  <a:pt x="541649" y="60392"/>
                  <a:pt x="545593" y="63391"/>
                  <a:pt x="548222" y="65938"/>
                </a:cubicBezTo>
                <a:cubicBezTo>
                  <a:pt x="550851" y="68485"/>
                  <a:pt x="552166" y="71155"/>
                  <a:pt x="552166" y="73949"/>
                </a:cubicBezTo>
                <a:cubicBezTo>
                  <a:pt x="552166" y="76578"/>
                  <a:pt x="550769" y="79413"/>
                  <a:pt x="547975" y="82453"/>
                </a:cubicBezTo>
                <a:cubicBezTo>
                  <a:pt x="545182" y="85493"/>
                  <a:pt x="541977" y="88164"/>
                  <a:pt x="538362" y="90464"/>
                </a:cubicBezTo>
                <a:cubicBezTo>
                  <a:pt x="534747" y="92765"/>
                  <a:pt x="532117" y="93915"/>
                  <a:pt x="530474" y="93915"/>
                </a:cubicBezTo>
                <a:cubicBezTo>
                  <a:pt x="528831" y="93915"/>
                  <a:pt x="525298" y="92929"/>
                  <a:pt x="519875" y="90957"/>
                </a:cubicBezTo>
                <a:cubicBezTo>
                  <a:pt x="512809" y="88657"/>
                  <a:pt x="506194" y="86767"/>
                  <a:pt x="500032" y="85288"/>
                </a:cubicBezTo>
                <a:cubicBezTo>
                  <a:pt x="493869" y="83809"/>
                  <a:pt x="487255" y="83069"/>
                  <a:pt x="480189" y="83069"/>
                </a:cubicBezTo>
                <a:cubicBezTo>
                  <a:pt x="442393" y="83069"/>
                  <a:pt x="411663" y="85452"/>
                  <a:pt x="387999" y="90218"/>
                </a:cubicBezTo>
                <a:cubicBezTo>
                  <a:pt x="373702" y="99420"/>
                  <a:pt x="359447" y="106856"/>
                  <a:pt x="345232" y="112526"/>
                </a:cubicBezTo>
                <a:cubicBezTo>
                  <a:pt x="331017" y="118195"/>
                  <a:pt x="318816" y="122098"/>
                  <a:pt x="308627" y="124234"/>
                </a:cubicBezTo>
                <a:lnTo>
                  <a:pt x="308381" y="126699"/>
                </a:lnTo>
                <a:cubicBezTo>
                  <a:pt x="307723" y="131794"/>
                  <a:pt x="306080" y="136231"/>
                  <a:pt x="303451" y="140010"/>
                </a:cubicBezTo>
                <a:cubicBezTo>
                  <a:pt x="350942" y="135080"/>
                  <a:pt x="388574" y="130808"/>
                  <a:pt x="416346" y="127192"/>
                </a:cubicBezTo>
                <a:cubicBezTo>
                  <a:pt x="415689" y="124892"/>
                  <a:pt x="415278" y="123166"/>
                  <a:pt x="415114" y="122016"/>
                </a:cubicBezTo>
                <a:cubicBezTo>
                  <a:pt x="414456" y="119058"/>
                  <a:pt x="413676" y="116223"/>
                  <a:pt x="412772" y="113512"/>
                </a:cubicBezTo>
                <a:cubicBezTo>
                  <a:pt x="411868" y="110800"/>
                  <a:pt x="410841" y="108623"/>
                  <a:pt x="409691" y="106980"/>
                </a:cubicBezTo>
                <a:cubicBezTo>
                  <a:pt x="407883" y="104679"/>
                  <a:pt x="405665" y="102214"/>
                  <a:pt x="403035" y="99585"/>
                </a:cubicBezTo>
                <a:cubicBezTo>
                  <a:pt x="402049" y="98763"/>
                  <a:pt x="401269" y="97941"/>
                  <a:pt x="400694" y="97120"/>
                </a:cubicBezTo>
                <a:cubicBezTo>
                  <a:pt x="400119" y="96298"/>
                  <a:pt x="399831" y="95559"/>
                  <a:pt x="399831" y="94901"/>
                </a:cubicBezTo>
                <a:cubicBezTo>
                  <a:pt x="399831" y="93915"/>
                  <a:pt x="401967" y="92929"/>
                  <a:pt x="406240" y="91943"/>
                </a:cubicBezTo>
                <a:cubicBezTo>
                  <a:pt x="410512" y="90957"/>
                  <a:pt x="415442" y="90464"/>
                  <a:pt x="421030" y="90464"/>
                </a:cubicBezTo>
                <a:cubicBezTo>
                  <a:pt x="424809" y="90464"/>
                  <a:pt x="429164" y="90875"/>
                  <a:pt x="434094" y="91697"/>
                </a:cubicBezTo>
                <a:cubicBezTo>
                  <a:pt x="441653" y="93176"/>
                  <a:pt x="447487" y="96298"/>
                  <a:pt x="451595" y="101064"/>
                </a:cubicBezTo>
                <a:cubicBezTo>
                  <a:pt x="455703" y="105829"/>
                  <a:pt x="457758" y="111663"/>
                  <a:pt x="457758" y="118565"/>
                </a:cubicBezTo>
                <a:cubicBezTo>
                  <a:pt x="458908" y="118072"/>
                  <a:pt x="459935" y="117620"/>
                  <a:pt x="460839" y="117209"/>
                </a:cubicBezTo>
                <a:cubicBezTo>
                  <a:pt x="461743" y="116798"/>
                  <a:pt x="462523" y="116429"/>
                  <a:pt x="463181" y="116100"/>
                </a:cubicBezTo>
                <a:cubicBezTo>
                  <a:pt x="467125" y="114128"/>
                  <a:pt x="470000" y="113142"/>
                  <a:pt x="471808" y="113142"/>
                </a:cubicBezTo>
                <a:cubicBezTo>
                  <a:pt x="474930" y="113142"/>
                  <a:pt x="479901" y="116018"/>
                  <a:pt x="486721" y="121769"/>
                </a:cubicBezTo>
                <a:cubicBezTo>
                  <a:pt x="493541" y="127521"/>
                  <a:pt x="499744" y="133889"/>
                  <a:pt x="505332" y="140873"/>
                </a:cubicBezTo>
                <a:cubicBezTo>
                  <a:pt x="510919" y="147857"/>
                  <a:pt x="513712" y="152992"/>
                  <a:pt x="513712" y="156279"/>
                </a:cubicBezTo>
                <a:cubicBezTo>
                  <a:pt x="513712" y="157758"/>
                  <a:pt x="512809" y="159196"/>
                  <a:pt x="511001" y="160593"/>
                </a:cubicBezTo>
                <a:cubicBezTo>
                  <a:pt x="509193" y="161989"/>
                  <a:pt x="505825" y="164167"/>
                  <a:pt x="500895" y="167125"/>
                </a:cubicBezTo>
                <a:cubicBezTo>
                  <a:pt x="490377" y="172876"/>
                  <a:pt x="481668" y="178546"/>
                  <a:pt x="474766" y="184133"/>
                </a:cubicBezTo>
                <a:cubicBezTo>
                  <a:pt x="481832" y="187255"/>
                  <a:pt x="485365" y="189802"/>
                  <a:pt x="485365" y="191774"/>
                </a:cubicBezTo>
                <a:cubicBezTo>
                  <a:pt x="485365" y="194239"/>
                  <a:pt x="484338" y="196951"/>
                  <a:pt x="482284" y="199909"/>
                </a:cubicBezTo>
                <a:cubicBezTo>
                  <a:pt x="480230" y="202867"/>
                  <a:pt x="477724" y="205332"/>
                  <a:pt x="474766" y="207304"/>
                </a:cubicBezTo>
                <a:cubicBezTo>
                  <a:pt x="471808" y="209276"/>
                  <a:pt x="469097" y="210262"/>
                  <a:pt x="466632" y="210262"/>
                </a:cubicBezTo>
                <a:cubicBezTo>
                  <a:pt x="464002" y="210262"/>
                  <a:pt x="458086" y="209769"/>
                  <a:pt x="448884" y="208783"/>
                </a:cubicBezTo>
                <a:cubicBezTo>
                  <a:pt x="446419" y="208618"/>
                  <a:pt x="443338" y="208372"/>
                  <a:pt x="439640" y="208043"/>
                </a:cubicBezTo>
                <a:cubicBezTo>
                  <a:pt x="435943" y="207715"/>
                  <a:pt x="433272" y="207550"/>
                  <a:pt x="431629" y="207550"/>
                </a:cubicBezTo>
                <a:cubicBezTo>
                  <a:pt x="428835" y="207550"/>
                  <a:pt x="413060" y="208783"/>
                  <a:pt x="384302" y="211248"/>
                </a:cubicBezTo>
                <a:lnTo>
                  <a:pt x="385288" y="233432"/>
                </a:lnTo>
                <a:cubicBezTo>
                  <a:pt x="408458" y="230639"/>
                  <a:pt x="430232" y="227763"/>
                  <a:pt x="450609" y="224805"/>
                </a:cubicBezTo>
                <a:cubicBezTo>
                  <a:pt x="459154" y="223490"/>
                  <a:pt x="466837" y="221724"/>
                  <a:pt x="473657" y="219505"/>
                </a:cubicBezTo>
                <a:cubicBezTo>
                  <a:pt x="480476" y="217287"/>
                  <a:pt x="487748" y="214534"/>
                  <a:pt x="495472" y="211248"/>
                </a:cubicBezTo>
                <a:cubicBezTo>
                  <a:pt x="498758" y="209769"/>
                  <a:pt x="501839" y="208536"/>
                  <a:pt x="504715" y="207550"/>
                </a:cubicBezTo>
                <a:cubicBezTo>
                  <a:pt x="507591" y="206564"/>
                  <a:pt x="509768" y="206071"/>
                  <a:pt x="511247" y="206071"/>
                </a:cubicBezTo>
                <a:cubicBezTo>
                  <a:pt x="513712" y="206071"/>
                  <a:pt x="516342" y="207016"/>
                  <a:pt x="519135" y="208906"/>
                </a:cubicBezTo>
                <a:cubicBezTo>
                  <a:pt x="521929" y="210796"/>
                  <a:pt x="525791" y="213795"/>
                  <a:pt x="530721" y="217903"/>
                </a:cubicBezTo>
                <a:lnTo>
                  <a:pt x="536637" y="222833"/>
                </a:lnTo>
                <a:cubicBezTo>
                  <a:pt x="546332" y="230557"/>
                  <a:pt x="553234" y="236431"/>
                  <a:pt x="557342" y="240457"/>
                </a:cubicBezTo>
                <a:cubicBezTo>
                  <a:pt x="561451" y="244484"/>
                  <a:pt x="563505" y="248386"/>
                  <a:pt x="563505" y="252166"/>
                </a:cubicBezTo>
                <a:cubicBezTo>
                  <a:pt x="563505" y="255124"/>
                  <a:pt x="561697" y="260383"/>
                  <a:pt x="558082" y="267942"/>
                </a:cubicBezTo>
                <a:cubicBezTo>
                  <a:pt x="554466" y="275501"/>
                  <a:pt x="549044" y="285772"/>
                  <a:pt x="541813" y="298754"/>
                </a:cubicBezTo>
                <a:lnTo>
                  <a:pt x="531953" y="317241"/>
                </a:lnTo>
                <a:cubicBezTo>
                  <a:pt x="528173" y="324307"/>
                  <a:pt x="523244" y="331168"/>
                  <a:pt x="517163" y="337824"/>
                </a:cubicBezTo>
                <a:cubicBezTo>
                  <a:pt x="511083" y="344479"/>
                  <a:pt x="504674" y="349861"/>
                  <a:pt x="497937" y="353969"/>
                </a:cubicBezTo>
                <a:cubicBezTo>
                  <a:pt x="491199" y="358077"/>
                  <a:pt x="485119" y="360132"/>
                  <a:pt x="479696" y="360132"/>
                </a:cubicBezTo>
                <a:cubicBezTo>
                  <a:pt x="474766" y="360132"/>
                  <a:pt x="470288" y="358160"/>
                  <a:pt x="466262" y="354216"/>
                </a:cubicBezTo>
                <a:cubicBezTo>
                  <a:pt x="462236" y="350272"/>
                  <a:pt x="457675" y="344520"/>
                  <a:pt x="452581" y="336961"/>
                </a:cubicBezTo>
                <a:cubicBezTo>
                  <a:pt x="448144" y="330388"/>
                  <a:pt x="444200" y="325293"/>
                  <a:pt x="440749" y="321678"/>
                </a:cubicBezTo>
                <a:cubicBezTo>
                  <a:pt x="436970" y="317734"/>
                  <a:pt x="433396" y="314858"/>
                  <a:pt x="430027" y="313051"/>
                </a:cubicBezTo>
                <a:cubicBezTo>
                  <a:pt x="426658" y="311243"/>
                  <a:pt x="423084" y="309764"/>
                  <a:pt x="419304" y="308614"/>
                </a:cubicBezTo>
                <a:cubicBezTo>
                  <a:pt x="417168" y="307956"/>
                  <a:pt x="415730" y="307422"/>
                  <a:pt x="414991" y="307012"/>
                </a:cubicBezTo>
                <a:cubicBezTo>
                  <a:pt x="414251" y="306601"/>
                  <a:pt x="413881" y="305984"/>
                  <a:pt x="413881" y="305163"/>
                </a:cubicBezTo>
                <a:cubicBezTo>
                  <a:pt x="413881" y="303520"/>
                  <a:pt x="414251" y="302492"/>
                  <a:pt x="414991" y="302082"/>
                </a:cubicBezTo>
                <a:cubicBezTo>
                  <a:pt x="415730" y="301671"/>
                  <a:pt x="417004" y="301465"/>
                  <a:pt x="418811" y="301465"/>
                </a:cubicBezTo>
                <a:cubicBezTo>
                  <a:pt x="419633" y="301465"/>
                  <a:pt x="422632" y="301671"/>
                  <a:pt x="427808" y="302082"/>
                </a:cubicBezTo>
                <a:cubicBezTo>
                  <a:pt x="432985" y="302492"/>
                  <a:pt x="438367" y="302698"/>
                  <a:pt x="443954" y="302698"/>
                </a:cubicBezTo>
                <a:cubicBezTo>
                  <a:pt x="457429" y="302698"/>
                  <a:pt x="465481" y="301137"/>
                  <a:pt x="468111" y="298014"/>
                </a:cubicBezTo>
                <a:cubicBezTo>
                  <a:pt x="472876" y="292427"/>
                  <a:pt x="476943" y="285772"/>
                  <a:pt x="480312" y="278048"/>
                </a:cubicBezTo>
                <a:cubicBezTo>
                  <a:pt x="483681" y="270325"/>
                  <a:pt x="485365" y="263834"/>
                  <a:pt x="485365" y="258575"/>
                </a:cubicBezTo>
                <a:cubicBezTo>
                  <a:pt x="485365" y="252659"/>
                  <a:pt x="483147" y="249701"/>
                  <a:pt x="478710" y="249701"/>
                </a:cubicBezTo>
                <a:cubicBezTo>
                  <a:pt x="474602" y="249701"/>
                  <a:pt x="453732" y="251673"/>
                  <a:pt x="416100" y="255617"/>
                </a:cubicBezTo>
                <a:cubicBezTo>
                  <a:pt x="409034" y="256274"/>
                  <a:pt x="403076" y="256850"/>
                  <a:pt x="398229" y="257343"/>
                </a:cubicBezTo>
                <a:cubicBezTo>
                  <a:pt x="393381" y="257835"/>
                  <a:pt x="389478" y="258246"/>
                  <a:pt x="386520" y="258575"/>
                </a:cubicBezTo>
                <a:lnTo>
                  <a:pt x="387260" y="271146"/>
                </a:lnTo>
                <a:cubicBezTo>
                  <a:pt x="389725" y="317652"/>
                  <a:pt x="390957" y="343699"/>
                  <a:pt x="390957" y="349286"/>
                </a:cubicBezTo>
                <a:cubicBezTo>
                  <a:pt x="390957" y="356188"/>
                  <a:pt x="387876" y="364322"/>
                  <a:pt x="381714" y="373689"/>
                </a:cubicBezTo>
                <a:cubicBezTo>
                  <a:pt x="375551" y="383056"/>
                  <a:pt x="368526" y="391190"/>
                  <a:pt x="360638" y="398092"/>
                </a:cubicBezTo>
                <a:cubicBezTo>
                  <a:pt x="352750" y="404994"/>
                  <a:pt x="346670" y="408445"/>
                  <a:pt x="342397" y="408445"/>
                </a:cubicBezTo>
                <a:cubicBezTo>
                  <a:pt x="339768" y="408445"/>
                  <a:pt x="336810" y="406678"/>
                  <a:pt x="333523" y="403145"/>
                </a:cubicBezTo>
                <a:cubicBezTo>
                  <a:pt x="330237" y="399612"/>
                  <a:pt x="325718" y="394066"/>
                  <a:pt x="319966" y="386507"/>
                </a:cubicBezTo>
                <a:cubicBezTo>
                  <a:pt x="312571" y="376976"/>
                  <a:pt x="306080" y="369211"/>
                  <a:pt x="300493" y="363213"/>
                </a:cubicBezTo>
                <a:cubicBezTo>
                  <a:pt x="294906" y="357215"/>
                  <a:pt x="289072" y="352737"/>
                  <a:pt x="282992" y="349779"/>
                </a:cubicBezTo>
                <a:cubicBezTo>
                  <a:pt x="279212" y="347971"/>
                  <a:pt x="277322" y="346163"/>
                  <a:pt x="277322" y="344356"/>
                </a:cubicBezTo>
                <a:cubicBezTo>
                  <a:pt x="277322" y="343534"/>
                  <a:pt x="277815" y="342836"/>
                  <a:pt x="278801" y="342261"/>
                </a:cubicBezTo>
                <a:cubicBezTo>
                  <a:pt x="279787" y="341685"/>
                  <a:pt x="281020" y="341398"/>
                  <a:pt x="282499" y="341398"/>
                </a:cubicBezTo>
                <a:cubicBezTo>
                  <a:pt x="283813" y="341398"/>
                  <a:pt x="287429" y="342055"/>
                  <a:pt x="293344" y="343370"/>
                </a:cubicBezTo>
                <a:cubicBezTo>
                  <a:pt x="294166" y="343534"/>
                  <a:pt x="296795" y="344068"/>
                  <a:pt x="301232" y="344972"/>
                </a:cubicBezTo>
                <a:cubicBezTo>
                  <a:pt x="305669" y="345876"/>
                  <a:pt x="309778" y="346328"/>
                  <a:pt x="313557" y="346328"/>
                </a:cubicBezTo>
                <a:cubicBezTo>
                  <a:pt x="323910" y="346328"/>
                  <a:pt x="329333" y="341809"/>
                  <a:pt x="329826" y="332770"/>
                </a:cubicBezTo>
                <a:lnTo>
                  <a:pt x="330565" y="314530"/>
                </a:lnTo>
                <a:lnTo>
                  <a:pt x="331305" y="293577"/>
                </a:lnTo>
                <a:cubicBezTo>
                  <a:pt x="304026" y="315269"/>
                  <a:pt x="273091" y="334208"/>
                  <a:pt x="238499" y="350395"/>
                </a:cubicBezTo>
                <a:cubicBezTo>
                  <a:pt x="203907" y="366582"/>
                  <a:pt x="169028" y="374675"/>
                  <a:pt x="133861" y="374675"/>
                </a:cubicBezTo>
                <a:cubicBezTo>
                  <a:pt x="131067" y="374675"/>
                  <a:pt x="128931" y="374223"/>
                  <a:pt x="127452" y="373319"/>
                </a:cubicBezTo>
                <a:cubicBezTo>
                  <a:pt x="125973" y="372415"/>
                  <a:pt x="125234" y="371306"/>
                  <a:pt x="125234" y="369991"/>
                </a:cubicBezTo>
                <a:cubicBezTo>
                  <a:pt x="125234" y="367691"/>
                  <a:pt x="126959" y="366048"/>
                  <a:pt x="130410" y="365062"/>
                </a:cubicBezTo>
                <a:cubicBezTo>
                  <a:pt x="155882" y="357831"/>
                  <a:pt x="179545" y="348218"/>
                  <a:pt x="201401" y="336221"/>
                </a:cubicBezTo>
                <a:cubicBezTo>
                  <a:pt x="223257" y="324225"/>
                  <a:pt x="241498" y="312393"/>
                  <a:pt x="256124" y="300726"/>
                </a:cubicBezTo>
                <a:cubicBezTo>
                  <a:pt x="270749" y="289058"/>
                  <a:pt x="281430" y="279363"/>
                  <a:pt x="288168" y="271639"/>
                </a:cubicBezTo>
                <a:lnTo>
                  <a:pt x="281020" y="273118"/>
                </a:lnTo>
                <a:cubicBezTo>
                  <a:pt x="278390" y="273447"/>
                  <a:pt x="275104" y="274104"/>
                  <a:pt x="271160" y="275090"/>
                </a:cubicBezTo>
                <a:cubicBezTo>
                  <a:pt x="263929" y="276569"/>
                  <a:pt x="257274" y="278336"/>
                  <a:pt x="251194" y="280390"/>
                </a:cubicBezTo>
                <a:cubicBezTo>
                  <a:pt x="245113" y="282444"/>
                  <a:pt x="241498" y="283635"/>
                  <a:pt x="240348" y="283964"/>
                </a:cubicBezTo>
                <a:cubicBezTo>
                  <a:pt x="236239" y="289551"/>
                  <a:pt x="231844" y="294153"/>
                  <a:pt x="227160" y="297768"/>
                </a:cubicBezTo>
                <a:cubicBezTo>
                  <a:pt x="222477" y="301383"/>
                  <a:pt x="218081" y="303191"/>
                  <a:pt x="213973" y="303191"/>
                </a:cubicBezTo>
                <a:cubicBezTo>
                  <a:pt x="211015" y="303191"/>
                  <a:pt x="207974" y="301219"/>
                  <a:pt x="204852" y="297275"/>
                </a:cubicBezTo>
                <a:cubicBezTo>
                  <a:pt x="201730" y="293331"/>
                  <a:pt x="199101" y="288689"/>
                  <a:pt x="196964" y="283348"/>
                </a:cubicBezTo>
                <a:cubicBezTo>
                  <a:pt x="194828" y="278007"/>
                  <a:pt x="193760" y="273693"/>
                  <a:pt x="193760" y="270407"/>
                </a:cubicBezTo>
                <a:cubicBezTo>
                  <a:pt x="193760" y="267778"/>
                  <a:pt x="194417" y="263341"/>
                  <a:pt x="195732" y="257096"/>
                </a:cubicBezTo>
                <a:cubicBezTo>
                  <a:pt x="195896" y="256110"/>
                  <a:pt x="196553" y="252125"/>
                  <a:pt x="197704" y="245141"/>
                </a:cubicBezTo>
                <a:cubicBezTo>
                  <a:pt x="198854" y="238157"/>
                  <a:pt x="199429" y="231460"/>
                  <a:pt x="199429" y="225051"/>
                </a:cubicBezTo>
                <a:cubicBezTo>
                  <a:pt x="199429" y="220779"/>
                  <a:pt x="199101" y="217081"/>
                  <a:pt x="198443" y="213959"/>
                </a:cubicBezTo>
                <a:cubicBezTo>
                  <a:pt x="197622" y="210179"/>
                  <a:pt x="196184" y="206482"/>
                  <a:pt x="194130" y="202867"/>
                </a:cubicBezTo>
                <a:cubicBezTo>
                  <a:pt x="192075" y="199251"/>
                  <a:pt x="191048" y="197197"/>
                  <a:pt x="191048" y="196704"/>
                </a:cubicBezTo>
                <a:cubicBezTo>
                  <a:pt x="191048" y="194897"/>
                  <a:pt x="192610" y="193130"/>
                  <a:pt x="195732" y="191405"/>
                </a:cubicBezTo>
                <a:cubicBezTo>
                  <a:pt x="198854" y="189679"/>
                  <a:pt x="202305" y="188200"/>
                  <a:pt x="206085" y="186968"/>
                </a:cubicBezTo>
                <a:cubicBezTo>
                  <a:pt x="209864" y="185735"/>
                  <a:pt x="212247" y="185119"/>
                  <a:pt x="213233" y="185119"/>
                </a:cubicBezTo>
                <a:cubicBezTo>
                  <a:pt x="216027" y="185119"/>
                  <a:pt x="219560" y="186310"/>
                  <a:pt x="223832" y="188693"/>
                </a:cubicBezTo>
                <a:cubicBezTo>
                  <a:pt x="228105" y="191076"/>
                  <a:pt x="232460" y="194157"/>
                  <a:pt x="236897" y="197937"/>
                </a:cubicBezTo>
                <a:cubicBezTo>
                  <a:pt x="244620" y="198265"/>
                  <a:pt x="250618" y="198348"/>
                  <a:pt x="254891" y="198183"/>
                </a:cubicBezTo>
                <a:cubicBezTo>
                  <a:pt x="265737" y="197690"/>
                  <a:pt x="290469" y="195472"/>
                  <a:pt x="329087" y="191528"/>
                </a:cubicBezTo>
                <a:cubicBezTo>
                  <a:pt x="328101" y="178874"/>
                  <a:pt x="327197" y="168932"/>
                  <a:pt x="326375" y="161702"/>
                </a:cubicBezTo>
                <a:cubicBezTo>
                  <a:pt x="314707" y="162852"/>
                  <a:pt x="303451" y="163838"/>
                  <a:pt x="292605" y="164660"/>
                </a:cubicBezTo>
                <a:cubicBezTo>
                  <a:pt x="284388" y="165317"/>
                  <a:pt x="277240" y="166385"/>
                  <a:pt x="271160" y="167864"/>
                </a:cubicBezTo>
                <a:cubicBezTo>
                  <a:pt x="265080" y="169343"/>
                  <a:pt x="257849" y="171315"/>
                  <a:pt x="249468" y="173780"/>
                </a:cubicBezTo>
                <a:cubicBezTo>
                  <a:pt x="243388" y="175916"/>
                  <a:pt x="239279" y="176985"/>
                  <a:pt x="237143" y="176985"/>
                </a:cubicBezTo>
                <a:cubicBezTo>
                  <a:pt x="234514" y="176985"/>
                  <a:pt x="230816" y="174972"/>
                  <a:pt x="226051" y="170945"/>
                </a:cubicBezTo>
                <a:cubicBezTo>
                  <a:pt x="221285" y="166919"/>
                  <a:pt x="216848" y="162482"/>
                  <a:pt x="212740" y="157635"/>
                </a:cubicBezTo>
                <a:cubicBezTo>
                  <a:pt x="208632" y="152787"/>
                  <a:pt x="206578" y="149788"/>
                  <a:pt x="206578" y="148638"/>
                </a:cubicBezTo>
                <a:cubicBezTo>
                  <a:pt x="206578" y="146501"/>
                  <a:pt x="207030" y="144735"/>
                  <a:pt x="207933" y="143338"/>
                </a:cubicBezTo>
                <a:cubicBezTo>
                  <a:pt x="208837" y="141941"/>
                  <a:pt x="210686" y="141325"/>
                  <a:pt x="213480" y="141489"/>
                </a:cubicBezTo>
                <a:cubicBezTo>
                  <a:pt x="214466" y="141489"/>
                  <a:pt x="217917" y="142064"/>
                  <a:pt x="223832" y="143215"/>
                </a:cubicBezTo>
                <a:cubicBezTo>
                  <a:pt x="229748" y="144365"/>
                  <a:pt x="236979" y="144940"/>
                  <a:pt x="245524" y="144940"/>
                </a:cubicBezTo>
                <a:cubicBezTo>
                  <a:pt x="250618" y="144940"/>
                  <a:pt x="254562" y="144776"/>
                  <a:pt x="257356" y="144447"/>
                </a:cubicBezTo>
                <a:lnTo>
                  <a:pt x="272639" y="142968"/>
                </a:lnTo>
                <a:cubicBezTo>
                  <a:pt x="270995" y="140832"/>
                  <a:pt x="269722" y="138449"/>
                  <a:pt x="268818" y="135820"/>
                </a:cubicBezTo>
                <a:cubicBezTo>
                  <a:pt x="267914" y="133190"/>
                  <a:pt x="266969" y="129657"/>
                  <a:pt x="265983" y="125220"/>
                </a:cubicBezTo>
                <a:cubicBezTo>
                  <a:pt x="265162" y="121441"/>
                  <a:pt x="264381" y="118401"/>
                  <a:pt x="263642" y="116100"/>
                </a:cubicBezTo>
                <a:cubicBezTo>
                  <a:pt x="262902" y="113799"/>
                  <a:pt x="261957" y="111827"/>
                  <a:pt x="260807" y="110184"/>
                </a:cubicBezTo>
                <a:cubicBezTo>
                  <a:pt x="258999" y="107883"/>
                  <a:pt x="256781" y="105418"/>
                  <a:pt x="254152" y="102789"/>
                </a:cubicBezTo>
                <a:cubicBezTo>
                  <a:pt x="253166" y="101967"/>
                  <a:pt x="252344" y="101187"/>
                  <a:pt x="251687" y="100447"/>
                </a:cubicBezTo>
                <a:cubicBezTo>
                  <a:pt x="251029" y="99708"/>
                  <a:pt x="250701" y="98927"/>
                  <a:pt x="250701" y="98106"/>
                </a:cubicBezTo>
                <a:cubicBezTo>
                  <a:pt x="250701" y="97120"/>
                  <a:pt x="252837" y="96134"/>
                  <a:pt x="257109" y="95148"/>
                </a:cubicBezTo>
                <a:cubicBezTo>
                  <a:pt x="261382" y="94162"/>
                  <a:pt x="266312" y="93669"/>
                  <a:pt x="271899" y="93669"/>
                </a:cubicBezTo>
                <a:cubicBezTo>
                  <a:pt x="275679" y="93669"/>
                  <a:pt x="280034" y="94080"/>
                  <a:pt x="284964" y="94901"/>
                </a:cubicBezTo>
                <a:cubicBezTo>
                  <a:pt x="290387" y="95887"/>
                  <a:pt x="294988" y="97818"/>
                  <a:pt x="298767" y="100694"/>
                </a:cubicBezTo>
                <a:cubicBezTo>
                  <a:pt x="302547" y="103570"/>
                  <a:pt x="305258" y="107226"/>
                  <a:pt x="306902" y="111663"/>
                </a:cubicBezTo>
                <a:cubicBezTo>
                  <a:pt x="323828" y="101310"/>
                  <a:pt x="338659" y="90505"/>
                  <a:pt x="351394" y="79249"/>
                </a:cubicBezTo>
                <a:cubicBezTo>
                  <a:pt x="364130" y="67992"/>
                  <a:pt x="373826" y="57762"/>
                  <a:pt x="380481" y="48560"/>
                </a:cubicBezTo>
                <a:cubicBezTo>
                  <a:pt x="387136" y="39357"/>
                  <a:pt x="390464" y="32373"/>
                  <a:pt x="390464" y="27608"/>
                </a:cubicBezTo>
                <a:cubicBezTo>
                  <a:pt x="390464" y="24321"/>
                  <a:pt x="389642" y="21774"/>
                  <a:pt x="387999" y="19966"/>
                </a:cubicBezTo>
                <a:cubicBezTo>
                  <a:pt x="386356" y="18159"/>
                  <a:pt x="383973" y="16433"/>
                  <a:pt x="380851" y="14790"/>
                </a:cubicBezTo>
                <a:cubicBezTo>
                  <a:pt x="379207" y="13804"/>
                  <a:pt x="377934" y="12941"/>
                  <a:pt x="377030" y="12202"/>
                </a:cubicBezTo>
                <a:cubicBezTo>
                  <a:pt x="376126" y="11462"/>
                  <a:pt x="375674" y="10599"/>
                  <a:pt x="375674" y="9613"/>
                </a:cubicBezTo>
                <a:cubicBezTo>
                  <a:pt x="375674" y="7148"/>
                  <a:pt x="379700" y="4930"/>
                  <a:pt x="387753" y="2958"/>
                </a:cubicBezTo>
                <a:cubicBezTo>
                  <a:pt x="395805" y="986"/>
                  <a:pt x="402625" y="0"/>
                  <a:pt x="408212" y="0"/>
                </a:cubicBezTo>
                <a:close/>
              </a:path>
            </a:pathLst>
          </a:cu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blipFill dpi="0" rotWithShape="1">
                <a:blip r:embed="rId12"/>
                <a:srcRect/>
                <a:stretch>
                  <a:fillRect/>
                </a:stretch>
              </a:blipFill>
              <a:effectLst/>
              <a:uLnTx/>
              <a:uFillTx/>
              <a:latin typeface="喜鹊招牌体" panose="00000500000000000000" pitchFamily="2" charset="-122"/>
              <a:ea typeface="喜鹊招牌体" panose="000005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id="{23EC079E-7B4A-4575-3B29-400136261A2A}"/>
              </a:ext>
            </a:extLst>
          </p:cNvPr>
          <p:cNvSpPr/>
          <p:nvPr/>
        </p:nvSpPr>
        <p:spPr>
          <a:xfrm>
            <a:off x="3344862" y="3075751"/>
            <a:ext cx="5502276" cy="1198590"/>
          </a:xfrm>
          <a:custGeom>
            <a:avLst/>
            <a:gdLst>
              <a:gd name="connsiteX0" fmla="*/ 407768 w 5225612"/>
              <a:gd name="connsiteY0" fmla="*/ 0 h 1443571"/>
              <a:gd name="connsiteX1" fmla="*/ 407768 w 5225612"/>
              <a:gd name="connsiteY1" fmla="*/ 322 h 1443571"/>
              <a:gd name="connsiteX2" fmla="*/ 4817844 w 5225612"/>
              <a:gd name="connsiteY2" fmla="*/ 322 h 1443571"/>
              <a:gd name="connsiteX3" fmla="*/ 4817844 w 5225612"/>
              <a:gd name="connsiteY3" fmla="*/ 0 h 1443571"/>
              <a:gd name="connsiteX4" fmla="*/ 4820811 w 5225612"/>
              <a:gd name="connsiteY4" fmla="*/ 322 h 1443571"/>
              <a:gd name="connsiteX5" fmla="*/ 4831912 w 5225612"/>
              <a:gd name="connsiteY5" fmla="*/ 322 h 1443571"/>
              <a:gd name="connsiteX6" fmla="*/ 4831912 w 5225612"/>
              <a:gd name="connsiteY6" fmla="*/ 1527 h 1443571"/>
              <a:gd name="connsiteX7" fmla="*/ 4897205 w 5225612"/>
              <a:gd name="connsiteY7" fmla="*/ 8614 h 1443571"/>
              <a:gd name="connsiteX8" fmla="*/ 5021728 w 5225612"/>
              <a:gd name="connsiteY8" fmla="*/ 109612 h 1443571"/>
              <a:gd name="connsiteX9" fmla="*/ 5021728 w 5225612"/>
              <a:gd name="connsiteY9" fmla="*/ 612013 h 1443571"/>
              <a:gd name="connsiteX10" fmla="*/ 5225612 w 5225612"/>
              <a:gd name="connsiteY10" fmla="*/ 721625 h 1443571"/>
              <a:gd name="connsiteX11" fmla="*/ 5021728 w 5225612"/>
              <a:gd name="connsiteY11" fmla="*/ 831237 h 1443571"/>
              <a:gd name="connsiteX12" fmla="*/ 5021728 w 5225612"/>
              <a:gd name="connsiteY12" fmla="*/ 1333637 h 1443571"/>
              <a:gd name="connsiteX13" fmla="*/ 4897205 w 5225612"/>
              <a:gd name="connsiteY13" fmla="*/ 1434635 h 1443571"/>
              <a:gd name="connsiteX14" fmla="*/ 4831912 w 5225612"/>
              <a:gd name="connsiteY14" fmla="*/ 1441722 h 1443571"/>
              <a:gd name="connsiteX15" fmla="*/ 4831912 w 5225612"/>
              <a:gd name="connsiteY15" fmla="*/ 1443571 h 1443571"/>
              <a:gd name="connsiteX16" fmla="*/ 393702 w 5225612"/>
              <a:gd name="connsiteY16" fmla="*/ 1443571 h 1443571"/>
              <a:gd name="connsiteX17" fmla="*/ 393702 w 5225612"/>
              <a:gd name="connsiteY17" fmla="*/ 1441723 h 1443571"/>
              <a:gd name="connsiteX18" fmla="*/ 328407 w 5225612"/>
              <a:gd name="connsiteY18" fmla="*/ 1434635 h 1443571"/>
              <a:gd name="connsiteX19" fmla="*/ 203884 w 5225612"/>
              <a:gd name="connsiteY19" fmla="*/ 1333637 h 1443571"/>
              <a:gd name="connsiteX20" fmla="*/ 203884 w 5225612"/>
              <a:gd name="connsiteY20" fmla="*/ 831237 h 1443571"/>
              <a:gd name="connsiteX21" fmla="*/ 0 w 5225612"/>
              <a:gd name="connsiteY21" fmla="*/ 721625 h 1443571"/>
              <a:gd name="connsiteX22" fmla="*/ 203884 w 5225612"/>
              <a:gd name="connsiteY22" fmla="*/ 612013 h 1443571"/>
              <a:gd name="connsiteX23" fmla="*/ 203884 w 5225612"/>
              <a:gd name="connsiteY23" fmla="*/ 109612 h 1443571"/>
              <a:gd name="connsiteX24" fmla="*/ 328407 w 5225612"/>
              <a:gd name="connsiteY24" fmla="*/ 8614 h 1443571"/>
              <a:gd name="connsiteX25" fmla="*/ 393702 w 5225612"/>
              <a:gd name="connsiteY25" fmla="*/ 1527 h 1443571"/>
              <a:gd name="connsiteX26" fmla="*/ 393702 w 5225612"/>
              <a:gd name="connsiteY26" fmla="*/ 322 h 1443571"/>
              <a:gd name="connsiteX27" fmla="*/ 404801 w 5225612"/>
              <a:gd name="connsiteY27" fmla="*/ 322 h 144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225612" h="1443571">
                <a:moveTo>
                  <a:pt x="407768" y="0"/>
                </a:moveTo>
                <a:lnTo>
                  <a:pt x="407768" y="322"/>
                </a:lnTo>
                <a:lnTo>
                  <a:pt x="4817844" y="322"/>
                </a:lnTo>
                <a:lnTo>
                  <a:pt x="4817844" y="0"/>
                </a:lnTo>
                <a:lnTo>
                  <a:pt x="4820811" y="322"/>
                </a:lnTo>
                <a:lnTo>
                  <a:pt x="4831912" y="322"/>
                </a:lnTo>
                <a:lnTo>
                  <a:pt x="4831912" y="1527"/>
                </a:lnTo>
                <a:lnTo>
                  <a:pt x="4897205" y="8614"/>
                </a:lnTo>
                <a:cubicBezTo>
                  <a:pt x="4970382" y="25254"/>
                  <a:pt x="5021728" y="64209"/>
                  <a:pt x="5021728" y="109612"/>
                </a:cubicBezTo>
                <a:lnTo>
                  <a:pt x="5021728" y="612013"/>
                </a:lnTo>
                <a:cubicBezTo>
                  <a:pt x="5021728" y="672550"/>
                  <a:pt x="5113010" y="721625"/>
                  <a:pt x="5225612" y="721625"/>
                </a:cubicBezTo>
                <a:cubicBezTo>
                  <a:pt x="5113010" y="721625"/>
                  <a:pt x="5021728" y="770700"/>
                  <a:pt x="5021728" y="831237"/>
                </a:cubicBezTo>
                <a:lnTo>
                  <a:pt x="5021728" y="1333637"/>
                </a:lnTo>
                <a:cubicBezTo>
                  <a:pt x="5021728" y="1379040"/>
                  <a:pt x="4970382" y="1417995"/>
                  <a:pt x="4897205" y="1434635"/>
                </a:cubicBezTo>
                <a:lnTo>
                  <a:pt x="4831912" y="1441722"/>
                </a:lnTo>
                <a:lnTo>
                  <a:pt x="4831912" y="1443571"/>
                </a:lnTo>
                <a:lnTo>
                  <a:pt x="393702" y="1443571"/>
                </a:lnTo>
                <a:lnTo>
                  <a:pt x="393702" y="1441723"/>
                </a:lnTo>
                <a:lnTo>
                  <a:pt x="328407" y="1434635"/>
                </a:lnTo>
                <a:cubicBezTo>
                  <a:pt x="255230" y="1417995"/>
                  <a:pt x="203884" y="1379040"/>
                  <a:pt x="203884" y="1333637"/>
                </a:cubicBezTo>
                <a:lnTo>
                  <a:pt x="203884" y="831237"/>
                </a:lnTo>
                <a:cubicBezTo>
                  <a:pt x="203884" y="770700"/>
                  <a:pt x="112602" y="721625"/>
                  <a:pt x="0" y="721625"/>
                </a:cubicBezTo>
                <a:cubicBezTo>
                  <a:pt x="112602" y="721625"/>
                  <a:pt x="203884" y="672550"/>
                  <a:pt x="203884" y="612013"/>
                </a:cubicBezTo>
                <a:lnTo>
                  <a:pt x="203884" y="109612"/>
                </a:lnTo>
                <a:cubicBezTo>
                  <a:pt x="203884" y="64209"/>
                  <a:pt x="255230" y="25254"/>
                  <a:pt x="328407" y="8614"/>
                </a:cubicBezTo>
                <a:lnTo>
                  <a:pt x="393702" y="1527"/>
                </a:lnTo>
                <a:lnTo>
                  <a:pt x="393702" y="322"/>
                </a:lnTo>
                <a:lnTo>
                  <a:pt x="404801" y="322"/>
                </a:lnTo>
                <a:close/>
              </a:path>
            </a:pathLst>
          </a:custGeom>
          <a:blipFill dpi="0" rotWithShape="1">
            <a:blip r:embed="rId13"/>
            <a:srcRect/>
            <a:tile tx="0" ty="0" sx="100000" sy="100000" flip="none" algn="ctr"/>
          </a:blipFill>
          <a:ln w="25400" cap="flat">
            <a:gradFill>
              <a:gsLst>
                <a:gs pos="0">
                  <a:srgbClr val="967126"/>
                </a:gs>
                <a:gs pos="97753">
                  <a:srgbClr val="967126"/>
                </a:gs>
                <a:gs pos="48000">
                  <a:srgbClr val="D9C69B"/>
                </a:gs>
              </a:gsLst>
              <a:lin ang="5400000" scaled="1"/>
            </a:gradFill>
            <a:miter lim="800000"/>
          </a:ln>
          <a:effectLst>
            <a:outerShdw blurRad="508000" dist="508000" dir="5400000" sx="90000" sy="90000" algn="t" rotWithShape="0">
              <a:srgbClr val="5A4C3C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just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E44F2A9-C2C7-6CEA-3B9B-8F6676F257F0}"/>
              </a:ext>
            </a:extLst>
          </p:cNvPr>
          <p:cNvSpPr txBox="1"/>
          <p:nvPr/>
        </p:nvSpPr>
        <p:spPr>
          <a:xfrm>
            <a:off x="4248184" y="-4670780"/>
            <a:ext cx="4635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12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喜鹊招牌体" panose="00000500000000000000" pitchFamily="2" charset="-122"/>
                <a:ea typeface="喜鹊招牌体" panose="00000500000000000000" pitchFamily="2" charset="-122"/>
                <a:sym typeface="微软雅黑" panose="020B0503020204020204" pitchFamily="34" charset="-122"/>
              </a:rPr>
              <a:t>(</a:t>
            </a:r>
            <a:r>
              <a:rPr kumimoji="0" lang="zh-CN" altLang="en-US" sz="400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12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喜鹊招牌体" panose="00000500000000000000" pitchFamily="2" charset="-122"/>
                <a:ea typeface="喜鹊招牌体" panose="00000500000000000000" pitchFamily="2" charset="-122"/>
                <a:sym typeface="微软雅黑" panose="020B0503020204020204" pitchFamily="34" charset="-122"/>
              </a:rPr>
              <a:t>第</a:t>
            </a:r>
            <a:r>
              <a:rPr lang="zh-CN" altLang="en-US" sz="4000" dirty="0">
                <a:blipFill dpi="0" rotWithShape="1">
                  <a:blip r:embed="rId12"/>
                  <a:srcRect/>
                  <a:stretch>
                    <a:fillRect/>
                  </a:stretch>
                </a:blipFill>
                <a:latin typeface="喜鹊招牌体" panose="00000500000000000000" pitchFamily="2" charset="-122"/>
                <a:ea typeface="喜鹊招牌体" panose="00000500000000000000" pitchFamily="2" charset="-122"/>
                <a:sym typeface="微软雅黑" panose="020B0503020204020204" pitchFamily="34" charset="-122"/>
              </a:rPr>
              <a:t>二</a:t>
            </a:r>
            <a:r>
              <a:rPr kumimoji="0" lang="zh-CN" altLang="en-US" sz="400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12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喜鹊招牌体" panose="00000500000000000000" pitchFamily="2" charset="-122"/>
                <a:ea typeface="喜鹊招牌体" panose="00000500000000000000" pitchFamily="2" charset="-122"/>
                <a:sym typeface="微软雅黑" panose="020B0503020204020204" pitchFamily="34" charset="-122"/>
              </a:rPr>
              <a:t>部分</a:t>
            </a: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12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喜鹊招牌体" panose="00000500000000000000" pitchFamily="2" charset="-122"/>
                <a:ea typeface="喜鹊招牌体" panose="00000500000000000000" pitchFamily="2" charset="-122"/>
                <a:sym typeface="微软雅黑" panose="020B0503020204020204" pitchFamily="34" charset="-122"/>
              </a:rPr>
              <a:t>)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blipFill dpi="0" rotWithShape="1">
                <a:blip r:embed="rId12"/>
                <a:srcRect/>
                <a:stretch>
                  <a:fillRect/>
                </a:stretch>
              </a:blipFill>
              <a:effectLst/>
              <a:uLnTx/>
              <a:uFillTx/>
              <a:latin typeface="喜鹊招牌体" panose="00000500000000000000" pitchFamily="2" charset="-122"/>
              <a:ea typeface="喜鹊招牌体" panose="000005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9EA1B62-BE39-D150-D1A2-B20651AC0248}"/>
              </a:ext>
            </a:extLst>
          </p:cNvPr>
          <p:cNvSpPr txBox="1"/>
          <p:nvPr/>
        </p:nvSpPr>
        <p:spPr>
          <a:xfrm>
            <a:off x="3778267" y="-4015133"/>
            <a:ext cx="5575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喜鹊招牌体" panose="00000500000000000000" pitchFamily="2" charset="-122"/>
                <a:ea typeface="喜鹊招牌体" panose="00000500000000000000" pitchFamily="2" charset="-122"/>
                <a:sym typeface="微软雅黑" panose="020B0503020204020204" pitchFamily="34" charset="-122"/>
              </a:rPr>
              <a:t>翻译文本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710E690-0C96-67B1-15F7-7272416BF5E3}"/>
              </a:ext>
            </a:extLst>
          </p:cNvPr>
          <p:cNvSpPr txBox="1"/>
          <p:nvPr/>
        </p:nvSpPr>
        <p:spPr>
          <a:xfrm>
            <a:off x="3902958" y="3039793"/>
            <a:ext cx="72029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0000"/>
                </a:solidFill>
                <a:latin typeface="仓耳今楷05 W04" pitchFamily="2" charset="-122"/>
                <a:ea typeface="仓耳今楷05 W04" pitchFamily="2" charset="-122"/>
                <a:sym typeface="微软雅黑" panose="020B0503020204020204" pitchFamily="34" charset="-122"/>
              </a:rPr>
              <a:t>掌握文言基础知识，</a:t>
            </a:r>
            <a:br>
              <a:rPr lang="en-US" altLang="zh-CN" sz="3600" dirty="0">
                <a:solidFill>
                  <a:srgbClr val="000000"/>
                </a:solidFill>
                <a:latin typeface="仓耳今楷05 W04" pitchFamily="2" charset="-122"/>
                <a:ea typeface="仓耳今楷05 W04" pitchFamily="2" charset="-122"/>
                <a:sym typeface="微软雅黑" panose="020B0503020204020204" pitchFamily="34" charset="-122"/>
              </a:rPr>
            </a:br>
            <a:r>
              <a:rPr lang="zh-CN" altLang="en-US" sz="3600" dirty="0">
                <a:solidFill>
                  <a:srgbClr val="000000"/>
                </a:solidFill>
                <a:latin typeface="仓耳今楷05 W04" pitchFamily="2" charset="-122"/>
                <a:ea typeface="仓耳今楷05 W04" pitchFamily="2" charset="-122"/>
                <a:sym typeface="微软雅黑" panose="020B0503020204020204" pitchFamily="34" charset="-122"/>
              </a:rPr>
              <a:t>用现代汉语理解课文。</a:t>
            </a:r>
            <a:endParaRPr lang="zh-CN" altLang="en-US" sz="3600" dirty="0">
              <a:latin typeface="仓耳今楷05 W04" pitchFamily="2" charset="-122"/>
              <a:ea typeface="仓耳今楷05 W04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4118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图片包含 蛋糕, 链, 桌子, 小&#10;&#10;描述已自动生成">
            <a:extLst>
              <a:ext uri="{FF2B5EF4-FFF2-40B4-BE49-F238E27FC236}">
                <a16:creationId xmlns:a16="http://schemas.microsoft.com/office/drawing/2014/main" id="{C1E504EB-C2B1-F0EA-805A-4F2BFE02A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73388" y="-15833"/>
            <a:ext cx="2428558" cy="4625823"/>
          </a:xfrm>
          <a:prstGeom prst="rect">
            <a:avLst/>
          </a:prstGeom>
        </p:spPr>
      </p:pic>
      <p:pic>
        <p:nvPicPr>
          <p:cNvPr id="25" name="图片 24" descr="电脑屏幕的照片&#10;&#10;低可信度">
            <a:extLst>
              <a:ext uri="{FF2B5EF4-FFF2-40B4-BE49-F238E27FC236}">
                <a16:creationId xmlns:a16="http://schemas.microsoft.com/office/drawing/2014/main" id="{320FDB14-163C-0790-E574-8CE664819D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5741383"/>
            <a:ext cx="13030200" cy="1218217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3CD328B4-BCBC-7D65-76B3-B6D1780AAE92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7" name="图片 6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F47CA4AE-7FCD-F213-1314-06244F856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D19F001-1C1C-EABC-4584-F9197B18F3BB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8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解读文题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3AF0620-C0A9-90AF-FCB6-917BC677662C}"/>
              </a:ext>
            </a:extLst>
          </p:cNvPr>
          <p:cNvGrpSpPr/>
          <p:nvPr/>
        </p:nvGrpSpPr>
        <p:grpSpPr>
          <a:xfrm>
            <a:off x="632686" y="1154218"/>
            <a:ext cx="2042252" cy="4189743"/>
            <a:chOff x="4999462" y="852771"/>
            <a:chExt cx="2299686" cy="4717876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FA337058-7D58-513C-A709-5030603C17B7}"/>
                </a:ext>
              </a:extLst>
            </p:cNvPr>
            <p:cNvSpPr/>
            <p:nvPr/>
          </p:nvSpPr>
          <p:spPr>
            <a:xfrm>
              <a:off x="5156456" y="852771"/>
              <a:ext cx="1228852" cy="1334641"/>
            </a:xfrm>
            <a:custGeom>
              <a:avLst/>
              <a:gdLst>
                <a:gd name="connsiteX0" fmla="*/ 508459 w 841561"/>
                <a:gd name="connsiteY0" fmla="*/ 17303 h 940046"/>
                <a:gd name="connsiteX1" fmla="*/ 624854 w 841561"/>
                <a:gd name="connsiteY1" fmla="*/ -71 h 940046"/>
                <a:gd name="connsiteX2" fmla="*/ 695101 w 841561"/>
                <a:gd name="connsiteY2" fmla="*/ 39353 h 940046"/>
                <a:gd name="connsiteX3" fmla="*/ 706646 w 841561"/>
                <a:gd name="connsiteY3" fmla="*/ 70089 h 940046"/>
                <a:gd name="connsiteX4" fmla="*/ 659747 w 841561"/>
                <a:gd name="connsiteY4" fmla="*/ 131938 h 940046"/>
                <a:gd name="connsiteX5" fmla="*/ 615879 w 841561"/>
                <a:gd name="connsiteY5" fmla="*/ 156874 h 940046"/>
                <a:gd name="connsiteX6" fmla="*/ 492383 w 841561"/>
                <a:gd name="connsiteY6" fmla="*/ 157768 h 940046"/>
                <a:gd name="connsiteX7" fmla="*/ 509469 w 841561"/>
                <a:gd name="connsiteY7" fmla="*/ 230786 h 940046"/>
                <a:gd name="connsiteX8" fmla="*/ 497203 w 841561"/>
                <a:gd name="connsiteY8" fmla="*/ 349029 h 940046"/>
                <a:gd name="connsiteX9" fmla="*/ 497376 w 841561"/>
                <a:gd name="connsiteY9" fmla="*/ 375783 h 940046"/>
                <a:gd name="connsiteX10" fmla="*/ 484995 w 841561"/>
                <a:gd name="connsiteY10" fmla="*/ 441643 h 940046"/>
                <a:gd name="connsiteX11" fmla="*/ 603411 w 841561"/>
                <a:gd name="connsiteY11" fmla="*/ 442941 h 940046"/>
                <a:gd name="connsiteX12" fmla="*/ 670195 w 841561"/>
                <a:gd name="connsiteY12" fmla="*/ 473909 h 940046"/>
                <a:gd name="connsiteX13" fmla="*/ 680815 w 841561"/>
                <a:gd name="connsiteY13" fmla="*/ 508253 h 940046"/>
                <a:gd name="connsiteX14" fmla="*/ 659747 w 841561"/>
                <a:gd name="connsiteY14" fmla="*/ 577173 h 940046"/>
                <a:gd name="connsiteX15" fmla="*/ 651406 w 841561"/>
                <a:gd name="connsiteY15" fmla="*/ 654347 h 940046"/>
                <a:gd name="connsiteX16" fmla="*/ 627509 w 841561"/>
                <a:gd name="connsiteY16" fmla="*/ 712963 h 940046"/>
                <a:gd name="connsiteX17" fmla="*/ 643037 w 841561"/>
                <a:gd name="connsiteY17" fmla="*/ 726470 h 940046"/>
                <a:gd name="connsiteX18" fmla="*/ 639544 w 841561"/>
                <a:gd name="connsiteY18" fmla="*/ 743151 h 940046"/>
                <a:gd name="connsiteX19" fmla="*/ 697843 w 841561"/>
                <a:gd name="connsiteY19" fmla="*/ 718273 h 940046"/>
                <a:gd name="connsiteX20" fmla="*/ 814412 w 841561"/>
                <a:gd name="connsiteY20" fmla="*/ 716974 h 940046"/>
                <a:gd name="connsiteX21" fmla="*/ 840790 w 841561"/>
                <a:gd name="connsiteY21" fmla="*/ 727595 h 940046"/>
                <a:gd name="connsiteX22" fmla="*/ 840531 w 841561"/>
                <a:gd name="connsiteY22" fmla="*/ 817179 h 940046"/>
                <a:gd name="connsiteX23" fmla="*/ 772448 w 841561"/>
                <a:gd name="connsiteY23" fmla="*/ 843904 h 940046"/>
                <a:gd name="connsiteX24" fmla="*/ 715968 w 841561"/>
                <a:gd name="connsiteY24" fmla="*/ 832244 h 940046"/>
                <a:gd name="connsiteX25" fmla="*/ 655880 w 841561"/>
                <a:gd name="connsiteY25" fmla="*/ 827713 h 940046"/>
                <a:gd name="connsiteX26" fmla="*/ 531894 w 841561"/>
                <a:gd name="connsiteY26" fmla="*/ 838276 h 940046"/>
                <a:gd name="connsiteX27" fmla="*/ 433623 w 841561"/>
                <a:gd name="connsiteY27" fmla="*/ 866704 h 940046"/>
                <a:gd name="connsiteX28" fmla="*/ 374401 w 841561"/>
                <a:gd name="connsiteY28" fmla="*/ 899836 h 940046"/>
                <a:gd name="connsiteX29" fmla="*/ 329262 w 841561"/>
                <a:gd name="connsiteY29" fmla="*/ 929707 h 940046"/>
                <a:gd name="connsiteX30" fmla="*/ 199505 w 841561"/>
                <a:gd name="connsiteY30" fmla="*/ 939693 h 940046"/>
                <a:gd name="connsiteX31" fmla="*/ 124438 w 841561"/>
                <a:gd name="connsiteY31" fmla="*/ 924396 h 940046"/>
                <a:gd name="connsiteX32" fmla="*/ 68361 w 841561"/>
                <a:gd name="connsiteY32" fmla="*/ 896517 h 940046"/>
                <a:gd name="connsiteX33" fmla="*/ 84321 w 841561"/>
                <a:gd name="connsiteY33" fmla="*/ 872476 h 940046"/>
                <a:gd name="connsiteX34" fmla="*/ 135636 w 841561"/>
                <a:gd name="connsiteY34" fmla="*/ 864424 h 940046"/>
                <a:gd name="connsiteX35" fmla="*/ 238005 w 841561"/>
                <a:gd name="connsiteY35" fmla="*/ 840902 h 940046"/>
                <a:gd name="connsiteX36" fmla="*/ 280257 w 841561"/>
                <a:gd name="connsiteY36" fmla="*/ 819776 h 940046"/>
                <a:gd name="connsiteX37" fmla="*/ 238409 w 841561"/>
                <a:gd name="connsiteY37" fmla="*/ 726931 h 940046"/>
                <a:gd name="connsiteX38" fmla="*/ 115491 w 841561"/>
                <a:gd name="connsiteY38" fmla="*/ 714810 h 940046"/>
                <a:gd name="connsiteX39" fmla="*/ 119156 w 841561"/>
                <a:gd name="connsiteY39" fmla="*/ 690076 h 940046"/>
                <a:gd name="connsiteX40" fmla="*/ -183 w 841561"/>
                <a:gd name="connsiteY40" fmla="*/ 649584 h 940046"/>
                <a:gd name="connsiteX41" fmla="*/ 103860 w 841561"/>
                <a:gd name="connsiteY41" fmla="*/ 614923 h 940046"/>
                <a:gd name="connsiteX42" fmla="*/ 239130 w 841561"/>
                <a:gd name="connsiteY42" fmla="*/ 562742 h 940046"/>
                <a:gd name="connsiteX43" fmla="*/ 314139 w 841561"/>
                <a:gd name="connsiteY43" fmla="*/ 524877 h 940046"/>
                <a:gd name="connsiteX44" fmla="*/ 324876 w 841561"/>
                <a:gd name="connsiteY44" fmla="*/ 488628 h 940046"/>
                <a:gd name="connsiteX45" fmla="*/ 336939 w 841561"/>
                <a:gd name="connsiteY45" fmla="*/ 453216 h 940046"/>
                <a:gd name="connsiteX46" fmla="*/ 380115 w 841561"/>
                <a:gd name="connsiteY46" fmla="*/ 322159 h 940046"/>
                <a:gd name="connsiteX47" fmla="*/ 419395 w 841561"/>
                <a:gd name="connsiteY47" fmla="*/ 240339 h 940046"/>
                <a:gd name="connsiteX48" fmla="*/ 459713 w 841561"/>
                <a:gd name="connsiteY48" fmla="*/ 153843 h 940046"/>
                <a:gd name="connsiteX49" fmla="*/ 445744 w 841561"/>
                <a:gd name="connsiteY49" fmla="*/ 124319 h 940046"/>
                <a:gd name="connsiteX50" fmla="*/ 310907 w 841561"/>
                <a:gd name="connsiteY50" fmla="*/ 51965 h 940046"/>
                <a:gd name="connsiteX51" fmla="*/ 317401 w 841561"/>
                <a:gd name="connsiteY51" fmla="*/ 31964 h 940046"/>
                <a:gd name="connsiteX52" fmla="*/ 391717 w 841561"/>
                <a:gd name="connsiteY52" fmla="*/ 33985 h 940046"/>
                <a:gd name="connsiteX53" fmla="*/ 508459 w 841561"/>
                <a:gd name="connsiteY53" fmla="*/ 17303 h 940046"/>
                <a:gd name="connsiteX54" fmla="*/ 456394 w 841561"/>
                <a:gd name="connsiteY54" fmla="*/ 619454 h 940046"/>
                <a:gd name="connsiteX55" fmla="*/ 446985 w 841561"/>
                <a:gd name="connsiteY55" fmla="*/ 631979 h 940046"/>
                <a:gd name="connsiteX56" fmla="*/ 411371 w 841561"/>
                <a:gd name="connsiteY56" fmla="*/ 752588 h 940046"/>
                <a:gd name="connsiteX57" fmla="*/ 464533 w 841561"/>
                <a:gd name="connsiteY57" fmla="*/ 715618 h 940046"/>
                <a:gd name="connsiteX58" fmla="*/ 516511 w 841561"/>
                <a:gd name="connsiteY58" fmla="*/ 664159 h 940046"/>
                <a:gd name="connsiteX59" fmla="*/ 522860 w 841561"/>
                <a:gd name="connsiteY59" fmla="*/ 587851 h 940046"/>
                <a:gd name="connsiteX60" fmla="*/ 456394 w 841561"/>
                <a:gd name="connsiteY60" fmla="*/ 619454 h 940046"/>
                <a:gd name="connsiteX0" fmla="*/ 508642 w 841561"/>
                <a:gd name="connsiteY0" fmla="*/ 17487 h 940046"/>
                <a:gd name="connsiteX1" fmla="*/ 625037 w 841561"/>
                <a:gd name="connsiteY1" fmla="*/ 113 h 940046"/>
                <a:gd name="connsiteX2" fmla="*/ 695284 w 841561"/>
                <a:gd name="connsiteY2" fmla="*/ 39537 h 940046"/>
                <a:gd name="connsiteX3" fmla="*/ 706829 w 841561"/>
                <a:gd name="connsiteY3" fmla="*/ 70273 h 940046"/>
                <a:gd name="connsiteX4" fmla="*/ 659930 w 841561"/>
                <a:gd name="connsiteY4" fmla="*/ 132122 h 940046"/>
                <a:gd name="connsiteX5" fmla="*/ 616062 w 841561"/>
                <a:gd name="connsiteY5" fmla="*/ 157058 h 940046"/>
                <a:gd name="connsiteX6" fmla="*/ 492566 w 841561"/>
                <a:gd name="connsiteY6" fmla="*/ 157952 h 940046"/>
                <a:gd name="connsiteX7" fmla="*/ 509652 w 841561"/>
                <a:gd name="connsiteY7" fmla="*/ 230970 h 940046"/>
                <a:gd name="connsiteX8" fmla="*/ 497386 w 841561"/>
                <a:gd name="connsiteY8" fmla="*/ 349213 h 940046"/>
                <a:gd name="connsiteX9" fmla="*/ 497559 w 841561"/>
                <a:gd name="connsiteY9" fmla="*/ 375967 h 940046"/>
                <a:gd name="connsiteX10" fmla="*/ 485178 w 841561"/>
                <a:gd name="connsiteY10" fmla="*/ 441827 h 940046"/>
                <a:gd name="connsiteX11" fmla="*/ 603594 w 841561"/>
                <a:gd name="connsiteY11" fmla="*/ 443125 h 940046"/>
                <a:gd name="connsiteX12" fmla="*/ 670378 w 841561"/>
                <a:gd name="connsiteY12" fmla="*/ 474093 h 940046"/>
                <a:gd name="connsiteX13" fmla="*/ 680998 w 841561"/>
                <a:gd name="connsiteY13" fmla="*/ 508437 h 940046"/>
                <a:gd name="connsiteX14" fmla="*/ 659930 w 841561"/>
                <a:gd name="connsiteY14" fmla="*/ 577357 h 940046"/>
                <a:gd name="connsiteX15" fmla="*/ 651589 w 841561"/>
                <a:gd name="connsiteY15" fmla="*/ 654531 h 940046"/>
                <a:gd name="connsiteX16" fmla="*/ 627692 w 841561"/>
                <a:gd name="connsiteY16" fmla="*/ 713147 h 940046"/>
                <a:gd name="connsiteX17" fmla="*/ 643220 w 841561"/>
                <a:gd name="connsiteY17" fmla="*/ 726654 h 940046"/>
                <a:gd name="connsiteX18" fmla="*/ 639727 w 841561"/>
                <a:gd name="connsiteY18" fmla="*/ 743335 h 940046"/>
                <a:gd name="connsiteX19" fmla="*/ 698026 w 841561"/>
                <a:gd name="connsiteY19" fmla="*/ 718457 h 940046"/>
                <a:gd name="connsiteX20" fmla="*/ 814595 w 841561"/>
                <a:gd name="connsiteY20" fmla="*/ 717158 h 940046"/>
                <a:gd name="connsiteX21" fmla="*/ 840973 w 841561"/>
                <a:gd name="connsiteY21" fmla="*/ 727779 h 940046"/>
                <a:gd name="connsiteX22" fmla="*/ 840714 w 841561"/>
                <a:gd name="connsiteY22" fmla="*/ 817363 h 940046"/>
                <a:gd name="connsiteX23" fmla="*/ 772631 w 841561"/>
                <a:gd name="connsiteY23" fmla="*/ 844088 h 940046"/>
                <a:gd name="connsiteX24" fmla="*/ 716151 w 841561"/>
                <a:gd name="connsiteY24" fmla="*/ 832428 h 940046"/>
                <a:gd name="connsiteX25" fmla="*/ 656063 w 841561"/>
                <a:gd name="connsiteY25" fmla="*/ 827897 h 940046"/>
                <a:gd name="connsiteX26" fmla="*/ 532077 w 841561"/>
                <a:gd name="connsiteY26" fmla="*/ 838460 h 940046"/>
                <a:gd name="connsiteX27" fmla="*/ 433806 w 841561"/>
                <a:gd name="connsiteY27" fmla="*/ 866888 h 940046"/>
                <a:gd name="connsiteX28" fmla="*/ 374584 w 841561"/>
                <a:gd name="connsiteY28" fmla="*/ 900020 h 940046"/>
                <a:gd name="connsiteX29" fmla="*/ 329445 w 841561"/>
                <a:gd name="connsiteY29" fmla="*/ 929891 h 940046"/>
                <a:gd name="connsiteX30" fmla="*/ 199688 w 841561"/>
                <a:gd name="connsiteY30" fmla="*/ 939877 h 940046"/>
                <a:gd name="connsiteX31" fmla="*/ 124621 w 841561"/>
                <a:gd name="connsiteY31" fmla="*/ 924580 h 940046"/>
                <a:gd name="connsiteX32" fmla="*/ 68544 w 841561"/>
                <a:gd name="connsiteY32" fmla="*/ 896701 h 940046"/>
                <a:gd name="connsiteX33" fmla="*/ 84504 w 841561"/>
                <a:gd name="connsiteY33" fmla="*/ 872660 h 940046"/>
                <a:gd name="connsiteX34" fmla="*/ 135819 w 841561"/>
                <a:gd name="connsiteY34" fmla="*/ 864608 h 940046"/>
                <a:gd name="connsiteX35" fmla="*/ 238188 w 841561"/>
                <a:gd name="connsiteY35" fmla="*/ 841086 h 940046"/>
                <a:gd name="connsiteX36" fmla="*/ 280440 w 841561"/>
                <a:gd name="connsiteY36" fmla="*/ 819960 h 940046"/>
                <a:gd name="connsiteX37" fmla="*/ 260856 w 841561"/>
                <a:gd name="connsiteY37" fmla="*/ 675554 h 940046"/>
                <a:gd name="connsiteX38" fmla="*/ 115674 w 841561"/>
                <a:gd name="connsiteY38" fmla="*/ 714994 h 940046"/>
                <a:gd name="connsiteX39" fmla="*/ 119339 w 841561"/>
                <a:gd name="connsiteY39" fmla="*/ 690260 h 940046"/>
                <a:gd name="connsiteX40" fmla="*/ 0 w 841561"/>
                <a:gd name="connsiteY40" fmla="*/ 649768 h 940046"/>
                <a:gd name="connsiteX41" fmla="*/ 104043 w 841561"/>
                <a:gd name="connsiteY41" fmla="*/ 615107 h 940046"/>
                <a:gd name="connsiteX42" fmla="*/ 239313 w 841561"/>
                <a:gd name="connsiteY42" fmla="*/ 562926 h 940046"/>
                <a:gd name="connsiteX43" fmla="*/ 314322 w 841561"/>
                <a:gd name="connsiteY43" fmla="*/ 525061 h 940046"/>
                <a:gd name="connsiteX44" fmla="*/ 325059 w 841561"/>
                <a:gd name="connsiteY44" fmla="*/ 488812 h 940046"/>
                <a:gd name="connsiteX45" fmla="*/ 337122 w 841561"/>
                <a:gd name="connsiteY45" fmla="*/ 453400 h 940046"/>
                <a:gd name="connsiteX46" fmla="*/ 380298 w 841561"/>
                <a:gd name="connsiteY46" fmla="*/ 322343 h 940046"/>
                <a:gd name="connsiteX47" fmla="*/ 419578 w 841561"/>
                <a:gd name="connsiteY47" fmla="*/ 240523 h 940046"/>
                <a:gd name="connsiteX48" fmla="*/ 459896 w 841561"/>
                <a:gd name="connsiteY48" fmla="*/ 154027 h 940046"/>
                <a:gd name="connsiteX49" fmla="*/ 445927 w 841561"/>
                <a:gd name="connsiteY49" fmla="*/ 124503 h 940046"/>
                <a:gd name="connsiteX50" fmla="*/ 311090 w 841561"/>
                <a:gd name="connsiteY50" fmla="*/ 52149 h 940046"/>
                <a:gd name="connsiteX51" fmla="*/ 317584 w 841561"/>
                <a:gd name="connsiteY51" fmla="*/ 32148 h 940046"/>
                <a:gd name="connsiteX52" fmla="*/ 391900 w 841561"/>
                <a:gd name="connsiteY52" fmla="*/ 34169 h 940046"/>
                <a:gd name="connsiteX53" fmla="*/ 508642 w 841561"/>
                <a:gd name="connsiteY53" fmla="*/ 17487 h 940046"/>
                <a:gd name="connsiteX54" fmla="*/ 456577 w 841561"/>
                <a:gd name="connsiteY54" fmla="*/ 619638 h 940046"/>
                <a:gd name="connsiteX55" fmla="*/ 447168 w 841561"/>
                <a:gd name="connsiteY55" fmla="*/ 632163 h 940046"/>
                <a:gd name="connsiteX56" fmla="*/ 411554 w 841561"/>
                <a:gd name="connsiteY56" fmla="*/ 752772 h 940046"/>
                <a:gd name="connsiteX57" fmla="*/ 464716 w 841561"/>
                <a:gd name="connsiteY57" fmla="*/ 715802 h 940046"/>
                <a:gd name="connsiteX58" fmla="*/ 516694 w 841561"/>
                <a:gd name="connsiteY58" fmla="*/ 664343 h 940046"/>
                <a:gd name="connsiteX59" fmla="*/ 523043 w 841561"/>
                <a:gd name="connsiteY59" fmla="*/ 588035 h 940046"/>
                <a:gd name="connsiteX60" fmla="*/ 456577 w 841561"/>
                <a:gd name="connsiteY60" fmla="*/ 619638 h 940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841561" h="940046">
                  <a:moveTo>
                    <a:pt x="508642" y="17487"/>
                  </a:moveTo>
                  <a:cubicBezTo>
                    <a:pt x="548412" y="18324"/>
                    <a:pt x="585296" y="-1676"/>
                    <a:pt x="625037" y="113"/>
                  </a:cubicBezTo>
                  <a:cubicBezTo>
                    <a:pt x="650435" y="9118"/>
                    <a:pt x="673004" y="24616"/>
                    <a:pt x="695284" y="39537"/>
                  </a:cubicBezTo>
                  <a:cubicBezTo>
                    <a:pt x="705386" y="46002"/>
                    <a:pt x="704751" y="59855"/>
                    <a:pt x="706829" y="70273"/>
                  </a:cubicBezTo>
                  <a:cubicBezTo>
                    <a:pt x="703712" y="97980"/>
                    <a:pt x="680363" y="115989"/>
                    <a:pt x="659930" y="132122"/>
                  </a:cubicBezTo>
                  <a:cubicBezTo>
                    <a:pt x="646135" y="141762"/>
                    <a:pt x="631646" y="150651"/>
                    <a:pt x="616062" y="157058"/>
                  </a:cubicBezTo>
                  <a:cubicBezTo>
                    <a:pt x="575397" y="168833"/>
                    <a:pt x="533520" y="149381"/>
                    <a:pt x="492566" y="157952"/>
                  </a:cubicBezTo>
                  <a:cubicBezTo>
                    <a:pt x="500215" y="181763"/>
                    <a:pt x="513606" y="205053"/>
                    <a:pt x="509652" y="230970"/>
                  </a:cubicBezTo>
                  <a:cubicBezTo>
                    <a:pt x="501686" y="269903"/>
                    <a:pt x="499204" y="309587"/>
                    <a:pt x="497386" y="349213"/>
                  </a:cubicBezTo>
                  <a:cubicBezTo>
                    <a:pt x="497098" y="358131"/>
                    <a:pt x="499926" y="367135"/>
                    <a:pt x="497559" y="375967"/>
                  </a:cubicBezTo>
                  <a:cubicBezTo>
                    <a:pt x="491845" y="397583"/>
                    <a:pt x="488382" y="419691"/>
                    <a:pt x="485178" y="441827"/>
                  </a:cubicBezTo>
                  <a:cubicBezTo>
                    <a:pt x="523621" y="456199"/>
                    <a:pt x="564199" y="438594"/>
                    <a:pt x="603594" y="443125"/>
                  </a:cubicBezTo>
                  <a:cubicBezTo>
                    <a:pt x="627057" y="449994"/>
                    <a:pt x="651878" y="457152"/>
                    <a:pt x="670378" y="474093"/>
                  </a:cubicBezTo>
                  <a:cubicBezTo>
                    <a:pt x="678978" y="482867"/>
                    <a:pt x="688502" y="496056"/>
                    <a:pt x="680998" y="508437"/>
                  </a:cubicBezTo>
                  <a:cubicBezTo>
                    <a:pt x="669569" y="529939"/>
                    <a:pt x="667145" y="554384"/>
                    <a:pt x="659930" y="577357"/>
                  </a:cubicBezTo>
                  <a:cubicBezTo>
                    <a:pt x="651531" y="602119"/>
                    <a:pt x="654446" y="628902"/>
                    <a:pt x="651589" y="654531"/>
                  </a:cubicBezTo>
                  <a:cubicBezTo>
                    <a:pt x="652166" y="676782"/>
                    <a:pt x="637101" y="694358"/>
                    <a:pt x="627692" y="713147"/>
                  </a:cubicBezTo>
                  <a:lnTo>
                    <a:pt x="643220" y="726654"/>
                  </a:lnTo>
                  <a:cubicBezTo>
                    <a:pt x="642007" y="732195"/>
                    <a:pt x="640795" y="737736"/>
                    <a:pt x="639727" y="743335"/>
                  </a:cubicBezTo>
                  <a:cubicBezTo>
                    <a:pt x="662008" y="741199"/>
                    <a:pt x="675111" y="718601"/>
                    <a:pt x="698026" y="718457"/>
                  </a:cubicBezTo>
                  <a:cubicBezTo>
                    <a:pt x="736757" y="714994"/>
                    <a:pt x="775777" y="715456"/>
                    <a:pt x="814595" y="717158"/>
                  </a:cubicBezTo>
                  <a:cubicBezTo>
                    <a:pt x="824292" y="717793"/>
                    <a:pt x="832546" y="723508"/>
                    <a:pt x="840973" y="727779"/>
                  </a:cubicBezTo>
                  <a:cubicBezTo>
                    <a:pt x="842330" y="757621"/>
                    <a:pt x="840945" y="787492"/>
                    <a:pt x="840714" y="817363"/>
                  </a:cubicBezTo>
                  <a:cubicBezTo>
                    <a:pt x="816788" y="823366"/>
                    <a:pt x="797192" y="839903"/>
                    <a:pt x="772631" y="844088"/>
                  </a:cubicBezTo>
                  <a:cubicBezTo>
                    <a:pt x="752660" y="851130"/>
                    <a:pt x="733987" y="839384"/>
                    <a:pt x="716151" y="832428"/>
                  </a:cubicBezTo>
                  <a:cubicBezTo>
                    <a:pt x="697160" y="824578"/>
                    <a:pt x="675977" y="827782"/>
                    <a:pt x="656063" y="827897"/>
                  </a:cubicBezTo>
                  <a:cubicBezTo>
                    <a:pt x="614503" y="828099"/>
                    <a:pt x="573319" y="833871"/>
                    <a:pt x="532077" y="838460"/>
                  </a:cubicBezTo>
                  <a:cubicBezTo>
                    <a:pt x="498483" y="843655"/>
                    <a:pt x="463359" y="848908"/>
                    <a:pt x="433806" y="866888"/>
                  </a:cubicBezTo>
                  <a:cubicBezTo>
                    <a:pt x="414527" y="878750"/>
                    <a:pt x="395450" y="891160"/>
                    <a:pt x="374584" y="900020"/>
                  </a:cubicBezTo>
                  <a:cubicBezTo>
                    <a:pt x="356257" y="904811"/>
                    <a:pt x="346416" y="922907"/>
                    <a:pt x="329445" y="929891"/>
                  </a:cubicBezTo>
                  <a:cubicBezTo>
                    <a:pt x="287164" y="941349"/>
                    <a:pt x="242979" y="938318"/>
                    <a:pt x="199688" y="939877"/>
                  </a:cubicBezTo>
                  <a:cubicBezTo>
                    <a:pt x="173799" y="941435"/>
                    <a:pt x="148979" y="931940"/>
                    <a:pt x="124621" y="924580"/>
                  </a:cubicBezTo>
                  <a:cubicBezTo>
                    <a:pt x="105197" y="916961"/>
                    <a:pt x="84216" y="911218"/>
                    <a:pt x="68544" y="896701"/>
                  </a:cubicBezTo>
                  <a:lnTo>
                    <a:pt x="84504" y="872660"/>
                  </a:lnTo>
                  <a:cubicBezTo>
                    <a:pt x="101561" y="869687"/>
                    <a:pt x="118993" y="868735"/>
                    <a:pt x="135819" y="864608"/>
                  </a:cubicBezTo>
                  <a:cubicBezTo>
                    <a:pt x="168460" y="851332"/>
                    <a:pt x="203584" y="846224"/>
                    <a:pt x="238188" y="841086"/>
                  </a:cubicBezTo>
                  <a:cubicBezTo>
                    <a:pt x="253513" y="836959"/>
                    <a:pt x="266269" y="826771"/>
                    <a:pt x="280440" y="819960"/>
                  </a:cubicBezTo>
                  <a:cubicBezTo>
                    <a:pt x="274062" y="786626"/>
                    <a:pt x="287523" y="698874"/>
                    <a:pt x="260856" y="675554"/>
                  </a:cubicBezTo>
                  <a:cubicBezTo>
                    <a:pt x="222240" y="658353"/>
                    <a:pt x="156714" y="716264"/>
                    <a:pt x="115674" y="714994"/>
                  </a:cubicBezTo>
                  <a:cubicBezTo>
                    <a:pt x="116828" y="706740"/>
                    <a:pt x="118098" y="698485"/>
                    <a:pt x="119339" y="690260"/>
                  </a:cubicBezTo>
                  <a:cubicBezTo>
                    <a:pt x="79858" y="677071"/>
                    <a:pt x="34200" y="675483"/>
                    <a:pt x="0" y="649768"/>
                  </a:cubicBezTo>
                  <a:cubicBezTo>
                    <a:pt x="31747" y="631009"/>
                    <a:pt x="70997" y="631442"/>
                    <a:pt x="104043" y="615107"/>
                  </a:cubicBezTo>
                  <a:cubicBezTo>
                    <a:pt x="147276" y="593288"/>
                    <a:pt x="192213" y="574644"/>
                    <a:pt x="239313" y="562926"/>
                  </a:cubicBezTo>
                  <a:cubicBezTo>
                    <a:pt x="266904" y="556375"/>
                    <a:pt x="291349" y="541108"/>
                    <a:pt x="314322" y="525061"/>
                  </a:cubicBezTo>
                  <a:cubicBezTo>
                    <a:pt x="325549" y="516836"/>
                    <a:pt x="322923" y="501136"/>
                    <a:pt x="325059" y="488812"/>
                  </a:cubicBezTo>
                  <a:cubicBezTo>
                    <a:pt x="324943" y="475882"/>
                    <a:pt x="331956" y="464742"/>
                    <a:pt x="337122" y="453400"/>
                  </a:cubicBezTo>
                  <a:cubicBezTo>
                    <a:pt x="354583" y="410715"/>
                    <a:pt x="358249" y="363326"/>
                    <a:pt x="380298" y="322343"/>
                  </a:cubicBezTo>
                  <a:cubicBezTo>
                    <a:pt x="392073" y="294435"/>
                    <a:pt x="408380" y="268720"/>
                    <a:pt x="419578" y="240523"/>
                  </a:cubicBezTo>
                  <a:cubicBezTo>
                    <a:pt x="434758" y="212644"/>
                    <a:pt x="451353" y="184822"/>
                    <a:pt x="459896" y="154027"/>
                  </a:cubicBezTo>
                  <a:cubicBezTo>
                    <a:pt x="462522" y="142945"/>
                    <a:pt x="459809" y="125744"/>
                    <a:pt x="445927" y="124503"/>
                  </a:cubicBezTo>
                  <a:cubicBezTo>
                    <a:pt x="394613" y="113997"/>
                    <a:pt x="355391" y="77315"/>
                    <a:pt x="311090" y="52149"/>
                  </a:cubicBezTo>
                  <a:cubicBezTo>
                    <a:pt x="313139" y="45453"/>
                    <a:pt x="315304" y="38786"/>
                    <a:pt x="317584" y="32148"/>
                  </a:cubicBezTo>
                  <a:cubicBezTo>
                    <a:pt x="342173" y="34775"/>
                    <a:pt x="367571" y="43866"/>
                    <a:pt x="391900" y="34169"/>
                  </a:cubicBezTo>
                  <a:cubicBezTo>
                    <a:pt x="429650" y="21903"/>
                    <a:pt x="469016" y="16939"/>
                    <a:pt x="508642" y="17487"/>
                  </a:cubicBezTo>
                  <a:moveTo>
                    <a:pt x="456577" y="619638"/>
                  </a:moveTo>
                  <a:cubicBezTo>
                    <a:pt x="451757" y="622149"/>
                    <a:pt x="449737" y="627690"/>
                    <a:pt x="447168" y="632163"/>
                  </a:cubicBezTo>
                  <a:cubicBezTo>
                    <a:pt x="429765" y="670519"/>
                    <a:pt x="419953" y="711704"/>
                    <a:pt x="411554" y="752772"/>
                  </a:cubicBezTo>
                  <a:cubicBezTo>
                    <a:pt x="429794" y="741199"/>
                    <a:pt x="445899" y="726538"/>
                    <a:pt x="464716" y="715802"/>
                  </a:cubicBezTo>
                  <a:cubicBezTo>
                    <a:pt x="484428" y="701776"/>
                    <a:pt x="507401" y="687894"/>
                    <a:pt x="516694" y="664343"/>
                  </a:cubicBezTo>
                  <a:cubicBezTo>
                    <a:pt x="522957" y="639494"/>
                    <a:pt x="522899" y="613491"/>
                    <a:pt x="523043" y="588035"/>
                  </a:cubicBezTo>
                  <a:cubicBezTo>
                    <a:pt x="500243" y="597213"/>
                    <a:pt x="479031" y="609710"/>
                    <a:pt x="456577" y="619638"/>
                  </a:cubicBezTo>
                  <a:close/>
                </a:path>
              </a:pathLst>
            </a:custGeom>
            <a:blipFill dpi="0" rotWithShape="1">
              <a:blip r:embed="rId9"/>
              <a:srcRect/>
              <a:tile tx="0" ty="0" sx="100000" sy="100000" flip="none" algn="ctr"/>
            </a:blip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81E7B9EC-3DC6-D4C2-081E-36415119A28B}"/>
                </a:ext>
              </a:extLst>
            </p:cNvPr>
            <p:cNvSpPr/>
            <p:nvPr/>
          </p:nvSpPr>
          <p:spPr>
            <a:xfrm>
              <a:off x="5682015" y="2064615"/>
              <a:ext cx="1183818" cy="1064154"/>
            </a:xfrm>
            <a:custGeom>
              <a:avLst/>
              <a:gdLst>
                <a:gd name="connsiteX0" fmla="*/ 768945 w 1157298"/>
                <a:gd name="connsiteY0" fmla="*/ -185 h 1040314"/>
                <a:gd name="connsiteX1" fmla="*/ 795353 w 1157298"/>
                <a:gd name="connsiteY1" fmla="*/ 38893 h 1040314"/>
                <a:gd name="connsiteX2" fmla="*/ 833766 w 1157298"/>
                <a:gd name="connsiteY2" fmla="*/ 61318 h 1040314"/>
                <a:gd name="connsiteX3" fmla="*/ 882541 w 1157298"/>
                <a:gd name="connsiteY3" fmla="*/ 107755 h 1040314"/>
                <a:gd name="connsiteX4" fmla="*/ 905658 w 1157298"/>
                <a:gd name="connsiteY4" fmla="*/ 174740 h 1040314"/>
                <a:gd name="connsiteX5" fmla="*/ 871545 w 1157298"/>
                <a:gd name="connsiteY5" fmla="*/ 191739 h 1040314"/>
                <a:gd name="connsiteX6" fmla="*/ 779681 w 1157298"/>
                <a:gd name="connsiteY6" fmla="*/ 188161 h 1040314"/>
                <a:gd name="connsiteX7" fmla="*/ 767415 w 1157298"/>
                <a:gd name="connsiteY7" fmla="*/ 212202 h 1040314"/>
                <a:gd name="connsiteX8" fmla="*/ 727097 w 1157298"/>
                <a:gd name="connsiteY8" fmla="*/ 230038 h 1040314"/>
                <a:gd name="connsiteX9" fmla="*/ 706606 w 1157298"/>
                <a:gd name="connsiteY9" fmla="*/ 257744 h 1040314"/>
                <a:gd name="connsiteX10" fmla="*/ 624035 w 1157298"/>
                <a:gd name="connsiteY10" fmla="*/ 360286 h 1040314"/>
                <a:gd name="connsiteX11" fmla="*/ 596560 w 1157298"/>
                <a:gd name="connsiteY11" fmla="*/ 379854 h 1040314"/>
                <a:gd name="connsiteX12" fmla="*/ 589431 w 1157298"/>
                <a:gd name="connsiteY12" fmla="*/ 406550 h 1040314"/>
                <a:gd name="connsiteX13" fmla="*/ 557800 w 1157298"/>
                <a:gd name="connsiteY13" fmla="*/ 446262 h 1040314"/>
                <a:gd name="connsiteX14" fmla="*/ 609287 w 1157298"/>
                <a:gd name="connsiteY14" fmla="*/ 443174 h 1040314"/>
                <a:gd name="connsiteX15" fmla="*/ 660313 w 1157298"/>
                <a:gd name="connsiteY15" fmla="*/ 454834 h 1040314"/>
                <a:gd name="connsiteX16" fmla="*/ 779537 w 1157298"/>
                <a:gd name="connsiteY16" fmla="*/ 442597 h 1040314"/>
                <a:gd name="connsiteX17" fmla="*/ 813650 w 1157298"/>
                <a:gd name="connsiteY17" fmla="*/ 439971 h 1040314"/>
                <a:gd name="connsiteX18" fmla="*/ 822626 w 1157298"/>
                <a:gd name="connsiteY18" fmla="*/ 450159 h 1040314"/>
                <a:gd name="connsiteX19" fmla="*/ 838095 w 1157298"/>
                <a:gd name="connsiteY19" fmla="*/ 439740 h 1040314"/>
                <a:gd name="connsiteX20" fmla="*/ 864474 w 1157298"/>
                <a:gd name="connsiteY20" fmla="*/ 444415 h 1040314"/>
                <a:gd name="connsiteX21" fmla="*/ 911604 w 1157298"/>
                <a:gd name="connsiteY21" fmla="*/ 448514 h 1040314"/>
                <a:gd name="connsiteX22" fmla="*/ 977666 w 1157298"/>
                <a:gd name="connsiteY22" fmla="*/ 439855 h 1040314"/>
                <a:gd name="connsiteX23" fmla="*/ 1015733 w 1157298"/>
                <a:gd name="connsiteY23" fmla="*/ 462886 h 1040314"/>
                <a:gd name="connsiteX24" fmla="*/ 1061622 w 1157298"/>
                <a:gd name="connsiteY24" fmla="*/ 462511 h 1040314"/>
                <a:gd name="connsiteX25" fmla="*/ 1092012 w 1157298"/>
                <a:gd name="connsiteY25" fmla="*/ 495585 h 1040314"/>
                <a:gd name="connsiteX26" fmla="*/ 1114957 w 1157298"/>
                <a:gd name="connsiteY26" fmla="*/ 510680 h 1040314"/>
                <a:gd name="connsiteX27" fmla="*/ 1138392 w 1157298"/>
                <a:gd name="connsiteY27" fmla="*/ 543610 h 1040314"/>
                <a:gd name="connsiteX28" fmla="*/ 1154438 w 1157298"/>
                <a:gd name="connsiteY28" fmla="*/ 569209 h 1040314"/>
                <a:gd name="connsiteX29" fmla="*/ 1146877 w 1157298"/>
                <a:gd name="connsiteY29" fmla="*/ 630856 h 1040314"/>
                <a:gd name="connsiteX30" fmla="*/ 1133485 w 1157298"/>
                <a:gd name="connsiteY30" fmla="*/ 630856 h 1040314"/>
                <a:gd name="connsiteX31" fmla="*/ 1142172 w 1157298"/>
                <a:gd name="connsiteY31" fmla="*/ 615069 h 1040314"/>
                <a:gd name="connsiteX32" fmla="*/ 1092820 w 1157298"/>
                <a:gd name="connsiteY32" fmla="*/ 656051 h 1040314"/>
                <a:gd name="connsiteX33" fmla="*/ 1055475 w 1157298"/>
                <a:gd name="connsiteY33" fmla="*/ 713802 h 1040314"/>
                <a:gd name="connsiteX34" fmla="*/ 991404 w 1157298"/>
                <a:gd name="connsiteY34" fmla="*/ 761278 h 1040314"/>
                <a:gd name="connsiteX35" fmla="*/ 912065 w 1157298"/>
                <a:gd name="connsiteY35" fmla="*/ 818739 h 1040314"/>
                <a:gd name="connsiteX36" fmla="*/ 910016 w 1157298"/>
                <a:gd name="connsiteY36" fmla="*/ 841770 h 1040314"/>
                <a:gd name="connsiteX37" fmla="*/ 943062 w 1157298"/>
                <a:gd name="connsiteY37" fmla="*/ 881454 h 1040314"/>
                <a:gd name="connsiteX38" fmla="*/ 932441 w 1157298"/>
                <a:gd name="connsiteY38" fmla="*/ 933634 h 1040314"/>
                <a:gd name="connsiteX39" fmla="*/ 879915 w 1157298"/>
                <a:gd name="connsiteY39" fmla="*/ 991702 h 1040314"/>
                <a:gd name="connsiteX40" fmla="*/ 827648 w 1157298"/>
                <a:gd name="connsiteY40" fmla="*/ 1000129 h 1040314"/>
                <a:gd name="connsiteX41" fmla="*/ 673214 w 1157298"/>
                <a:gd name="connsiteY41" fmla="*/ 986911 h 1040314"/>
                <a:gd name="connsiteX42" fmla="*/ 625449 w 1157298"/>
                <a:gd name="connsiteY42" fmla="*/ 942032 h 1040314"/>
                <a:gd name="connsiteX43" fmla="*/ 603198 w 1157298"/>
                <a:gd name="connsiteY43" fmla="*/ 914124 h 1040314"/>
                <a:gd name="connsiteX44" fmla="*/ 611106 w 1157298"/>
                <a:gd name="connsiteY44" fmla="*/ 953836 h 1040314"/>
                <a:gd name="connsiteX45" fmla="*/ 596589 w 1157298"/>
                <a:gd name="connsiteY45" fmla="*/ 958829 h 1040314"/>
                <a:gd name="connsiteX46" fmla="*/ 600341 w 1157298"/>
                <a:gd name="connsiteY46" fmla="*/ 968180 h 1040314"/>
                <a:gd name="connsiteX47" fmla="*/ 617166 w 1157298"/>
                <a:gd name="connsiteY47" fmla="*/ 963101 h 1040314"/>
                <a:gd name="connsiteX48" fmla="*/ 620601 w 1157298"/>
                <a:gd name="connsiteY48" fmla="*/ 979955 h 1040314"/>
                <a:gd name="connsiteX49" fmla="*/ 578753 w 1157298"/>
                <a:gd name="connsiteY49" fmla="*/ 998715 h 1040314"/>
                <a:gd name="connsiteX50" fmla="*/ 545476 w 1157298"/>
                <a:gd name="connsiteY50" fmla="*/ 1040130 h 1040314"/>
                <a:gd name="connsiteX51" fmla="*/ 542648 w 1157298"/>
                <a:gd name="connsiteY51" fmla="*/ 1014242 h 1040314"/>
                <a:gd name="connsiteX52" fmla="*/ 559849 w 1157298"/>
                <a:gd name="connsiteY52" fmla="*/ 1010057 h 1040314"/>
                <a:gd name="connsiteX53" fmla="*/ 553615 w 1157298"/>
                <a:gd name="connsiteY53" fmla="*/ 984227 h 1040314"/>
                <a:gd name="connsiteX54" fmla="*/ 510324 w 1157298"/>
                <a:gd name="connsiteY54" fmla="*/ 1011125 h 1040314"/>
                <a:gd name="connsiteX55" fmla="*/ 487495 w 1157298"/>
                <a:gd name="connsiteY55" fmla="*/ 994703 h 1040314"/>
                <a:gd name="connsiteX56" fmla="*/ 457595 w 1157298"/>
                <a:gd name="connsiteY56" fmla="*/ 936087 h 1040314"/>
                <a:gd name="connsiteX57" fmla="*/ 435430 w 1157298"/>
                <a:gd name="connsiteY57" fmla="*/ 912219 h 1040314"/>
                <a:gd name="connsiteX58" fmla="*/ 436844 w 1157298"/>
                <a:gd name="connsiteY58" fmla="*/ 861569 h 1040314"/>
                <a:gd name="connsiteX59" fmla="*/ 421231 w 1157298"/>
                <a:gd name="connsiteY59" fmla="*/ 826330 h 1040314"/>
                <a:gd name="connsiteX60" fmla="*/ 425935 w 1157298"/>
                <a:gd name="connsiteY60" fmla="*/ 762259 h 1040314"/>
                <a:gd name="connsiteX61" fmla="*/ 422327 w 1157298"/>
                <a:gd name="connsiteY61" fmla="*/ 738449 h 1040314"/>
                <a:gd name="connsiteX62" fmla="*/ 411389 w 1157298"/>
                <a:gd name="connsiteY62" fmla="*/ 623871 h 1040314"/>
                <a:gd name="connsiteX63" fmla="*/ 365443 w 1157298"/>
                <a:gd name="connsiteY63" fmla="*/ 672704 h 1040314"/>
                <a:gd name="connsiteX64" fmla="*/ 333321 w 1157298"/>
                <a:gd name="connsiteY64" fmla="*/ 724797 h 1040314"/>
                <a:gd name="connsiteX65" fmla="*/ 306307 w 1157298"/>
                <a:gd name="connsiteY65" fmla="*/ 789128 h 1040314"/>
                <a:gd name="connsiteX66" fmla="*/ 293926 w 1157298"/>
                <a:gd name="connsiteY66" fmla="*/ 780961 h 1040314"/>
                <a:gd name="connsiteX67" fmla="*/ 200561 w 1157298"/>
                <a:gd name="connsiteY67" fmla="*/ 900877 h 1040314"/>
                <a:gd name="connsiteX68" fmla="*/ 161571 w 1157298"/>
                <a:gd name="connsiteY68" fmla="*/ 937299 h 1040314"/>
                <a:gd name="connsiteX69" fmla="*/ 138309 w 1157298"/>
                <a:gd name="connsiteY69" fmla="*/ 953981 h 1040314"/>
                <a:gd name="connsiteX70" fmla="*/ 65724 w 1157298"/>
                <a:gd name="connsiteY70" fmla="*/ 997965 h 1040314"/>
                <a:gd name="connsiteX71" fmla="*/ 38537 w 1157298"/>
                <a:gd name="connsiteY71" fmla="*/ 987084 h 1040314"/>
                <a:gd name="connsiteX72" fmla="*/ 6906 w 1157298"/>
                <a:gd name="connsiteY72" fmla="*/ 994905 h 1040314"/>
                <a:gd name="connsiteX73" fmla="*/ 5578 w 1157298"/>
                <a:gd name="connsiteY73" fmla="*/ 927804 h 1040314"/>
                <a:gd name="connsiteX74" fmla="*/ 29331 w 1157298"/>
                <a:gd name="connsiteY74" fmla="*/ 908843 h 1040314"/>
                <a:gd name="connsiteX75" fmla="*/ 39951 w 1157298"/>
                <a:gd name="connsiteY75" fmla="*/ 869938 h 1040314"/>
                <a:gd name="connsiteX76" fmla="*/ 64108 w 1157298"/>
                <a:gd name="connsiteY76" fmla="*/ 827975 h 1040314"/>
                <a:gd name="connsiteX77" fmla="*/ 85926 w 1157298"/>
                <a:gd name="connsiteY77" fmla="*/ 806618 h 1040314"/>
                <a:gd name="connsiteX78" fmla="*/ 96230 w 1157298"/>
                <a:gd name="connsiteY78" fmla="*/ 773399 h 1040314"/>
                <a:gd name="connsiteX79" fmla="*/ 182899 w 1157298"/>
                <a:gd name="connsiteY79" fmla="*/ 698477 h 1040314"/>
                <a:gd name="connsiteX80" fmla="*/ 227546 w 1157298"/>
                <a:gd name="connsiteY80" fmla="*/ 650683 h 1040314"/>
                <a:gd name="connsiteX81" fmla="*/ 344779 w 1157298"/>
                <a:gd name="connsiteY81" fmla="*/ 519540 h 1040314"/>
                <a:gd name="connsiteX82" fmla="*/ 393553 w 1157298"/>
                <a:gd name="connsiteY82" fmla="*/ 449783 h 1040314"/>
                <a:gd name="connsiteX83" fmla="*/ 421606 w 1157298"/>
                <a:gd name="connsiteY83" fmla="*/ 432929 h 1040314"/>
                <a:gd name="connsiteX84" fmla="*/ 430870 w 1157298"/>
                <a:gd name="connsiteY84" fmla="*/ 410071 h 1040314"/>
                <a:gd name="connsiteX85" fmla="*/ 453555 w 1157298"/>
                <a:gd name="connsiteY85" fmla="*/ 400662 h 1040314"/>
                <a:gd name="connsiteX86" fmla="*/ 486023 w 1157298"/>
                <a:gd name="connsiteY86" fmla="*/ 343807 h 1040314"/>
                <a:gd name="connsiteX87" fmla="*/ 516500 w 1157298"/>
                <a:gd name="connsiteY87" fmla="*/ 316274 h 1040314"/>
                <a:gd name="connsiteX88" fmla="*/ 567410 w 1157298"/>
                <a:gd name="connsiteY88" fmla="*/ 242361 h 1040314"/>
                <a:gd name="connsiteX89" fmla="*/ 615666 w 1157298"/>
                <a:gd name="connsiteY89" fmla="*/ 173211 h 1040314"/>
                <a:gd name="connsiteX90" fmla="*/ 570123 w 1157298"/>
                <a:gd name="connsiteY90" fmla="*/ 179156 h 1040314"/>
                <a:gd name="connsiteX91" fmla="*/ 537078 w 1157298"/>
                <a:gd name="connsiteY91" fmla="*/ 177453 h 1040314"/>
                <a:gd name="connsiteX92" fmla="*/ 433381 w 1157298"/>
                <a:gd name="connsiteY92" fmla="*/ 166890 h 1040314"/>
                <a:gd name="connsiteX93" fmla="*/ 355544 w 1157298"/>
                <a:gd name="connsiteY93" fmla="*/ 74478 h 1040314"/>
                <a:gd name="connsiteX94" fmla="*/ 335630 w 1157298"/>
                <a:gd name="connsiteY94" fmla="*/ 60134 h 1040314"/>
                <a:gd name="connsiteX95" fmla="*/ 347578 w 1157298"/>
                <a:gd name="connsiteY95" fmla="*/ 37969 h 1040314"/>
                <a:gd name="connsiteX96" fmla="*/ 375890 w 1157298"/>
                <a:gd name="connsiteY96" fmla="*/ 29802 h 1040314"/>
                <a:gd name="connsiteX97" fmla="*/ 402298 w 1157298"/>
                <a:gd name="connsiteY97" fmla="*/ 30725 h 1040314"/>
                <a:gd name="connsiteX98" fmla="*/ 411360 w 1157298"/>
                <a:gd name="connsiteY98" fmla="*/ 43713 h 1040314"/>
                <a:gd name="connsiteX99" fmla="*/ 460481 w 1157298"/>
                <a:gd name="connsiteY99" fmla="*/ 40480 h 1040314"/>
                <a:gd name="connsiteX100" fmla="*/ 517770 w 1157298"/>
                <a:gd name="connsiteY100" fmla="*/ 40884 h 1040314"/>
                <a:gd name="connsiteX101" fmla="*/ 551364 w 1157298"/>
                <a:gd name="connsiteY101" fmla="*/ 44290 h 1040314"/>
                <a:gd name="connsiteX102" fmla="*/ 729290 w 1157298"/>
                <a:gd name="connsiteY102" fmla="*/ 35718 h 1040314"/>
                <a:gd name="connsiteX103" fmla="*/ 747271 w 1157298"/>
                <a:gd name="connsiteY103" fmla="*/ 7319 h 1040314"/>
                <a:gd name="connsiteX104" fmla="*/ 763086 w 1157298"/>
                <a:gd name="connsiteY104" fmla="*/ 14477 h 1040314"/>
                <a:gd name="connsiteX105" fmla="*/ 768945 w 1157298"/>
                <a:gd name="connsiteY105" fmla="*/ -185 h 1040314"/>
                <a:gd name="connsiteX106" fmla="*/ 777257 w 1157298"/>
                <a:gd name="connsiteY106" fmla="*/ 609874 h 1040314"/>
                <a:gd name="connsiteX107" fmla="*/ 712436 w 1157298"/>
                <a:gd name="connsiteY107" fmla="*/ 638533 h 1040314"/>
                <a:gd name="connsiteX108" fmla="*/ 624093 w 1157298"/>
                <a:gd name="connsiteY108" fmla="*/ 647104 h 1040314"/>
                <a:gd name="connsiteX109" fmla="*/ 571220 w 1157298"/>
                <a:gd name="connsiteY109" fmla="*/ 646556 h 1040314"/>
                <a:gd name="connsiteX110" fmla="*/ 568825 w 1157298"/>
                <a:gd name="connsiteY110" fmla="*/ 697986 h 1040314"/>
                <a:gd name="connsiteX111" fmla="*/ 576473 w 1157298"/>
                <a:gd name="connsiteY111" fmla="*/ 751234 h 1040314"/>
                <a:gd name="connsiteX112" fmla="*/ 596791 w 1157298"/>
                <a:gd name="connsiteY112" fmla="*/ 855883 h 1040314"/>
                <a:gd name="connsiteX113" fmla="*/ 635204 w 1157298"/>
                <a:gd name="connsiteY113" fmla="*/ 821741 h 1040314"/>
                <a:gd name="connsiteX114" fmla="*/ 647961 w 1157298"/>
                <a:gd name="connsiteY114" fmla="*/ 803530 h 1040314"/>
                <a:gd name="connsiteX115" fmla="*/ 638812 w 1157298"/>
                <a:gd name="connsiteY115" fmla="*/ 748752 h 1040314"/>
                <a:gd name="connsiteX116" fmla="*/ 653877 w 1157298"/>
                <a:gd name="connsiteY116" fmla="*/ 742634 h 1040314"/>
                <a:gd name="connsiteX117" fmla="*/ 646027 w 1157298"/>
                <a:gd name="connsiteY117" fmla="*/ 735967 h 1040314"/>
                <a:gd name="connsiteX118" fmla="*/ 662622 w 1157298"/>
                <a:gd name="connsiteY118" fmla="*/ 719256 h 1040314"/>
                <a:gd name="connsiteX119" fmla="*/ 674137 w 1157298"/>
                <a:gd name="connsiteY119" fmla="*/ 728174 h 1040314"/>
                <a:gd name="connsiteX120" fmla="*/ 676331 w 1157298"/>
                <a:gd name="connsiteY120" fmla="*/ 710281 h 1040314"/>
                <a:gd name="connsiteX121" fmla="*/ 774284 w 1157298"/>
                <a:gd name="connsiteY121" fmla="*/ 655099 h 1040314"/>
                <a:gd name="connsiteX122" fmla="*/ 824675 w 1157298"/>
                <a:gd name="connsiteY122" fmla="*/ 594029 h 1040314"/>
                <a:gd name="connsiteX123" fmla="*/ 777257 w 1157298"/>
                <a:gd name="connsiteY123" fmla="*/ 609874 h 104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157298" h="1040314">
                  <a:moveTo>
                    <a:pt x="768945" y="-185"/>
                  </a:moveTo>
                  <a:cubicBezTo>
                    <a:pt x="778815" y="12139"/>
                    <a:pt x="784559" y="27291"/>
                    <a:pt x="795353" y="38893"/>
                  </a:cubicBezTo>
                  <a:cubicBezTo>
                    <a:pt x="807214" y="47897"/>
                    <a:pt x="822655" y="51130"/>
                    <a:pt x="833766" y="61318"/>
                  </a:cubicBezTo>
                  <a:cubicBezTo>
                    <a:pt x="850996" y="75806"/>
                    <a:pt x="863435" y="95402"/>
                    <a:pt x="882541" y="107755"/>
                  </a:cubicBezTo>
                  <a:cubicBezTo>
                    <a:pt x="906928" y="120251"/>
                    <a:pt x="901272" y="152200"/>
                    <a:pt x="905658" y="174740"/>
                  </a:cubicBezTo>
                  <a:cubicBezTo>
                    <a:pt x="893479" y="178810"/>
                    <a:pt x="883176" y="186660"/>
                    <a:pt x="871545" y="191739"/>
                  </a:cubicBezTo>
                  <a:cubicBezTo>
                    <a:pt x="841270" y="197512"/>
                    <a:pt x="808888" y="199734"/>
                    <a:pt x="779681" y="188161"/>
                  </a:cubicBezTo>
                  <a:cubicBezTo>
                    <a:pt x="776045" y="196328"/>
                    <a:pt x="774053" y="205823"/>
                    <a:pt x="767415" y="212202"/>
                  </a:cubicBezTo>
                  <a:cubicBezTo>
                    <a:pt x="754832" y="219879"/>
                    <a:pt x="739796" y="222563"/>
                    <a:pt x="727097" y="230038"/>
                  </a:cubicBezTo>
                  <a:cubicBezTo>
                    <a:pt x="717486" y="236964"/>
                    <a:pt x="714745" y="249576"/>
                    <a:pt x="706606" y="257744"/>
                  </a:cubicBezTo>
                  <a:cubicBezTo>
                    <a:pt x="667211" y="280429"/>
                    <a:pt x="651655" y="326433"/>
                    <a:pt x="624035" y="360286"/>
                  </a:cubicBezTo>
                  <a:cubicBezTo>
                    <a:pt x="617715" y="370157"/>
                    <a:pt x="607209" y="375842"/>
                    <a:pt x="596560" y="379854"/>
                  </a:cubicBezTo>
                  <a:cubicBezTo>
                    <a:pt x="595578" y="388974"/>
                    <a:pt x="596098" y="399393"/>
                    <a:pt x="589431" y="406550"/>
                  </a:cubicBezTo>
                  <a:cubicBezTo>
                    <a:pt x="577656" y="418787"/>
                    <a:pt x="566949" y="431976"/>
                    <a:pt x="557800" y="446262"/>
                  </a:cubicBezTo>
                  <a:cubicBezTo>
                    <a:pt x="575087" y="446638"/>
                    <a:pt x="592058" y="441356"/>
                    <a:pt x="609287" y="443174"/>
                  </a:cubicBezTo>
                  <a:cubicBezTo>
                    <a:pt x="625969" y="448225"/>
                    <a:pt x="642564" y="455152"/>
                    <a:pt x="660313" y="454834"/>
                  </a:cubicBezTo>
                  <a:cubicBezTo>
                    <a:pt x="700891" y="461068"/>
                    <a:pt x="738699" y="433939"/>
                    <a:pt x="779537" y="442597"/>
                  </a:cubicBezTo>
                  <a:cubicBezTo>
                    <a:pt x="791081" y="446522"/>
                    <a:pt x="802856" y="444733"/>
                    <a:pt x="813650" y="439971"/>
                  </a:cubicBezTo>
                  <a:cubicBezTo>
                    <a:pt x="816681" y="443347"/>
                    <a:pt x="819653" y="446753"/>
                    <a:pt x="822626" y="450159"/>
                  </a:cubicBezTo>
                  <a:cubicBezTo>
                    <a:pt x="827763" y="446666"/>
                    <a:pt x="832843" y="443088"/>
                    <a:pt x="838095" y="439740"/>
                  </a:cubicBezTo>
                  <a:cubicBezTo>
                    <a:pt x="846234" y="443982"/>
                    <a:pt x="855239" y="447936"/>
                    <a:pt x="864474" y="444415"/>
                  </a:cubicBezTo>
                  <a:cubicBezTo>
                    <a:pt x="880492" y="438903"/>
                    <a:pt x="895759" y="454661"/>
                    <a:pt x="911604" y="448514"/>
                  </a:cubicBezTo>
                  <a:cubicBezTo>
                    <a:pt x="932701" y="440981"/>
                    <a:pt x="955270" y="436969"/>
                    <a:pt x="977666" y="439855"/>
                  </a:cubicBezTo>
                  <a:cubicBezTo>
                    <a:pt x="992731" y="443145"/>
                    <a:pt x="998619" y="467302"/>
                    <a:pt x="1015733" y="462886"/>
                  </a:cubicBezTo>
                  <a:cubicBezTo>
                    <a:pt x="1030770" y="460433"/>
                    <a:pt x="1047567" y="453824"/>
                    <a:pt x="1061622" y="462511"/>
                  </a:cubicBezTo>
                  <a:cubicBezTo>
                    <a:pt x="1076976" y="468081"/>
                    <a:pt x="1080814" y="485398"/>
                    <a:pt x="1092012" y="495585"/>
                  </a:cubicBezTo>
                  <a:cubicBezTo>
                    <a:pt x="1099170" y="501300"/>
                    <a:pt x="1107482" y="505340"/>
                    <a:pt x="1114957" y="510680"/>
                  </a:cubicBezTo>
                  <a:cubicBezTo>
                    <a:pt x="1124914" y="519742"/>
                    <a:pt x="1126155" y="536654"/>
                    <a:pt x="1138392" y="543610"/>
                  </a:cubicBezTo>
                  <a:cubicBezTo>
                    <a:pt x="1146617" y="548776"/>
                    <a:pt x="1164106" y="554663"/>
                    <a:pt x="1154438" y="569209"/>
                  </a:cubicBezTo>
                  <a:cubicBezTo>
                    <a:pt x="1151090" y="589643"/>
                    <a:pt x="1148493" y="610191"/>
                    <a:pt x="1146877" y="630856"/>
                  </a:cubicBezTo>
                  <a:cubicBezTo>
                    <a:pt x="1142403" y="630913"/>
                    <a:pt x="1137930" y="630913"/>
                    <a:pt x="1133485" y="630856"/>
                  </a:cubicBezTo>
                  <a:cubicBezTo>
                    <a:pt x="1136400" y="625603"/>
                    <a:pt x="1139373" y="620379"/>
                    <a:pt x="1142172" y="615069"/>
                  </a:cubicBezTo>
                  <a:cubicBezTo>
                    <a:pt x="1125318" y="628201"/>
                    <a:pt x="1108001" y="640957"/>
                    <a:pt x="1092820" y="656051"/>
                  </a:cubicBezTo>
                  <a:cubicBezTo>
                    <a:pt x="1075764" y="672271"/>
                    <a:pt x="1074927" y="699689"/>
                    <a:pt x="1055475" y="713802"/>
                  </a:cubicBezTo>
                  <a:cubicBezTo>
                    <a:pt x="1034926" y="730627"/>
                    <a:pt x="1013713" y="746905"/>
                    <a:pt x="991404" y="761278"/>
                  </a:cubicBezTo>
                  <a:cubicBezTo>
                    <a:pt x="959686" y="771639"/>
                    <a:pt x="936886" y="797786"/>
                    <a:pt x="912065" y="818739"/>
                  </a:cubicBezTo>
                  <a:cubicBezTo>
                    <a:pt x="904879" y="823732"/>
                    <a:pt x="902109" y="836287"/>
                    <a:pt x="910016" y="841770"/>
                  </a:cubicBezTo>
                  <a:cubicBezTo>
                    <a:pt x="923696" y="852535"/>
                    <a:pt x="948315" y="858769"/>
                    <a:pt x="943062" y="881454"/>
                  </a:cubicBezTo>
                  <a:cubicBezTo>
                    <a:pt x="944274" y="899607"/>
                    <a:pt x="936943" y="916491"/>
                    <a:pt x="932441" y="933634"/>
                  </a:cubicBezTo>
                  <a:cubicBezTo>
                    <a:pt x="928689" y="962119"/>
                    <a:pt x="900608" y="976290"/>
                    <a:pt x="879915" y="991702"/>
                  </a:cubicBezTo>
                  <a:cubicBezTo>
                    <a:pt x="864936" y="1002467"/>
                    <a:pt x="844820" y="998311"/>
                    <a:pt x="827648" y="1000129"/>
                  </a:cubicBezTo>
                  <a:cubicBezTo>
                    <a:pt x="776016" y="1000158"/>
                    <a:pt x="723172" y="1002351"/>
                    <a:pt x="673214" y="986911"/>
                  </a:cubicBezTo>
                  <a:cubicBezTo>
                    <a:pt x="650876" y="981745"/>
                    <a:pt x="629461" y="965814"/>
                    <a:pt x="625449" y="942032"/>
                  </a:cubicBezTo>
                  <a:cubicBezTo>
                    <a:pt x="624179" y="928583"/>
                    <a:pt x="613963" y="920127"/>
                    <a:pt x="603198" y="914124"/>
                  </a:cubicBezTo>
                  <a:cubicBezTo>
                    <a:pt x="605882" y="927342"/>
                    <a:pt x="608970" y="940474"/>
                    <a:pt x="611106" y="953836"/>
                  </a:cubicBezTo>
                  <a:cubicBezTo>
                    <a:pt x="606228" y="955395"/>
                    <a:pt x="601408" y="957069"/>
                    <a:pt x="596589" y="958829"/>
                  </a:cubicBezTo>
                  <a:cubicBezTo>
                    <a:pt x="597830" y="961946"/>
                    <a:pt x="599071" y="965034"/>
                    <a:pt x="600341" y="968180"/>
                  </a:cubicBezTo>
                  <a:cubicBezTo>
                    <a:pt x="605968" y="966535"/>
                    <a:pt x="611567" y="964832"/>
                    <a:pt x="617166" y="963101"/>
                  </a:cubicBezTo>
                  <a:cubicBezTo>
                    <a:pt x="618321" y="968729"/>
                    <a:pt x="619475" y="974328"/>
                    <a:pt x="620601" y="979955"/>
                  </a:cubicBezTo>
                  <a:cubicBezTo>
                    <a:pt x="607036" y="986853"/>
                    <a:pt x="591105" y="989739"/>
                    <a:pt x="578753" y="998715"/>
                  </a:cubicBezTo>
                  <a:cubicBezTo>
                    <a:pt x="570181" y="1014271"/>
                    <a:pt x="560195" y="1029654"/>
                    <a:pt x="545476" y="1040130"/>
                  </a:cubicBezTo>
                  <a:cubicBezTo>
                    <a:pt x="544033" y="1031558"/>
                    <a:pt x="543225" y="1022900"/>
                    <a:pt x="542648" y="1014242"/>
                  </a:cubicBezTo>
                  <a:cubicBezTo>
                    <a:pt x="546948" y="1013203"/>
                    <a:pt x="555549" y="1011096"/>
                    <a:pt x="559849" y="1010057"/>
                  </a:cubicBezTo>
                  <a:cubicBezTo>
                    <a:pt x="557915" y="1001399"/>
                    <a:pt x="555866" y="992770"/>
                    <a:pt x="553615" y="984227"/>
                  </a:cubicBezTo>
                  <a:cubicBezTo>
                    <a:pt x="538867" y="992539"/>
                    <a:pt x="521868" y="998224"/>
                    <a:pt x="510324" y="1011125"/>
                  </a:cubicBezTo>
                  <a:cubicBezTo>
                    <a:pt x="503051" y="1005237"/>
                    <a:pt x="494537" y="1000764"/>
                    <a:pt x="487495" y="994703"/>
                  </a:cubicBezTo>
                  <a:cubicBezTo>
                    <a:pt x="475633" y="976232"/>
                    <a:pt x="464175" y="957184"/>
                    <a:pt x="457595" y="936087"/>
                  </a:cubicBezTo>
                  <a:cubicBezTo>
                    <a:pt x="454507" y="924918"/>
                    <a:pt x="443655" y="919232"/>
                    <a:pt x="435430" y="912219"/>
                  </a:cubicBezTo>
                  <a:cubicBezTo>
                    <a:pt x="436036" y="895365"/>
                    <a:pt x="437248" y="878452"/>
                    <a:pt x="436844" y="861569"/>
                  </a:cubicBezTo>
                  <a:cubicBezTo>
                    <a:pt x="434045" y="848783"/>
                    <a:pt x="422039" y="840010"/>
                    <a:pt x="421231" y="826330"/>
                  </a:cubicBezTo>
                  <a:cubicBezTo>
                    <a:pt x="421288" y="804828"/>
                    <a:pt x="432082" y="783673"/>
                    <a:pt x="425935" y="762259"/>
                  </a:cubicBezTo>
                  <a:cubicBezTo>
                    <a:pt x="423799" y="754495"/>
                    <a:pt x="419153" y="746674"/>
                    <a:pt x="422327" y="738449"/>
                  </a:cubicBezTo>
                  <a:cubicBezTo>
                    <a:pt x="432429" y="700208"/>
                    <a:pt x="421837" y="660842"/>
                    <a:pt x="411389" y="623871"/>
                  </a:cubicBezTo>
                  <a:cubicBezTo>
                    <a:pt x="397161" y="641101"/>
                    <a:pt x="382904" y="658533"/>
                    <a:pt x="365443" y="672704"/>
                  </a:cubicBezTo>
                  <a:cubicBezTo>
                    <a:pt x="346395" y="684017"/>
                    <a:pt x="347722" y="709472"/>
                    <a:pt x="333321" y="724797"/>
                  </a:cubicBezTo>
                  <a:cubicBezTo>
                    <a:pt x="318573" y="743326"/>
                    <a:pt x="310232" y="765895"/>
                    <a:pt x="306307" y="789128"/>
                  </a:cubicBezTo>
                  <a:cubicBezTo>
                    <a:pt x="302180" y="786415"/>
                    <a:pt x="298053" y="783645"/>
                    <a:pt x="293926" y="780961"/>
                  </a:cubicBezTo>
                  <a:cubicBezTo>
                    <a:pt x="268096" y="824800"/>
                    <a:pt x="232222" y="861395"/>
                    <a:pt x="200561" y="900877"/>
                  </a:cubicBezTo>
                  <a:cubicBezTo>
                    <a:pt x="189825" y="915509"/>
                    <a:pt x="171729" y="922234"/>
                    <a:pt x="161571" y="937299"/>
                  </a:cubicBezTo>
                  <a:cubicBezTo>
                    <a:pt x="156087" y="945553"/>
                    <a:pt x="147082" y="950056"/>
                    <a:pt x="138309" y="953981"/>
                  </a:cubicBezTo>
                  <a:cubicBezTo>
                    <a:pt x="111064" y="963389"/>
                    <a:pt x="94989" y="993174"/>
                    <a:pt x="65724" y="997965"/>
                  </a:cubicBezTo>
                  <a:cubicBezTo>
                    <a:pt x="55854" y="997272"/>
                    <a:pt x="43155" y="998859"/>
                    <a:pt x="38537" y="987084"/>
                  </a:cubicBezTo>
                  <a:cubicBezTo>
                    <a:pt x="28003" y="989739"/>
                    <a:pt x="17469" y="992308"/>
                    <a:pt x="6906" y="994905"/>
                  </a:cubicBezTo>
                  <a:cubicBezTo>
                    <a:pt x="-3946" y="974212"/>
                    <a:pt x="-194" y="949450"/>
                    <a:pt x="5578" y="927804"/>
                  </a:cubicBezTo>
                  <a:cubicBezTo>
                    <a:pt x="8839" y="917097"/>
                    <a:pt x="22202" y="916202"/>
                    <a:pt x="29331" y="908843"/>
                  </a:cubicBezTo>
                  <a:cubicBezTo>
                    <a:pt x="34064" y="896173"/>
                    <a:pt x="32852" y="881742"/>
                    <a:pt x="39951" y="869938"/>
                  </a:cubicBezTo>
                  <a:cubicBezTo>
                    <a:pt x="48205" y="856027"/>
                    <a:pt x="52333" y="839634"/>
                    <a:pt x="64108" y="827975"/>
                  </a:cubicBezTo>
                  <a:cubicBezTo>
                    <a:pt x="70977" y="820471"/>
                    <a:pt x="79577" y="814612"/>
                    <a:pt x="85926" y="806618"/>
                  </a:cubicBezTo>
                  <a:cubicBezTo>
                    <a:pt x="91958" y="796516"/>
                    <a:pt x="89303" y="783010"/>
                    <a:pt x="96230" y="773399"/>
                  </a:cubicBezTo>
                  <a:cubicBezTo>
                    <a:pt x="123994" y="747165"/>
                    <a:pt x="152393" y="721479"/>
                    <a:pt x="182899" y="698477"/>
                  </a:cubicBezTo>
                  <a:cubicBezTo>
                    <a:pt x="197618" y="682343"/>
                    <a:pt x="213837" y="667740"/>
                    <a:pt x="227546" y="650683"/>
                  </a:cubicBezTo>
                  <a:cubicBezTo>
                    <a:pt x="271674" y="611952"/>
                    <a:pt x="311589" y="567997"/>
                    <a:pt x="344779" y="519540"/>
                  </a:cubicBezTo>
                  <a:cubicBezTo>
                    <a:pt x="363047" y="497779"/>
                    <a:pt x="379498" y="474488"/>
                    <a:pt x="393553" y="449783"/>
                  </a:cubicBezTo>
                  <a:cubicBezTo>
                    <a:pt x="398864" y="439134"/>
                    <a:pt x="413785" y="440952"/>
                    <a:pt x="421606" y="432929"/>
                  </a:cubicBezTo>
                  <a:cubicBezTo>
                    <a:pt x="425415" y="425598"/>
                    <a:pt x="426166" y="416911"/>
                    <a:pt x="430870" y="410071"/>
                  </a:cubicBezTo>
                  <a:cubicBezTo>
                    <a:pt x="438085" y="406146"/>
                    <a:pt x="446484" y="404905"/>
                    <a:pt x="453555" y="400662"/>
                  </a:cubicBezTo>
                  <a:cubicBezTo>
                    <a:pt x="464349" y="381730"/>
                    <a:pt x="474334" y="362249"/>
                    <a:pt x="486023" y="343807"/>
                  </a:cubicBezTo>
                  <a:cubicBezTo>
                    <a:pt x="492892" y="331108"/>
                    <a:pt x="510728" y="330387"/>
                    <a:pt x="516500" y="316274"/>
                  </a:cubicBezTo>
                  <a:cubicBezTo>
                    <a:pt x="532980" y="291309"/>
                    <a:pt x="553153" y="268740"/>
                    <a:pt x="567410" y="242361"/>
                  </a:cubicBezTo>
                  <a:cubicBezTo>
                    <a:pt x="583717" y="219475"/>
                    <a:pt x="600860" y="197108"/>
                    <a:pt x="615666" y="173211"/>
                  </a:cubicBezTo>
                  <a:cubicBezTo>
                    <a:pt x="600081" y="171883"/>
                    <a:pt x="585102" y="175722"/>
                    <a:pt x="570123" y="179156"/>
                  </a:cubicBezTo>
                  <a:cubicBezTo>
                    <a:pt x="559070" y="182042"/>
                    <a:pt x="548218" y="176155"/>
                    <a:pt x="537078" y="177453"/>
                  </a:cubicBezTo>
                  <a:cubicBezTo>
                    <a:pt x="502416" y="180282"/>
                    <a:pt x="465878" y="181119"/>
                    <a:pt x="433381" y="166890"/>
                  </a:cubicBezTo>
                  <a:cubicBezTo>
                    <a:pt x="402240" y="141089"/>
                    <a:pt x="376641" y="108851"/>
                    <a:pt x="355544" y="74478"/>
                  </a:cubicBezTo>
                  <a:cubicBezTo>
                    <a:pt x="350695" y="67638"/>
                    <a:pt x="342354" y="64666"/>
                    <a:pt x="335630" y="60134"/>
                  </a:cubicBezTo>
                  <a:cubicBezTo>
                    <a:pt x="338429" y="52371"/>
                    <a:pt x="339151" y="41981"/>
                    <a:pt x="347578" y="37969"/>
                  </a:cubicBezTo>
                  <a:cubicBezTo>
                    <a:pt x="356323" y="33727"/>
                    <a:pt x="365703" y="27551"/>
                    <a:pt x="375890" y="29802"/>
                  </a:cubicBezTo>
                  <a:cubicBezTo>
                    <a:pt x="384578" y="31562"/>
                    <a:pt x="393524" y="33005"/>
                    <a:pt x="402298" y="30725"/>
                  </a:cubicBezTo>
                  <a:cubicBezTo>
                    <a:pt x="405271" y="35083"/>
                    <a:pt x="408272" y="39412"/>
                    <a:pt x="411360" y="43713"/>
                  </a:cubicBezTo>
                  <a:cubicBezTo>
                    <a:pt x="427320" y="37075"/>
                    <a:pt x="444002" y="37681"/>
                    <a:pt x="460481" y="40480"/>
                  </a:cubicBezTo>
                  <a:cubicBezTo>
                    <a:pt x="479587" y="36728"/>
                    <a:pt x="498606" y="43222"/>
                    <a:pt x="517770" y="40884"/>
                  </a:cubicBezTo>
                  <a:cubicBezTo>
                    <a:pt x="529343" y="37998"/>
                    <a:pt x="540022" y="44665"/>
                    <a:pt x="551364" y="44290"/>
                  </a:cubicBezTo>
                  <a:cubicBezTo>
                    <a:pt x="609201" y="28330"/>
                    <a:pt x="670097" y="38431"/>
                    <a:pt x="729290" y="35718"/>
                  </a:cubicBezTo>
                  <a:cubicBezTo>
                    <a:pt x="735265" y="26252"/>
                    <a:pt x="740575" y="16324"/>
                    <a:pt x="747271" y="7319"/>
                  </a:cubicBezTo>
                  <a:cubicBezTo>
                    <a:pt x="752812" y="9022"/>
                    <a:pt x="757920" y="11822"/>
                    <a:pt x="763086" y="14477"/>
                  </a:cubicBezTo>
                  <a:cubicBezTo>
                    <a:pt x="764991" y="9570"/>
                    <a:pt x="766954" y="4664"/>
                    <a:pt x="768945" y="-185"/>
                  </a:cubicBezTo>
                  <a:moveTo>
                    <a:pt x="777257" y="609874"/>
                  </a:moveTo>
                  <a:cubicBezTo>
                    <a:pt x="754313" y="616252"/>
                    <a:pt x="734832" y="630856"/>
                    <a:pt x="712436" y="638533"/>
                  </a:cubicBezTo>
                  <a:cubicBezTo>
                    <a:pt x="683142" y="642891"/>
                    <a:pt x="653127" y="640755"/>
                    <a:pt x="624093" y="647104"/>
                  </a:cubicBezTo>
                  <a:cubicBezTo>
                    <a:pt x="606719" y="651058"/>
                    <a:pt x="588652" y="649067"/>
                    <a:pt x="571220" y="646556"/>
                  </a:cubicBezTo>
                  <a:cubicBezTo>
                    <a:pt x="570614" y="663555"/>
                    <a:pt x="561898" y="681420"/>
                    <a:pt x="568825" y="697986"/>
                  </a:cubicBezTo>
                  <a:cubicBezTo>
                    <a:pt x="575001" y="715043"/>
                    <a:pt x="572432" y="733687"/>
                    <a:pt x="576473" y="751234"/>
                  </a:cubicBezTo>
                  <a:cubicBezTo>
                    <a:pt x="584207" y="785896"/>
                    <a:pt x="584352" y="822289"/>
                    <a:pt x="596791" y="855883"/>
                  </a:cubicBezTo>
                  <a:cubicBezTo>
                    <a:pt x="609836" y="844801"/>
                    <a:pt x="623025" y="833805"/>
                    <a:pt x="635204" y="821741"/>
                  </a:cubicBezTo>
                  <a:cubicBezTo>
                    <a:pt x="639216" y="815824"/>
                    <a:pt x="648653" y="811668"/>
                    <a:pt x="647961" y="803530"/>
                  </a:cubicBezTo>
                  <a:cubicBezTo>
                    <a:pt x="646806" y="785001"/>
                    <a:pt x="637860" y="767425"/>
                    <a:pt x="638812" y="748752"/>
                  </a:cubicBezTo>
                  <a:cubicBezTo>
                    <a:pt x="642593" y="747222"/>
                    <a:pt x="650096" y="744163"/>
                    <a:pt x="653877" y="742634"/>
                  </a:cubicBezTo>
                  <a:cubicBezTo>
                    <a:pt x="651251" y="740382"/>
                    <a:pt x="648625" y="738160"/>
                    <a:pt x="646027" y="735967"/>
                  </a:cubicBezTo>
                  <a:cubicBezTo>
                    <a:pt x="651482" y="730310"/>
                    <a:pt x="656994" y="724740"/>
                    <a:pt x="662622" y="719256"/>
                  </a:cubicBezTo>
                  <a:cubicBezTo>
                    <a:pt x="666461" y="722200"/>
                    <a:pt x="670299" y="725173"/>
                    <a:pt x="674137" y="728174"/>
                  </a:cubicBezTo>
                  <a:cubicBezTo>
                    <a:pt x="674686" y="723701"/>
                    <a:pt x="675782" y="714754"/>
                    <a:pt x="676331" y="710281"/>
                  </a:cubicBezTo>
                  <a:cubicBezTo>
                    <a:pt x="717429" y="714841"/>
                    <a:pt x="745972" y="678707"/>
                    <a:pt x="774284" y="655099"/>
                  </a:cubicBezTo>
                  <a:cubicBezTo>
                    <a:pt x="792409" y="636801"/>
                    <a:pt x="821010" y="621620"/>
                    <a:pt x="824675" y="594029"/>
                  </a:cubicBezTo>
                  <a:cubicBezTo>
                    <a:pt x="808571" y="598474"/>
                    <a:pt x="793534" y="605978"/>
                    <a:pt x="777257" y="609874"/>
                  </a:cubicBezTo>
                  <a:close/>
                </a:path>
              </a:pathLst>
            </a:custGeom>
            <a:blipFill dpi="0" rotWithShape="1">
              <a:blip r:embed="rId9"/>
              <a:srcRect/>
              <a:tile tx="0" ty="0" sx="100000" sy="100000" flip="none" algn="ctr"/>
            </a:blip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1" name="图形 7">
              <a:extLst>
                <a:ext uri="{FF2B5EF4-FFF2-40B4-BE49-F238E27FC236}">
                  <a16:creationId xmlns:a16="http://schemas.microsoft.com/office/drawing/2014/main" id="{E25E2F16-4CF3-5679-CB89-C97AAF3CFFE9}"/>
                </a:ext>
              </a:extLst>
            </p:cNvPr>
            <p:cNvGrpSpPr/>
            <p:nvPr/>
          </p:nvGrpSpPr>
          <p:grpSpPr>
            <a:xfrm>
              <a:off x="5844276" y="3104481"/>
              <a:ext cx="786362" cy="1014782"/>
              <a:chOff x="4929193" y="2906685"/>
              <a:chExt cx="814190" cy="1050694"/>
            </a:xfrm>
            <a:blipFill dpi="0" rotWithShape="1">
              <a:blip r:embed="rId10"/>
              <a:srcRect/>
              <a:tile tx="0" ty="0" sx="100000" sy="100000" flip="none" algn="ctr"/>
            </a:blipFill>
          </p:grpSpPr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BE70595D-0084-48BB-546B-6D4355F913DA}"/>
                  </a:ext>
                </a:extLst>
              </p:cNvPr>
              <p:cNvSpPr/>
              <p:nvPr/>
            </p:nvSpPr>
            <p:spPr>
              <a:xfrm>
                <a:off x="5074968" y="2906685"/>
                <a:ext cx="300959" cy="298468"/>
              </a:xfrm>
              <a:custGeom>
                <a:avLst/>
                <a:gdLst>
                  <a:gd name="connsiteX0" fmla="*/ 16295 w 300959"/>
                  <a:gd name="connsiteY0" fmla="*/ 689 h 298468"/>
                  <a:gd name="connsiteX1" fmla="*/ 85359 w 300959"/>
                  <a:gd name="connsiteY1" fmla="*/ 5883 h 298468"/>
                  <a:gd name="connsiteX2" fmla="*/ 119270 w 300959"/>
                  <a:gd name="connsiteY2" fmla="*/ 8135 h 298468"/>
                  <a:gd name="connsiteX3" fmla="*/ 176934 w 300959"/>
                  <a:gd name="connsiteY3" fmla="*/ 31108 h 298468"/>
                  <a:gd name="connsiteX4" fmla="*/ 213126 w 300959"/>
                  <a:gd name="connsiteY4" fmla="*/ 48136 h 298468"/>
                  <a:gd name="connsiteX5" fmla="*/ 293358 w 300959"/>
                  <a:gd name="connsiteY5" fmla="*/ 138845 h 298468"/>
                  <a:gd name="connsiteX6" fmla="*/ 301122 w 300959"/>
                  <a:gd name="connsiteY6" fmla="*/ 185484 h 298468"/>
                  <a:gd name="connsiteX7" fmla="*/ 240486 w 300959"/>
                  <a:gd name="connsiteY7" fmla="*/ 216451 h 298468"/>
                  <a:gd name="connsiteX8" fmla="*/ 177252 w 300959"/>
                  <a:gd name="connsiteY8" fmla="*/ 212757 h 298468"/>
                  <a:gd name="connsiteX9" fmla="*/ 105735 w 300959"/>
                  <a:gd name="connsiteY9" fmla="*/ 259108 h 298468"/>
                  <a:gd name="connsiteX10" fmla="*/ 65445 w 300959"/>
                  <a:gd name="connsiteY10" fmla="*/ 274490 h 298468"/>
                  <a:gd name="connsiteX11" fmla="*/ 37710 w 300959"/>
                  <a:gd name="connsiteY11" fmla="*/ 297262 h 298468"/>
                  <a:gd name="connsiteX12" fmla="*/ 162 w 300959"/>
                  <a:gd name="connsiteY12" fmla="*/ 295501 h 298468"/>
                  <a:gd name="connsiteX13" fmla="*/ 32024 w 300959"/>
                  <a:gd name="connsiteY13" fmla="*/ 228833 h 298468"/>
                  <a:gd name="connsiteX14" fmla="*/ 63742 w 300959"/>
                  <a:gd name="connsiteY14" fmla="*/ 188601 h 298468"/>
                  <a:gd name="connsiteX15" fmla="*/ 92488 w 300959"/>
                  <a:gd name="connsiteY15" fmla="*/ 154141 h 298468"/>
                  <a:gd name="connsiteX16" fmla="*/ 64406 w 300959"/>
                  <a:gd name="connsiteY16" fmla="*/ 121096 h 298468"/>
                  <a:gd name="connsiteX17" fmla="*/ 29398 w 300959"/>
                  <a:gd name="connsiteY17" fmla="*/ 76073 h 298468"/>
                  <a:gd name="connsiteX18" fmla="*/ 3625 w 300959"/>
                  <a:gd name="connsiteY18" fmla="*/ 24354 h 298468"/>
                  <a:gd name="connsiteX19" fmla="*/ 16295 w 300959"/>
                  <a:gd name="connsiteY19" fmla="*/ 689 h 29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00959" h="298468">
                    <a:moveTo>
                      <a:pt x="16295" y="689"/>
                    </a:moveTo>
                    <a:cubicBezTo>
                      <a:pt x="39355" y="-639"/>
                      <a:pt x="62992" y="-1043"/>
                      <a:pt x="85359" y="5883"/>
                    </a:cubicBezTo>
                    <a:cubicBezTo>
                      <a:pt x="96442" y="9058"/>
                      <a:pt x="107957" y="7471"/>
                      <a:pt x="119270" y="8135"/>
                    </a:cubicBezTo>
                    <a:cubicBezTo>
                      <a:pt x="139733" y="12262"/>
                      <a:pt x="156963" y="25480"/>
                      <a:pt x="176934" y="31108"/>
                    </a:cubicBezTo>
                    <a:cubicBezTo>
                      <a:pt x="189373" y="35033"/>
                      <a:pt x="205160" y="36130"/>
                      <a:pt x="213126" y="48136"/>
                    </a:cubicBezTo>
                    <a:cubicBezTo>
                      <a:pt x="237513" y="80286"/>
                      <a:pt x="279361" y="99190"/>
                      <a:pt x="293358" y="138845"/>
                    </a:cubicBezTo>
                    <a:cubicBezTo>
                      <a:pt x="294484" y="154661"/>
                      <a:pt x="294195" y="170794"/>
                      <a:pt x="301122" y="185484"/>
                    </a:cubicBezTo>
                    <a:cubicBezTo>
                      <a:pt x="281814" y="197230"/>
                      <a:pt x="262766" y="211026"/>
                      <a:pt x="240486" y="216451"/>
                    </a:cubicBezTo>
                    <a:cubicBezTo>
                      <a:pt x="219417" y="214402"/>
                      <a:pt x="198002" y="201357"/>
                      <a:pt x="177252" y="212757"/>
                    </a:cubicBezTo>
                    <a:cubicBezTo>
                      <a:pt x="151421" y="224735"/>
                      <a:pt x="127784" y="241185"/>
                      <a:pt x="105735" y="259108"/>
                    </a:cubicBezTo>
                    <a:cubicBezTo>
                      <a:pt x="93555" y="267044"/>
                      <a:pt x="78923" y="269555"/>
                      <a:pt x="65445" y="274490"/>
                    </a:cubicBezTo>
                    <a:cubicBezTo>
                      <a:pt x="54795" y="280234"/>
                      <a:pt x="47580" y="290450"/>
                      <a:pt x="37710" y="297262"/>
                    </a:cubicBezTo>
                    <a:cubicBezTo>
                      <a:pt x="25386" y="300061"/>
                      <a:pt x="12543" y="296858"/>
                      <a:pt x="162" y="295501"/>
                    </a:cubicBezTo>
                    <a:cubicBezTo>
                      <a:pt x="7839" y="272037"/>
                      <a:pt x="19816" y="250161"/>
                      <a:pt x="32024" y="228833"/>
                    </a:cubicBezTo>
                    <a:cubicBezTo>
                      <a:pt x="44867" y="217202"/>
                      <a:pt x="51621" y="200838"/>
                      <a:pt x="63742" y="188601"/>
                    </a:cubicBezTo>
                    <a:cubicBezTo>
                      <a:pt x="73872" y="177576"/>
                      <a:pt x="83772" y="166320"/>
                      <a:pt x="92488" y="154141"/>
                    </a:cubicBezTo>
                    <a:cubicBezTo>
                      <a:pt x="81376" y="144761"/>
                      <a:pt x="72141" y="133390"/>
                      <a:pt x="64406" y="121096"/>
                    </a:cubicBezTo>
                    <a:cubicBezTo>
                      <a:pt x="51909" y="106809"/>
                      <a:pt x="35343" y="95034"/>
                      <a:pt x="29398" y="76073"/>
                    </a:cubicBezTo>
                    <a:cubicBezTo>
                      <a:pt x="22183" y="58179"/>
                      <a:pt x="9542" y="42710"/>
                      <a:pt x="3625" y="24354"/>
                    </a:cubicBezTo>
                    <a:cubicBezTo>
                      <a:pt x="-4196" y="13964"/>
                      <a:pt x="5674" y="1150"/>
                      <a:pt x="16295" y="689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44D6160D-930C-F89F-0838-3A94C8223C23}"/>
                  </a:ext>
                </a:extLst>
              </p:cNvPr>
              <p:cNvSpPr/>
              <p:nvPr/>
            </p:nvSpPr>
            <p:spPr>
              <a:xfrm>
                <a:off x="4929193" y="3236436"/>
                <a:ext cx="814190" cy="720942"/>
              </a:xfrm>
              <a:custGeom>
                <a:avLst/>
                <a:gdLst>
                  <a:gd name="connsiteX0" fmla="*/ 400116 w 814190"/>
                  <a:gd name="connsiteY0" fmla="*/ 3657 h 720942"/>
                  <a:gd name="connsiteX1" fmla="*/ 508691 w 814190"/>
                  <a:gd name="connsiteY1" fmla="*/ 6255 h 720942"/>
                  <a:gd name="connsiteX2" fmla="*/ 582545 w 814190"/>
                  <a:gd name="connsiteY2" fmla="*/ 8650 h 720942"/>
                  <a:gd name="connsiteX3" fmla="*/ 656717 w 814190"/>
                  <a:gd name="connsiteY3" fmla="*/ 58406 h 720942"/>
                  <a:gd name="connsiteX4" fmla="*/ 684770 w 814190"/>
                  <a:gd name="connsiteY4" fmla="*/ 96964 h 720942"/>
                  <a:gd name="connsiteX5" fmla="*/ 689878 w 814190"/>
                  <a:gd name="connsiteY5" fmla="*/ 144152 h 720942"/>
                  <a:gd name="connsiteX6" fmla="*/ 659315 w 814190"/>
                  <a:gd name="connsiteY6" fmla="*/ 216794 h 720942"/>
                  <a:gd name="connsiteX7" fmla="*/ 590395 w 814190"/>
                  <a:gd name="connsiteY7" fmla="*/ 305945 h 720942"/>
                  <a:gd name="connsiteX8" fmla="*/ 536830 w 814190"/>
                  <a:gd name="connsiteY8" fmla="*/ 358991 h 720942"/>
                  <a:gd name="connsiteX9" fmla="*/ 476886 w 814190"/>
                  <a:gd name="connsiteY9" fmla="*/ 406207 h 720942"/>
                  <a:gd name="connsiteX10" fmla="*/ 421964 w 814190"/>
                  <a:gd name="connsiteY10" fmla="*/ 434404 h 720942"/>
                  <a:gd name="connsiteX11" fmla="*/ 378413 w 814190"/>
                  <a:gd name="connsiteY11" fmla="*/ 497292 h 720942"/>
                  <a:gd name="connsiteX12" fmla="*/ 408919 w 814190"/>
                  <a:gd name="connsiteY12" fmla="*/ 518389 h 720942"/>
                  <a:gd name="connsiteX13" fmla="*/ 459108 w 814190"/>
                  <a:gd name="connsiteY13" fmla="*/ 521246 h 720942"/>
                  <a:gd name="connsiteX14" fmla="*/ 559543 w 814190"/>
                  <a:gd name="connsiteY14" fmla="*/ 537697 h 720942"/>
                  <a:gd name="connsiteX15" fmla="*/ 643903 w 814190"/>
                  <a:gd name="connsiteY15" fmla="*/ 561593 h 720942"/>
                  <a:gd name="connsiteX16" fmla="*/ 693573 w 814190"/>
                  <a:gd name="connsiteY16" fmla="*/ 574206 h 720942"/>
                  <a:gd name="connsiteX17" fmla="*/ 758942 w 814190"/>
                  <a:gd name="connsiteY17" fmla="*/ 598420 h 720942"/>
                  <a:gd name="connsiteX18" fmla="*/ 805119 w 814190"/>
                  <a:gd name="connsiteY18" fmla="*/ 634092 h 720942"/>
                  <a:gd name="connsiteX19" fmla="*/ 814326 w 814190"/>
                  <a:gd name="connsiteY19" fmla="*/ 691727 h 720942"/>
                  <a:gd name="connsiteX20" fmla="*/ 771612 w 814190"/>
                  <a:gd name="connsiteY20" fmla="*/ 718452 h 720942"/>
                  <a:gd name="connsiteX21" fmla="*/ 661479 w 814190"/>
                  <a:gd name="connsiteY21" fmla="*/ 717268 h 720942"/>
                  <a:gd name="connsiteX22" fmla="*/ 577610 w 814190"/>
                  <a:gd name="connsiteY22" fmla="*/ 687600 h 720942"/>
                  <a:gd name="connsiteX23" fmla="*/ 524362 w 814190"/>
                  <a:gd name="connsiteY23" fmla="*/ 670110 h 720942"/>
                  <a:gd name="connsiteX24" fmla="*/ 486064 w 814190"/>
                  <a:gd name="connsiteY24" fmla="*/ 661740 h 720942"/>
                  <a:gd name="connsiteX25" fmla="*/ 383117 w 814190"/>
                  <a:gd name="connsiteY25" fmla="*/ 654900 h 720942"/>
                  <a:gd name="connsiteX26" fmla="*/ 319682 w 814190"/>
                  <a:gd name="connsiteY26" fmla="*/ 648320 h 720942"/>
                  <a:gd name="connsiteX27" fmla="*/ 171626 w 814190"/>
                  <a:gd name="connsiteY27" fmla="*/ 632880 h 720942"/>
                  <a:gd name="connsiteX28" fmla="*/ 150240 w 814190"/>
                  <a:gd name="connsiteY28" fmla="*/ 610974 h 720942"/>
                  <a:gd name="connsiteX29" fmla="*/ 110787 w 814190"/>
                  <a:gd name="connsiteY29" fmla="*/ 552762 h 720942"/>
                  <a:gd name="connsiteX30" fmla="*/ 119128 w 814190"/>
                  <a:gd name="connsiteY30" fmla="*/ 498417 h 720942"/>
                  <a:gd name="connsiteX31" fmla="*/ 180169 w 814190"/>
                  <a:gd name="connsiteY31" fmla="*/ 452817 h 720942"/>
                  <a:gd name="connsiteX32" fmla="*/ 248540 w 814190"/>
                  <a:gd name="connsiteY32" fmla="*/ 399973 h 720942"/>
                  <a:gd name="connsiteX33" fmla="*/ 254139 w 814190"/>
                  <a:gd name="connsiteY33" fmla="*/ 367072 h 720942"/>
                  <a:gd name="connsiteX34" fmla="*/ 296910 w 814190"/>
                  <a:gd name="connsiteY34" fmla="*/ 364821 h 720942"/>
                  <a:gd name="connsiteX35" fmla="*/ 328975 w 814190"/>
                  <a:gd name="connsiteY35" fmla="*/ 342598 h 720942"/>
                  <a:gd name="connsiteX36" fmla="*/ 318873 w 814190"/>
                  <a:gd name="connsiteY36" fmla="*/ 334633 h 720942"/>
                  <a:gd name="connsiteX37" fmla="*/ 383608 w 814190"/>
                  <a:gd name="connsiteY37" fmla="*/ 291803 h 720942"/>
                  <a:gd name="connsiteX38" fmla="*/ 433162 w 814190"/>
                  <a:gd name="connsiteY38" fmla="*/ 260836 h 720942"/>
                  <a:gd name="connsiteX39" fmla="*/ 453942 w 814190"/>
                  <a:gd name="connsiteY39" fmla="*/ 234948 h 720942"/>
                  <a:gd name="connsiteX40" fmla="*/ 506093 w 814190"/>
                  <a:gd name="connsiteY40" fmla="*/ 160342 h 720942"/>
                  <a:gd name="connsiteX41" fmla="*/ 536599 w 814190"/>
                  <a:gd name="connsiteY41" fmla="*/ 139072 h 720942"/>
                  <a:gd name="connsiteX42" fmla="*/ 578303 w 814190"/>
                  <a:gd name="connsiteY42" fmla="*/ 91481 h 720942"/>
                  <a:gd name="connsiteX43" fmla="*/ 554752 w 814190"/>
                  <a:gd name="connsiteY43" fmla="*/ 67007 h 720942"/>
                  <a:gd name="connsiteX44" fmla="*/ 520321 w 814190"/>
                  <a:gd name="connsiteY44" fmla="*/ 68594 h 720942"/>
                  <a:gd name="connsiteX45" fmla="*/ 431315 w 814190"/>
                  <a:gd name="connsiteY45" fmla="*/ 94453 h 720942"/>
                  <a:gd name="connsiteX46" fmla="*/ 335353 w 814190"/>
                  <a:gd name="connsiteY46" fmla="*/ 131972 h 720942"/>
                  <a:gd name="connsiteX47" fmla="*/ 289176 w 814190"/>
                  <a:gd name="connsiteY47" fmla="*/ 187096 h 720942"/>
                  <a:gd name="connsiteX48" fmla="*/ 267761 w 814190"/>
                  <a:gd name="connsiteY48" fmla="*/ 191281 h 720942"/>
                  <a:gd name="connsiteX49" fmla="*/ 227356 w 814190"/>
                  <a:gd name="connsiteY49" fmla="*/ 222884 h 720942"/>
                  <a:gd name="connsiteX50" fmla="*/ 172117 w 814190"/>
                  <a:gd name="connsiteY50" fmla="*/ 254659 h 720942"/>
                  <a:gd name="connsiteX51" fmla="*/ 117858 w 814190"/>
                  <a:gd name="connsiteY51" fmla="*/ 258988 h 720942"/>
                  <a:gd name="connsiteX52" fmla="*/ 71162 w 814190"/>
                  <a:gd name="connsiteY52" fmla="*/ 237862 h 720942"/>
                  <a:gd name="connsiteX53" fmla="*/ 49718 w 814190"/>
                  <a:gd name="connsiteY53" fmla="*/ 224933 h 720942"/>
                  <a:gd name="connsiteX54" fmla="*/ 6109 w 814190"/>
                  <a:gd name="connsiteY54" fmla="*/ 167500 h 720942"/>
                  <a:gd name="connsiteX55" fmla="*/ 135 w 814190"/>
                  <a:gd name="connsiteY55" fmla="*/ 117744 h 720942"/>
                  <a:gd name="connsiteX56" fmla="*/ 52604 w 814190"/>
                  <a:gd name="connsiteY56" fmla="*/ 76415 h 720942"/>
                  <a:gd name="connsiteX57" fmla="*/ 69661 w 814190"/>
                  <a:gd name="connsiteY57" fmla="*/ 91712 h 720942"/>
                  <a:gd name="connsiteX58" fmla="*/ 80426 w 814190"/>
                  <a:gd name="connsiteY58" fmla="*/ 81784 h 720942"/>
                  <a:gd name="connsiteX59" fmla="*/ 74971 w 814190"/>
                  <a:gd name="connsiteY59" fmla="*/ 99331 h 720942"/>
                  <a:gd name="connsiteX60" fmla="*/ 88940 w 814190"/>
                  <a:gd name="connsiteY60" fmla="*/ 110529 h 720942"/>
                  <a:gd name="connsiteX61" fmla="*/ 202795 w 814190"/>
                  <a:gd name="connsiteY61" fmla="*/ 67267 h 720942"/>
                  <a:gd name="connsiteX62" fmla="*/ 276477 w 814190"/>
                  <a:gd name="connsiteY62" fmla="*/ 43456 h 720942"/>
                  <a:gd name="connsiteX63" fmla="*/ 400116 w 814190"/>
                  <a:gd name="connsiteY63" fmla="*/ 3657 h 720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814190" h="720942">
                    <a:moveTo>
                      <a:pt x="400116" y="3657"/>
                    </a:moveTo>
                    <a:cubicBezTo>
                      <a:pt x="436019" y="-9359"/>
                      <a:pt x="472413" y="15288"/>
                      <a:pt x="508691" y="6255"/>
                    </a:cubicBezTo>
                    <a:cubicBezTo>
                      <a:pt x="533222" y="512"/>
                      <a:pt x="558187" y="4668"/>
                      <a:pt x="582545" y="8650"/>
                    </a:cubicBezTo>
                    <a:cubicBezTo>
                      <a:pt x="613109" y="13759"/>
                      <a:pt x="634668" y="38954"/>
                      <a:pt x="656717" y="58406"/>
                    </a:cubicBezTo>
                    <a:cubicBezTo>
                      <a:pt x="666934" y="70181"/>
                      <a:pt x="683183" y="80081"/>
                      <a:pt x="684770" y="96964"/>
                    </a:cubicBezTo>
                    <a:cubicBezTo>
                      <a:pt x="688637" y="112376"/>
                      <a:pt x="695622" y="128105"/>
                      <a:pt x="689878" y="144152"/>
                    </a:cubicBezTo>
                    <a:cubicBezTo>
                      <a:pt x="689272" y="171743"/>
                      <a:pt x="671494" y="193446"/>
                      <a:pt x="659315" y="216794"/>
                    </a:cubicBezTo>
                    <a:cubicBezTo>
                      <a:pt x="637583" y="247473"/>
                      <a:pt x="621363" y="283030"/>
                      <a:pt x="590395" y="305945"/>
                    </a:cubicBezTo>
                    <a:cubicBezTo>
                      <a:pt x="568692" y="319827"/>
                      <a:pt x="557812" y="344503"/>
                      <a:pt x="536830" y="358991"/>
                    </a:cubicBezTo>
                    <a:cubicBezTo>
                      <a:pt x="516252" y="373999"/>
                      <a:pt x="498012" y="391921"/>
                      <a:pt x="476886" y="406207"/>
                    </a:cubicBezTo>
                    <a:cubicBezTo>
                      <a:pt x="461272" y="421330"/>
                      <a:pt x="434576" y="414519"/>
                      <a:pt x="421964" y="434404"/>
                    </a:cubicBezTo>
                    <a:cubicBezTo>
                      <a:pt x="410362" y="457291"/>
                      <a:pt x="399857" y="481620"/>
                      <a:pt x="378413" y="497292"/>
                    </a:cubicBezTo>
                    <a:cubicBezTo>
                      <a:pt x="388486" y="504305"/>
                      <a:pt x="397288" y="513887"/>
                      <a:pt x="408919" y="518389"/>
                    </a:cubicBezTo>
                    <a:cubicBezTo>
                      <a:pt x="425572" y="519976"/>
                      <a:pt x="442975" y="515359"/>
                      <a:pt x="459108" y="521246"/>
                    </a:cubicBezTo>
                    <a:cubicBezTo>
                      <a:pt x="491634" y="531521"/>
                      <a:pt x="525516" y="536485"/>
                      <a:pt x="559543" y="537697"/>
                    </a:cubicBezTo>
                    <a:cubicBezTo>
                      <a:pt x="587394" y="546413"/>
                      <a:pt x="615245" y="555591"/>
                      <a:pt x="643903" y="561593"/>
                    </a:cubicBezTo>
                    <a:cubicBezTo>
                      <a:pt x="660383" y="565749"/>
                      <a:pt x="677872" y="567192"/>
                      <a:pt x="693573" y="574206"/>
                    </a:cubicBezTo>
                    <a:cubicBezTo>
                      <a:pt x="715449" y="582200"/>
                      <a:pt x="735334" y="595505"/>
                      <a:pt x="758942" y="598420"/>
                    </a:cubicBezTo>
                    <a:cubicBezTo>
                      <a:pt x="765118" y="620267"/>
                      <a:pt x="791064" y="620152"/>
                      <a:pt x="805119" y="634092"/>
                    </a:cubicBezTo>
                    <a:cubicBezTo>
                      <a:pt x="808842" y="653140"/>
                      <a:pt x="809016" y="672909"/>
                      <a:pt x="814326" y="691727"/>
                    </a:cubicBezTo>
                    <a:cubicBezTo>
                      <a:pt x="801108" y="702088"/>
                      <a:pt x="790314" y="718625"/>
                      <a:pt x="771612" y="718452"/>
                    </a:cubicBezTo>
                    <a:cubicBezTo>
                      <a:pt x="735017" y="722059"/>
                      <a:pt x="698017" y="721136"/>
                      <a:pt x="661479" y="717268"/>
                    </a:cubicBezTo>
                    <a:cubicBezTo>
                      <a:pt x="629877" y="718423"/>
                      <a:pt x="608635" y="689360"/>
                      <a:pt x="577610" y="687600"/>
                    </a:cubicBezTo>
                    <a:cubicBezTo>
                      <a:pt x="558158" y="687571"/>
                      <a:pt x="542602" y="674641"/>
                      <a:pt x="524362" y="670110"/>
                    </a:cubicBezTo>
                    <a:cubicBezTo>
                      <a:pt x="511779" y="666618"/>
                      <a:pt x="499599" y="658277"/>
                      <a:pt x="486064" y="661740"/>
                    </a:cubicBezTo>
                    <a:cubicBezTo>
                      <a:pt x="451402" y="670023"/>
                      <a:pt x="417491" y="657527"/>
                      <a:pt x="383117" y="654900"/>
                    </a:cubicBezTo>
                    <a:cubicBezTo>
                      <a:pt x="361963" y="652851"/>
                      <a:pt x="341010" y="648118"/>
                      <a:pt x="319682" y="648320"/>
                    </a:cubicBezTo>
                    <a:cubicBezTo>
                      <a:pt x="269983" y="648464"/>
                      <a:pt x="219419" y="648233"/>
                      <a:pt x="171626" y="632880"/>
                    </a:cubicBezTo>
                    <a:cubicBezTo>
                      <a:pt x="161958" y="628608"/>
                      <a:pt x="157051" y="618363"/>
                      <a:pt x="150240" y="610974"/>
                    </a:cubicBezTo>
                    <a:cubicBezTo>
                      <a:pt x="136185" y="592301"/>
                      <a:pt x="120975" y="573946"/>
                      <a:pt x="110787" y="552762"/>
                    </a:cubicBezTo>
                    <a:cubicBezTo>
                      <a:pt x="106054" y="534897"/>
                      <a:pt x="105477" y="512905"/>
                      <a:pt x="119128" y="498417"/>
                    </a:cubicBezTo>
                    <a:cubicBezTo>
                      <a:pt x="134222" y="477118"/>
                      <a:pt x="161669" y="470451"/>
                      <a:pt x="180169" y="452817"/>
                    </a:cubicBezTo>
                    <a:cubicBezTo>
                      <a:pt x="200342" y="431893"/>
                      <a:pt x="229088" y="421705"/>
                      <a:pt x="248540" y="399973"/>
                    </a:cubicBezTo>
                    <a:cubicBezTo>
                      <a:pt x="255033" y="390363"/>
                      <a:pt x="255553" y="378212"/>
                      <a:pt x="254139" y="367072"/>
                    </a:cubicBezTo>
                    <a:cubicBezTo>
                      <a:pt x="268281" y="368255"/>
                      <a:pt x="284183" y="372988"/>
                      <a:pt x="296910" y="364821"/>
                    </a:cubicBezTo>
                    <a:cubicBezTo>
                      <a:pt x="308195" y="358298"/>
                      <a:pt x="319104" y="351112"/>
                      <a:pt x="328975" y="342598"/>
                    </a:cubicBezTo>
                    <a:cubicBezTo>
                      <a:pt x="325627" y="339914"/>
                      <a:pt x="322250" y="337259"/>
                      <a:pt x="318873" y="334633"/>
                    </a:cubicBezTo>
                    <a:cubicBezTo>
                      <a:pt x="341789" y="322309"/>
                      <a:pt x="360346" y="303521"/>
                      <a:pt x="383608" y="291803"/>
                    </a:cubicBezTo>
                    <a:cubicBezTo>
                      <a:pt x="400780" y="282510"/>
                      <a:pt x="415990" y="270158"/>
                      <a:pt x="433162" y="260836"/>
                    </a:cubicBezTo>
                    <a:cubicBezTo>
                      <a:pt x="443350" y="255381"/>
                      <a:pt x="447304" y="243692"/>
                      <a:pt x="453942" y="234948"/>
                    </a:cubicBezTo>
                    <a:cubicBezTo>
                      <a:pt x="471633" y="210272"/>
                      <a:pt x="487882" y="184614"/>
                      <a:pt x="506093" y="160342"/>
                    </a:cubicBezTo>
                    <a:cubicBezTo>
                      <a:pt x="514896" y="151482"/>
                      <a:pt x="526527" y="146230"/>
                      <a:pt x="536599" y="139072"/>
                    </a:cubicBezTo>
                    <a:cubicBezTo>
                      <a:pt x="554810" y="127557"/>
                      <a:pt x="565200" y="107902"/>
                      <a:pt x="578303" y="91481"/>
                    </a:cubicBezTo>
                    <a:cubicBezTo>
                      <a:pt x="571924" y="82563"/>
                      <a:pt x="568952" y="64813"/>
                      <a:pt x="554752" y="67007"/>
                    </a:cubicBezTo>
                    <a:cubicBezTo>
                      <a:pt x="543208" y="66632"/>
                      <a:pt x="531866" y="70730"/>
                      <a:pt x="520321" y="68594"/>
                    </a:cubicBezTo>
                    <a:cubicBezTo>
                      <a:pt x="488777" y="63919"/>
                      <a:pt x="455356" y="73385"/>
                      <a:pt x="431315" y="94453"/>
                    </a:cubicBezTo>
                    <a:cubicBezTo>
                      <a:pt x="402714" y="114887"/>
                      <a:pt x="365628" y="115262"/>
                      <a:pt x="335353" y="131972"/>
                    </a:cubicBezTo>
                    <a:cubicBezTo>
                      <a:pt x="314371" y="145277"/>
                      <a:pt x="303520" y="167817"/>
                      <a:pt x="289176" y="187096"/>
                    </a:cubicBezTo>
                    <a:cubicBezTo>
                      <a:pt x="281874" y="186894"/>
                      <a:pt x="273447" y="185018"/>
                      <a:pt x="267761" y="191281"/>
                    </a:cubicBezTo>
                    <a:cubicBezTo>
                      <a:pt x="254168" y="201671"/>
                      <a:pt x="239391" y="210618"/>
                      <a:pt x="227356" y="222884"/>
                    </a:cubicBezTo>
                    <a:cubicBezTo>
                      <a:pt x="213561" y="240402"/>
                      <a:pt x="190991" y="244933"/>
                      <a:pt x="172117" y="254659"/>
                    </a:cubicBezTo>
                    <a:cubicBezTo>
                      <a:pt x="155233" y="262914"/>
                      <a:pt x="135781" y="257488"/>
                      <a:pt x="117858" y="258988"/>
                    </a:cubicBezTo>
                    <a:cubicBezTo>
                      <a:pt x="99503" y="259191"/>
                      <a:pt x="87064" y="244241"/>
                      <a:pt x="71162" y="237862"/>
                    </a:cubicBezTo>
                    <a:cubicBezTo>
                      <a:pt x="64437" y="233793"/>
                      <a:pt x="53239" y="233447"/>
                      <a:pt x="49718" y="224933"/>
                    </a:cubicBezTo>
                    <a:cubicBezTo>
                      <a:pt x="39934" y="202421"/>
                      <a:pt x="20424" y="186779"/>
                      <a:pt x="6109" y="167500"/>
                    </a:cubicBezTo>
                    <a:cubicBezTo>
                      <a:pt x="626" y="151598"/>
                      <a:pt x="1896" y="134252"/>
                      <a:pt x="135" y="117744"/>
                    </a:cubicBezTo>
                    <a:cubicBezTo>
                      <a:pt x="18029" y="104468"/>
                      <a:pt x="35461" y="90615"/>
                      <a:pt x="52604" y="76415"/>
                    </a:cubicBezTo>
                    <a:cubicBezTo>
                      <a:pt x="58290" y="81495"/>
                      <a:pt x="63975" y="86603"/>
                      <a:pt x="69661" y="91712"/>
                    </a:cubicBezTo>
                    <a:cubicBezTo>
                      <a:pt x="73240" y="88393"/>
                      <a:pt x="76818" y="85045"/>
                      <a:pt x="80426" y="81784"/>
                    </a:cubicBezTo>
                    <a:cubicBezTo>
                      <a:pt x="78608" y="87613"/>
                      <a:pt x="76761" y="93472"/>
                      <a:pt x="74971" y="99331"/>
                    </a:cubicBezTo>
                    <a:cubicBezTo>
                      <a:pt x="78463" y="102130"/>
                      <a:pt x="85448" y="107729"/>
                      <a:pt x="88940" y="110529"/>
                    </a:cubicBezTo>
                    <a:cubicBezTo>
                      <a:pt x="124698" y="90817"/>
                      <a:pt x="163314" y="77223"/>
                      <a:pt x="202795" y="67267"/>
                    </a:cubicBezTo>
                    <a:cubicBezTo>
                      <a:pt x="228510" y="64409"/>
                      <a:pt x="254514" y="57540"/>
                      <a:pt x="276477" y="43456"/>
                    </a:cubicBezTo>
                    <a:cubicBezTo>
                      <a:pt x="311803" y="15577"/>
                      <a:pt x="359423" y="18261"/>
                      <a:pt x="400116" y="3657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A382E022-50BB-BEFB-F437-70C1FB1F5BDE}"/>
                </a:ext>
              </a:extLst>
            </p:cNvPr>
            <p:cNvGrpSpPr/>
            <p:nvPr/>
          </p:nvGrpSpPr>
          <p:grpSpPr>
            <a:xfrm>
              <a:off x="5091820" y="3917670"/>
              <a:ext cx="2207328" cy="1652977"/>
              <a:chOff x="3427153" y="3691532"/>
              <a:chExt cx="1698747" cy="1272120"/>
            </a:xfrm>
            <a:blipFill dpi="0" rotWithShape="1">
              <a:blip r:embed="rId10"/>
              <a:srcRect/>
              <a:tile tx="0" ty="0" sx="100000" sy="100000" flip="none" algn="ctr"/>
            </a:blipFill>
          </p:grpSpPr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id="{105CF342-BAE5-8D01-3E6A-C3CB1944242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0525">
                <a:off x="3427153" y="3691532"/>
                <a:ext cx="889986" cy="1272120"/>
              </a:xfrm>
              <a:custGeom>
                <a:avLst/>
                <a:gdLst>
                  <a:gd name="connsiteX0" fmla="*/ 311154 w 889986"/>
                  <a:gd name="connsiteY0" fmla="*/ 674731 h 1272120"/>
                  <a:gd name="connsiteX1" fmla="*/ 293382 w 889986"/>
                  <a:gd name="connsiteY1" fmla="*/ 697738 h 1272120"/>
                  <a:gd name="connsiteX2" fmla="*/ 299038 w 889986"/>
                  <a:gd name="connsiteY2" fmla="*/ 700766 h 1272120"/>
                  <a:gd name="connsiteX3" fmla="*/ 317991 w 889986"/>
                  <a:gd name="connsiteY3" fmla="*/ 677253 h 1272120"/>
                  <a:gd name="connsiteX4" fmla="*/ 311154 w 889986"/>
                  <a:gd name="connsiteY4" fmla="*/ 674731 h 1272120"/>
                  <a:gd name="connsiteX5" fmla="*/ 284041 w 889986"/>
                  <a:gd name="connsiteY5" fmla="*/ 349805 h 1272120"/>
                  <a:gd name="connsiteX6" fmla="*/ 256652 w 889986"/>
                  <a:gd name="connsiteY6" fmla="*/ 431566 h 1272120"/>
                  <a:gd name="connsiteX7" fmla="*/ 263870 w 889986"/>
                  <a:gd name="connsiteY7" fmla="*/ 494556 h 1272120"/>
                  <a:gd name="connsiteX8" fmla="*/ 300648 w 889986"/>
                  <a:gd name="connsiteY8" fmla="*/ 475128 h 1272120"/>
                  <a:gd name="connsiteX9" fmla="*/ 324272 w 889986"/>
                  <a:gd name="connsiteY9" fmla="*/ 451387 h 1272120"/>
                  <a:gd name="connsiteX10" fmla="*/ 382005 w 889986"/>
                  <a:gd name="connsiteY10" fmla="*/ 426800 h 1272120"/>
                  <a:gd name="connsiteX11" fmla="*/ 445135 w 889986"/>
                  <a:gd name="connsiteY11" fmla="*/ 388729 h 1272120"/>
                  <a:gd name="connsiteX12" fmla="*/ 460701 w 889986"/>
                  <a:gd name="connsiteY12" fmla="*/ 357947 h 1272120"/>
                  <a:gd name="connsiteX13" fmla="*/ 432876 w 889986"/>
                  <a:gd name="connsiteY13" fmla="*/ 352149 h 1272120"/>
                  <a:gd name="connsiteX14" fmla="*/ 350517 w 889986"/>
                  <a:gd name="connsiteY14" fmla="*/ 346271 h 1272120"/>
                  <a:gd name="connsiteX15" fmla="*/ 284041 w 889986"/>
                  <a:gd name="connsiteY15" fmla="*/ 349805 h 1272120"/>
                  <a:gd name="connsiteX16" fmla="*/ 172950 w 889986"/>
                  <a:gd name="connsiteY16" fmla="*/ 61115 h 1272120"/>
                  <a:gd name="connsiteX17" fmla="*/ 153170 w 889986"/>
                  <a:gd name="connsiteY17" fmla="*/ 101467 h 1272120"/>
                  <a:gd name="connsiteX18" fmla="*/ 160970 w 889986"/>
                  <a:gd name="connsiteY18" fmla="*/ 311221 h 1272120"/>
                  <a:gd name="connsiteX19" fmla="*/ 196099 w 889986"/>
                  <a:gd name="connsiteY19" fmla="*/ 196307 h 1272120"/>
                  <a:gd name="connsiteX20" fmla="*/ 185078 w 889986"/>
                  <a:gd name="connsiteY20" fmla="*/ 89437 h 1272120"/>
                  <a:gd name="connsiteX21" fmla="*/ 200826 w 889986"/>
                  <a:gd name="connsiteY21" fmla="*/ 536 h 1272120"/>
                  <a:gd name="connsiteX22" fmla="*/ 246676 w 889986"/>
                  <a:gd name="connsiteY22" fmla="*/ 3246 h 1272120"/>
                  <a:gd name="connsiteX23" fmla="*/ 290520 w 889986"/>
                  <a:gd name="connsiteY23" fmla="*/ 116768 h 1272120"/>
                  <a:gd name="connsiteX24" fmla="*/ 291754 w 889986"/>
                  <a:gd name="connsiteY24" fmla="*/ 175644 h 1272120"/>
                  <a:gd name="connsiteX25" fmla="*/ 324062 w 889986"/>
                  <a:gd name="connsiteY25" fmla="*/ 149274 h 1272120"/>
                  <a:gd name="connsiteX26" fmla="*/ 355196 w 889986"/>
                  <a:gd name="connsiteY26" fmla="*/ 87711 h 1272120"/>
                  <a:gd name="connsiteX27" fmla="*/ 324541 w 889986"/>
                  <a:gd name="connsiteY27" fmla="*/ 80399 h 1272120"/>
                  <a:gd name="connsiteX28" fmla="*/ 343294 w 889986"/>
                  <a:gd name="connsiteY28" fmla="*/ 64058 h 1272120"/>
                  <a:gd name="connsiteX29" fmla="*/ 424012 w 889986"/>
                  <a:gd name="connsiteY29" fmla="*/ 64509 h 1272120"/>
                  <a:gd name="connsiteX30" fmla="*/ 446726 w 889986"/>
                  <a:gd name="connsiteY30" fmla="*/ 112142 h 1272120"/>
                  <a:gd name="connsiteX31" fmla="*/ 317803 w 889986"/>
                  <a:gd name="connsiteY31" fmla="*/ 296925 h 1272120"/>
                  <a:gd name="connsiteX32" fmla="*/ 330660 w 889986"/>
                  <a:gd name="connsiteY32" fmla="*/ 311993 h 1272120"/>
                  <a:gd name="connsiteX33" fmla="*/ 540723 w 889986"/>
                  <a:gd name="connsiteY33" fmla="*/ 254328 h 1272120"/>
                  <a:gd name="connsiteX34" fmla="*/ 672994 w 889986"/>
                  <a:gd name="connsiteY34" fmla="*/ 323306 h 1272120"/>
                  <a:gd name="connsiteX35" fmla="*/ 697434 w 889986"/>
                  <a:gd name="connsiteY35" fmla="*/ 321833 h 1272120"/>
                  <a:gd name="connsiteX36" fmla="*/ 700166 w 889986"/>
                  <a:gd name="connsiteY36" fmla="*/ 197766 h 1272120"/>
                  <a:gd name="connsiteX37" fmla="*/ 691046 w 889986"/>
                  <a:gd name="connsiteY37" fmla="*/ 112836 h 1272120"/>
                  <a:gd name="connsiteX38" fmla="*/ 749447 w 889986"/>
                  <a:gd name="connsiteY38" fmla="*/ 51313 h 1272120"/>
                  <a:gd name="connsiteX39" fmla="*/ 852503 w 889986"/>
                  <a:gd name="connsiteY39" fmla="*/ 35522 h 1272120"/>
                  <a:gd name="connsiteX40" fmla="*/ 860225 w 889986"/>
                  <a:gd name="connsiteY40" fmla="*/ 170644 h 1272120"/>
                  <a:gd name="connsiteX41" fmla="*/ 792889 w 889986"/>
                  <a:gd name="connsiteY41" fmla="*/ 308342 h 1272120"/>
                  <a:gd name="connsiteX42" fmla="*/ 730324 w 889986"/>
                  <a:gd name="connsiteY42" fmla="*/ 442226 h 1272120"/>
                  <a:gd name="connsiteX43" fmla="*/ 723959 w 889986"/>
                  <a:gd name="connsiteY43" fmla="*/ 503404 h 1272120"/>
                  <a:gd name="connsiteX44" fmla="*/ 828250 w 889986"/>
                  <a:gd name="connsiteY44" fmla="*/ 765712 h 1272120"/>
                  <a:gd name="connsiteX45" fmla="*/ 735707 w 889986"/>
                  <a:gd name="connsiteY45" fmla="*/ 945408 h 1272120"/>
                  <a:gd name="connsiteX46" fmla="*/ 698486 w 889986"/>
                  <a:gd name="connsiteY46" fmla="*/ 787220 h 1272120"/>
                  <a:gd name="connsiteX47" fmla="*/ 665499 w 889986"/>
                  <a:gd name="connsiteY47" fmla="*/ 541246 h 1272120"/>
                  <a:gd name="connsiteX48" fmla="*/ 629677 w 889986"/>
                  <a:gd name="connsiteY48" fmla="*/ 552090 h 1272120"/>
                  <a:gd name="connsiteX49" fmla="*/ 621620 w 889986"/>
                  <a:gd name="connsiteY49" fmla="*/ 545048 h 1272120"/>
                  <a:gd name="connsiteX50" fmla="*/ 617676 w 889986"/>
                  <a:gd name="connsiteY50" fmla="*/ 532021 h 1272120"/>
                  <a:gd name="connsiteX51" fmla="*/ 631201 w 889986"/>
                  <a:gd name="connsiteY51" fmla="*/ 510153 h 1272120"/>
                  <a:gd name="connsiteX52" fmla="*/ 670989 w 889986"/>
                  <a:gd name="connsiteY52" fmla="*/ 434117 h 1272120"/>
                  <a:gd name="connsiteX53" fmla="*/ 678570 w 889986"/>
                  <a:gd name="connsiteY53" fmla="*/ 380869 h 1272120"/>
                  <a:gd name="connsiteX54" fmla="*/ 602553 w 889986"/>
                  <a:gd name="connsiteY54" fmla="*/ 392030 h 1272120"/>
                  <a:gd name="connsiteX55" fmla="*/ 497657 w 889986"/>
                  <a:gd name="connsiteY55" fmla="*/ 409564 h 1272120"/>
                  <a:gd name="connsiteX56" fmla="*/ 460410 w 889986"/>
                  <a:gd name="connsiteY56" fmla="*/ 458761 h 1272120"/>
                  <a:gd name="connsiteX57" fmla="*/ 442630 w 889986"/>
                  <a:gd name="connsiteY57" fmla="*/ 517467 h 1272120"/>
                  <a:gd name="connsiteX58" fmla="*/ 375048 w 889986"/>
                  <a:gd name="connsiteY58" fmla="*/ 599547 h 1272120"/>
                  <a:gd name="connsiteX59" fmla="*/ 358765 w 889986"/>
                  <a:gd name="connsiteY59" fmla="*/ 620752 h 1272120"/>
                  <a:gd name="connsiteX60" fmla="*/ 361285 w 889986"/>
                  <a:gd name="connsiteY60" fmla="*/ 621837 h 1272120"/>
                  <a:gd name="connsiteX61" fmla="*/ 370032 w 889986"/>
                  <a:gd name="connsiteY61" fmla="*/ 628683 h 1272120"/>
                  <a:gd name="connsiteX62" fmla="*/ 371730 w 889986"/>
                  <a:gd name="connsiteY62" fmla="*/ 631465 h 1272120"/>
                  <a:gd name="connsiteX63" fmla="*/ 400373 w 889986"/>
                  <a:gd name="connsiteY63" fmla="*/ 604915 h 1272120"/>
                  <a:gd name="connsiteX64" fmla="*/ 548960 w 889986"/>
                  <a:gd name="connsiteY64" fmla="*/ 551639 h 1272120"/>
                  <a:gd name="connsiteX65" fmla="*/ 556411 w 889986"/>
                  <a:gd name="connsiteY65" fmla="*/ 617539 h 1272120"/>
                  <a:gd name="connsiteX66" fmla="*/ 546917 w 889986"/>
                  <a:gd name="connsiteY66" fmla="*/ 632019 h 1272120"/>
                  <a:gd name="connsiteX67" fmla="*/ 538578 w 889986"/>
                  <a:gd name="connsiteY67" fmla="*/ 639174 h 1272120"/>
                  <a:gd name="connsiteX68" fmla="*/ 495155 w 889986"/>
                  <a:gd name="connsiteY68" fmla="*/ 665588 h 1272120"/>
                  <a:gd name="connsiteX69" fmla="*/ 472545 w 889986"/>
                  <a:gd name="connsiteY69" fmla="*/ 684043 h 1272120"/>
                  <a:gd name="connsiteX70" fmla="*/ 467848 w 889986"/>
                  <a:gd name="connsiteY70" fmla="*/ 690441 h 1272120"/>
                  <a:gd name="connsiteX71" fmla="*/ 462230 w 889986"/>
                  <a:gd name="connsiteY71" fmla="*/ 693800 h 1272120"/>
                  <a:gd name="connsiteX72" fmla="*/ 433541 w 889986"/>
                  <a:gd name="connsiteY72" fmla="*/ 714095 h 1272120"/>
                  <a:gd name="connsiteX73" fmla="*/ 416185 w 889986"/>
                  <a:gd name="connsiteY73" fmla="*/ 722679 h 1272120"/>
                  <a:gd name="connsiteX74" fmla="*/ 410873 w 889986"/>
                  <a:gd name="connsiteY74" fmla="*/ 725856 h 1272120"/>
                  <a:gd name="connsiteX75" fmla="*/ 408200 w 889986"/>
                  <a:gd name="connsiteY75" fmla="*/ 804986 h 1272120"/>
                  <a:gd name="connsiteX76" fmla="*/ 436825 w 889986"/>
                  <a:gd name="connsiteY76" fmla="*/ 775888 h 1272120"/>
                  <a:gd name="connsiteX77" fmla="*/ 466246 w 889986"/>
                  <a:gd name="connsiteY77" fmla="*/ 748501 h 1272120"/>
                  <a:gd name="connsiteX78" fmla="*/ 478969 w 889986"/>
                  <a:gd name="connsiteY78" fmla="*/ 751924 h 1272120"/>
                  <a:gd name="connsiteX79" fmla="*/ 485330 w 889986"/>
                  <a:gd name="connsiteY79" fmla="*/ 745077 h 1272120"/>
                  <a:gd name="connsiteX80" fmla="*/ 508389 w 889986"/>
                  <a:gd name="connsiteY80" fmla="*/ 736519 h 1272120"/>
                  <a:gd name="connsiteX81" fmla="*/ 509152 w 889986"/>
                  <a:gd name="connsiteY81" fmla="*/ 736901 h 1272120"/>
                  <a:gd name="connsiteX82" fmla="*/ 508389 w 889986"/>
                  <a:gd name="connsiteY82" fmla="*/ 738231 h 1272120"/>
                  <a:gd name="connsiteX83" fmla="*/ 511809 w 889986"/>
                  <a:gd name="connsiteY83" fmla="*/ 738231 h 1272120"/>
                  <a:gd name="connsiteX84" fmla="*/ 525485 w 889986"/>
                  <a:gd name="connsiteY84" fmla="*/ 745077 h 1272120"/>
                  <a:gd name="connsiteX85" fmla="*/ 544967 w 889986"/>
                  <a:gd name="connsiteY85" fmla="*/ 738231 h 1272120"/>
                  <a:gd name="connsiteX86" fmla="*/ 511809 w 889986"/>
                  <a:gd name="connsiteY86" fmla="*/ 738231 h 1272120"/>
                  <a:gd name="connsiteX87" fmla="*/ 509152 w 889986"/>
                  <a:gd name="connsiteY87" fmla="*/ 736901 h 1272120"/>
                  <a:gd name="connsiteX88" fmla="*/ 512067 w 889986"/>
                  <a:gd name="connsiteY88" fmla="*/ 731812 h 1272120"/>
                  <a:gd name="connsiteX89" fmla="*/ 516341 w 889986"/>
                  <a:gd name="connsiteY89" fmla="*/ 727961 h 1272120"/>
                  <a:gd name="connsiteX90" fmla="*/ 623687 w 889986"/>
                  <a:gd name="connsiteY90" fmla="*/ 791293 h 1272120"/>
                  <a:gd name="connsiteX91" fmla="*/ 642771 w 889986"/>
                  <a:gd name="connsiteY91" fmla="*/ 984712 h 1272120"/>
                  <a:gd name="connsiteX92" fmla="*/ 613350 w 889986"/>
                  <a:gd name="connsiteY92" fmla="*/ 1078855 h 1272120"/>
                  <a:gd name="connsiteX93" fmla="*/ 579159 w 889986"/>
                  <a:gd name="connsiteY93" fmla="*/ 1138763 h 1272120"/>
                  <a:gd name="connsiteX94" fmla="*/ 556894 w 889986"/>
                  <a:gd name="connsiteY94" fmla="*/ 1164438 h 1272120"/>
                  <a:gd name="connsiteX95" fmla="*/ 539401 w 889986"/>
                  <a:gd name="connsiteY95" fmla="*/ 1193537 h 1272120"/>
                  <a:gd name="connsiteX96" fmla="*/ 517136 w 889986"/>
                  <a:gd name="connsiteY96" fmla="*/ 1219212 h 1272120"/>
                  <a:gd name="connsiteX97" fmla="*/ 490101 w 889986"/>
                  <a:gd name="connsiteY97" fmla="*/ 1250022 h 1272120"/>
                  <a:gd name="connsiteX98" fmla="*/ 482944 w 889986"/>
                  <a:gd name="connsiteY98" fmla="*/ 1248311 h 1272120"/>
                  <a:gd name="connsiteX99" fmla="*/ 540991 w 889986"/>
                  <a:gd name="connsiteY99" fmla="*/ 1159303 h 1272120"/>
                  <a:gd name="connsiteX100" fmla="*/ 540196 w 889986"/>
                  <a:gd name="connsiteY100" fmla="*/ 1155880 h 1272120"/>
                  <a:gd name="connsiteX101" fmla="*/ 493281 w 889986"/>
                  <a:gd name="connsiteY101" fmla="*/ 1195249 h 1272120"/>
                  <a:gd name="connsiteX102" fmla="*/ 496462 w 889986"/>
                  <a:gd name="connsiteY102" fmla="*/ 1178132 h 1272120"/>
                  <a:gd name="connsiteX103" fmla="*/ 458294 w 889986"/>
                  <a:gd name="connsiteY103" fmla="*/ 1205519 h 1272120"/>
                  <a:gd name="connsiteX104" fmla="*/ 457499 w 889986"/>
                  <a:gd name="connsiteY104" fmla="*/ 1217500 h 1272120"/>
                  <a:gd name="connsiteX105" fmla="*/ 442391 w 889986"/>
                  <a:gd name="connsiteY105" fmla="*/ 1231194 h 1272120"/>
                  <a:gd name="connsiteX106" fmla="*/ 418537 w 889986"/>
                  <a:gd name="connsiteY106" fmla="*/ 1246599 h 1272120"/>
                  <a:gd name="connsiteX107" fmla="*/ 340611 w 889986"/>
                  <a:gd name="connsiteY107" fmla="*/ 1270562 h 1272120"/>
                  <a:gd name="connsiteX108" fmla="*/ 348562 w 889986"/>
                  <a:gd name="connsiteY108" fmla="*/ 1256869 h 1272120"/>
                  <a:gd name="connsiteX109" fmla="*/ 322322 w 889986"/>
                  <a:gd name="connsiteY109" fmla="*/ 1255157 h 1272120"/>
                  <a:gd name="connsiteX110" fmla="*/ 322322 w 889986"/>
                  <a:gd name="connsiteY110" fmla="*/ 1251734 h 1272120"/>
                  <a:gd name="connsiteX111" fmla="*/ 348563 w 889986"/>
                  <a:gd name="connsiteY111" fmla="*/ 1244887 h 1272120"/>
                  <a:gd name="connsiteX112" fmla="*/ 452728 w 889986"/>
                  <a:gd name="connsiteY112" fmla="*/ 1172997 h 1272120"/>
                  <a:gd name="connsiteX113" fmla="*/ 476583 w 889986"/>
                  <a:gd name="connsiteY113" fmla="*/ 1162727 h 1272120"/>
                  <a:gd name="connsiteX114" fmla="*/ 492486 w 889986"/>
                  <a:gd name="connsiteY114" fmla="*/ 1142187 h 1272120"/>
                  <a:gd name="connsiteX115" fmla="*/ 484535 w 889986"/>
                  <a:gd name="connsiteY115" fmla="*/ 1140475 h 1272120"/>
                  <a:gd name="connsiteX116" fmla="*/ 488511 w 889986"/>
                  <a:gd name="connsiteY116" fmla="*/ 1128493 h 1272120"/>
                  <a:gd name="connsiteX117" fmla="*/ 536220 w 889986"/>
                  <a:gd name="connsiteY117" fmla="*/ 1053179 h 1272120"/>
                  <a:gd name="connsiteX118" fmla="*/ 556099 w 889986"/>
                  <a:gd name="connsiteY118" fmla="*/ 1008676 h 1272120"/>
                  <a:gd name="connsiteX119" fmla="*/ 566436 w 889986"/>
                  <a:gd name="connsiteY119" fmla="*/ 979577 h 1272120"/>
                  <a:gd name="connsiteX120" fmla="*/ 582339 w 889986"/>
                  <a:gd name="connsiteY120" fmla="*/ 935073 h 1272120"/>
                  <a:gd name="connsiteX121" fmla="*/ 577568 w 889986"/>
                  <a:gd name="connsiteY121" fmla="*/ 847778 h 1272120"/>
                  <a:gd name="connsiteX122" fmla="*/ 594267 w 889986"/>
                  <a:gd name="connsiteY122" fmla="*/ 847778 h 1272120"/>
                  <a:gd name="connsiteX123" fmla="*/ 584725 w 889986"/>
                  <a:gd name="connsiteY123" fmla="*/ 827238 h 1272120"/>
                  <a:gd name="connsiteX124" fmla="*/ 540196 w 889986"/>
                  <a:gd name="connsiteY124" fmla="*/ 811833 h 1272120"/>
                  <a:gd name="connsiteX125" fmla="*/ 450343 w 889986"/>
                  <a:gd name="connsiteY125" fmla="*/ 871742 h 1272120"/>
                  <a:gd name="connsiteX126" fmla="*/ 366056 w 889986"/>
                  <a:gd name="connsiteY126" fmla="*/ 998406 h 1272120"/>
                  <a:gd name="connsiteX127" fmla="*/ 345382 w 889986"/>
                  <a:gd name="connsiteY127" fmla="*/ 1051468 h 1272120"/>
                  <a:gd name="connsiteX128" fmla="*/ 308805 w 889986"/>
                  <a:gd name="connsiteY128" fmla="*/ 1010387 h 1272120"/>
                  <a:gd name="connsiteX129" fmla="*/ 301648 w 889986"/>
                  <a:gd name="connsiteY129" fmla="*/ 948767 h 1272120"/>
                  <a:gd name="connsiteX130" fmla="*/ 305624 w 889986"/>
                  <a:gd name="connsiteY130" fmla="*/ 909399 h 1272120"/>
                  <a:gd name="connsiteX131" fmla="*/ 318347 w 889986"/>
                  <a:gd name="connsiteY131" fmla="*/ 883723 h 1272120"/>
                  <a:gd name="connsiteX132" fmla="*/ 322322 w 889986"/>
                  <a:gd name="connsiteY132" fmla="*/ 876877 h 1272120"/>
                  <a:gd name="connsiteX133" fmla="*/ 340715 w 889986"/>
                  <a:gd name="connsiteY133" fmla="*/ 808947 h 1272120"/>
                  <a:gd name="connsiteX134" fmla="*/ 315166 w 889986"/>
                  <a:gd name="connsiteY134" fmla="*/ 830621 h 1272120"/>
                  <a:gd name="connsiteX135" fmla="*/ 244200 w 889986"/>
                  <a:gd name="connsiteY135" fmla="*/ 840605 h 1272120"/>
                  <a:gd name="connsiteX136" fmla="*/ 245958 w 889986"/>
                  <a:gd name="connsiteY136" fmla="*/ 674173 h 1272120"/>
                  <a:gd name="connsiteX137" fmla="*/ 283815 w 889986"/>
                  <a:gd name="connsiteY137" fmla="*/ 564358 h 1272120"/>
                  <a:gd name="connsiteX138" fmla="*/ 254347 w 889986"/>
                  <a:gd name="connsiteY138" fmla="*/ 553134 h 1272120"/>
                  <a:gd name="connsiteX139" fmla="*/ 222139 w 889986"/>
                  <a:gd name="connsiteY139" fmla="*/ 575919 h 1272120"/>
                  <a:gd name="connsiteX140" fmla="*/ 132912 w 889986"/>
                  <a:gd name="connsiteY140" fmla="*/ 778311 h 1272120"/>
                  <a:gd name="connsiteX141" fmla="*/ 5197 w 889986"/>
                  <a:gd name="connsiteY141" fmla="*/ 880961 h 1272120"/>
                  <a:gd name="connsiteX142" fmla="*/ 7120 w 889986"/>
                  <a:gd name="connsiteY142" fmla="*/ 824684 h 1272120"/>
                  <a:gd name="connsiteX143" fmla="*/ 18973 w 889986"/>
                  <a:gd name="connsiteY143" fmla="*/ 785547 h 1272120"/>
                  <a:gd name="connsiteX144" fmla="*/ 41510 w 889986"/>
                  <a:gd name="connsiteY144" fmla="*/ 762133 h 1272120"/>
                  <a:gd name="connsiteX145" fmla="*/ 90669 w 889986"/>
                  <a:gd name="connsiteY145" fmla="*/ 697483 h 1272120"/>
                  <a:gd name="connsiteX146" fmla="*/ 151736 w 889986"/>
                  <a:gd name="connsiteY146" fmla="*/ 398150 h 1272120"/>
                  <a:gd name="connsiteX147" fmla="*/ 138809 w 889986"/>
                  <a:gd name="connsiteY147" fmla="*/ 398509 h 1272120"/>
                  <a:gd name="connsiteX148" fmla="*/ 104144 w 889986"/>
                  <a:gd name="connsiteY148" fmla="*/ 393599 h 1272120"/>
                  <a:gd name="connsiteX149" fmla="*/ 59560 w 889986"/>
                  <a:gd name="connsiteY149" fmla="*/ 332441 h 1272120"/>
                  <a:gd name="connsiteX150" fmla="*/ 123314 w 889986"/>
                  <a:gd name="connsiteY150" fmla="*/ 65475 h 1272120"/>
                  <a:gd name="connsiteX151" fmla="*/ 200826 w 889986"/>
                  <a:gd name="connsiteY151" fmla="*/ 536 h 1272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</a:cxnLst>
                <a:rect l="l" t="t" r="r" b="b"/>
                <a:pathLst>
                  <a:path w="889986" h="1272120">
                    <a:moveTo>
                      <a:pt x="311154" y="674731"/>
                    </a:moveTo>
                    <a:cubicBezTo>
                      <a:pt x="307482" y="677768"/>
                      <a:pt x="301987" y="685060"/>
                      <a:pt x="293382" y="697738"/>
                    </a:cubicBezTo>
                    <a:cubicBezTo>
                      <a:pt x="278442" y="718850"/>
                      <a:pt x="278771" y="719935"/>
                      <a:pt x="299038" y="700766"/>
                    </a:cubicBezTo>
                    <a:cubicBezTo>
                      <a:pt x="310093" y="690308"/>
                      <a:pt x="318648" y="679425"/>
                      <a:pt x="317991" y="677253"/>
                    </a:cubicBezTo>
                    <a:cubicBezTo>
                      <a:pt x="316676" y="672911"/>
                      <a:pt x="314826" y="671694"/>
                      <a:pt x="311154" y="674731"/>
                    </a:cubicBezTo>
                    <a:close/>
                    <a:moveTo>
                      <a:pt x="284041" y="349805"/>
                    </a:moveTo>
                    <a:cubicBezTo>
                      <a:pt x="277528" y="351777"/>
                      <a:pt x="265019" y="388744"/>
                      <a:pt x="256652" y="431566"/>
                    </a:cubicBezTo>
                    <a:cubicBezTo>
                      <a:pt x="239790" y="508955"/>
                      <a:pt x="239790" y="508955"/>
                      <a:pt x="263870" y="494556"/>
                    </a:cubicBezTo>
                    <a:cubicBezTo>
                      <a:pt x="276667" y="485943"/>
                      <a:pt x="293050" y="477428"/>
                      <a:pt x="300648" y="475128"/>
                    </a:cubicBezTo>
                    <a:cubicBezTo>
                      <a:pt x="307162" y="473156"/>
                      <a:pt x="318217" y="462700"/>
                      <a:pt x="324272" y="451387"/>
                    </a:cubicBezTo>
                    <a:cubicBezTo>
                      <a:pt x="331840" y="437246"/>
                      <a:pt x="347466" y="430145"/>
                      <a:pt x="382005" y="426800"/>
                    </a:cubicBezTo>
                    <a:cubicBezTo>
                      <a:pt x="421969" y="421812"/>
                      <a:pt x="431082" y="416683"/>
                      <a:pt x="445135" y="388729"/>
                    </a:cubicBezTo>
                    <a:lnTo>
                      <a:pt x="460701" y="357947"/>
                    </a:lnTo>
                    <a:lnTo>
                      <a:pt x="432876" y="352149"/>
                    </a:lnTo>
                    <a:cubicBezTo>
                      <a:pt x="418963" y="349251"/>
                      <a:pt x="381369" y="346412"/>
                      <a:pt x="350517" y="346271"/>
                    </a:cubicBezTo>
                    <a:cubicBezTo>
                      <a:pt x="319992" y="347216"/>
                      <a:pt x="289469" y="348162"/>
                      <a:pt x="284041" y="349805"/>
                    </a:cubicBezTo>
                    <a:close/>
                    <a:moveTo>
                      <a:pt x="172950" y="61115"/>
                    </a:moveTo>
                    <a:lnTo>
                      <a:pt x="153170" y="101467"/>
                    </a:lnTo>
                    <a:cubicBezTo>
                      <a:pt x="117824" y="172601"/>
                      <a:pt x="122161" y="300455"/>
                      <a:pt x="160970" y="311221"/>
                    </a:cubicBezTo>
                    <a:cubicBezTo>
                      <a:pt x="182710" y="316489"/>
                      <a:pt x="193707" y="282351"/>
                      <a:pt x="196099" y="196307"/>
                    </a:cubicBezTo>
                    <a:cubicBezTo>
                      <a:pt x="196967" y="152200"/>
                      <a:pt x="191850" y="103978"/>
                      <a:pt x="185078" y="89437"/>
                    </a:cubicBezTo>
                    <a:close/>
                    <a:moveTo>
                      <a:pt x="200826" y="536"/>
                    </a:moveTo>
                    <a:cubicBezTo>
                      <a:pt x="220594" y="-708"/>
                      <a:pt x="241020" y="218"/>
                      <a:pt x="246676" y="3246"/>
                    </a:cubicBezTo>
                    <a:cubicBezTo>
                      <a:pt x="262232" y="11572"/>
                      <a:pt x="292734" y="88843"/>
                      <a:pt x="290520" y="116768"/>
                    </a:cubicBezTo>
                    <a:cubicBezTo>
                      <a:pt x="289794" y="130023"/>
                      <a:pt x="290510" y="155876"/>
                      <a:pt x="291754" y="175644"/>
                    </a:cubicBezTo>
                    <a:cubicBezTo>
                      <a:pt x="294014" y="210511"/>
                      <a:pt x="293685" y="209426"/>
                      <a:pt x="324062" y="149274"/>
                    </a:cubicBezTo>
                    <a:lnTo>
                      <a:pt x="355196" y="87711"/>
                    </a:lnTo>
                    <a:lnTo>
                      <a:pt x="324541" y="80399"/>
                    </a:lnTo>
                    <a:cubicBezTo>
                      <a:pt x="296388" y="73518"/>
                      <a:pt x="298231" y="71774"/>
                      <a:pt x="343294" y="64058"/>
                    </a:cubicBezTo>
                    <a:cubicBezTo>
                      <a:pt x="368919" y="58670"/>
                      <a:pt x="405857" y="59340"/>
                      <a:pt x="424012" y="64509"/>
                    </a:cubicBezTo>
                    <a:cubicBezTo>
                      <a:pt x="455322" y="73991"/>
                      <a:pt x="455322" y="73991"/>
                      <a:pt x="446726" y="112142"/>
                    </a:cubicBezTo>
                    <a:cubicBezTo>
                      <a:pt x="436946" y="154208"/>
                      <a:pt x="374161" y="244313"/>
                      <a:pt x="317803" y="296925"/>
                    </a:cubicBezTo>
                    <a:cubicBezTo>
                      <a:pt x="276512" y="336679"/>
                      <a:pt x="283812" y="345135"/>
                      <a:pt x="330660" y="311993"/>
                    </a:cubicBezTo>
                    <a:cubicBezTo>
                      <a:pt x="380764" y="277866"/>
                      <a:pt x="485632" y="248490"/>
                      <a:pt x="540723" y="254328"/>
                    </a:cubicBezTo>
                    <a:cubicBezTo>
                      <a:pt x="588317" y="258880"/>
                      <a:pt x="664681" y="299754"/>
                      <a:pt x="672994" y="323306"/>
                    </a:cubicBezTo>
                    <a:cubicBezTo>
                      <a:pt x="677595" y="338504"/>
                      <a:pt x="699535" y="336602"/>
                      <a:pt x="697434" y="321833"/>
                    </a:cubicBezTo>
                    <a:cubicBezTo>
                      <a:pt x="691818" y="291539"/>
                      <a:pt x="692287" y="261771"/>
                      <a:pt x="700166" y="197766"/>
                    </a:cubicBezTo>
                    <a:cubicBezTo>
                      <a:pt x="707189" y="138760"/>
                      <a:pt x="705845" y="122577"/>
                      <a:pt x="691046" y="112836"/>
                    </a:cubicBezTo>
                    <a:cubicBezTo>
                      <a:pt x="666020" y="96713"/>
                      <a:pt x="672304" y="90071"/>
                      <a:pt x="749447" y="51313"/>
                    </a:cubicBezTo>
                    <a:cubicBezTo>
                      <a:pt x="814220" y="18670"/>
                      <a:pt x="817806" y="18769"/>
                      <a:pt x="852503" y="35522"/>
                    </a:cubicBezTo>
                    <a:cubicBezTo>
                      <a:pt x="899925" y="59085"/>
                      <a:pt x="902184" y="93951"/>
                      <a:pt x="860225" y="170644"/>
                    </a:cubicBezTo>
                    <a:cubicBezTo>
                      <a:pt x="842487" y="202082"/>
                      <a:pt x="812769" y="264404"/>
                      <a:pt x="792889" y="308342"/>
                    </a:cubicBezTo>
                    <a:cubicBezTo>
                      <a:pt x="774424" y="353037"/>
                      <a:pt x="745134" y="412858"/>
                      <a:pt x="730324" y="442226"/>
                    </a:cubicBezTo>
                    <a:cubicBezTo>
                      <a:pt x="705346" y="488892"/>
                      <a:pt x="704817" y="494978"/>
                      <a:pt x="723959" y="503404"/>
                    </a:cubicBezTo>
                    <a:cubicBezTo>
                      <a:pt x="782138" y="527266"/>
                      <a:pt x="810997" y="599111"/>
                      <a:pt x="828250" y="765712"/>
                    </a:cubicBezTo>
                    <a:cubicBezTo>
                      <a:pt x="841699" y="888437"/>
                      <a:pt x="779533" y="1007981"/>
                      <a:pt x="735707" y="945408"/>
                    </a:cubicBezTo>
                    <a:cubicBezTo>
                      <a:pt x="706379" y="903331"/>
                      <a:pt x="691333" y="837971"/>
                      <a:pt x="698486" y="787220"/>
                    </a:cubicBezTo>
                    <a:cubicBezTo>
                      <a:pt x="716474" y="682234"/>
                      <a:pt x="695465" y="534543"/>
                      <a:pt x="665499" y="541246"/>
                    </a:cubicBezTo>
                    <a:cubicBezTo>
                      <a:pt x="657571" y="542460"/>
                      <a:pt x="641289" y="547389"/>
                      <a:pt x="629677" y="552090"/>
                    </a:cubicBezTo>
                    <a:cubicBezTo>
                      <a:pt x="611881" y="559846"/>
                      <a:pt x="611224" y="557676"/>
                      <a:pt x="621620" y="545048"/>
                    </a:cubicBezTo>
                    <a:cubicBezTo>
                      <a:pt x="632446" y="529921"/>
                      <a:pt x="632118" y="528835"/>
                      <a:pt x="617676" y="532021"/>
                    </a:cubicBezTo>
                    <a:cubicBezTo>
                      <a:pt x="608993" y="534650"/>
                      <a:pt x="615376" y="524424"/>
                      <a:pt x="631201" y="510153"/>
                    </a:cubicBezTo>
                    <a:cubicBezTo>
                      <a:pt x="649954" y="493811"/>
                      <a:pt x="665094" y="465529"/>
                      <a:pt x="670989" y="434117"/>
                    </a:cubicBezTo>
                    <a:cubicBezTo>
                      <a:pt x="676030" y="407708"/>
                      <a:pt x="679228" y="383041"/>
                      <a:pt x="678570" y="380869"/>
                    </a:cubicBezTo>
                    <a:cubicBezTo>
                      <a:pt x="677913" y="378697"/>
                      <a:pt x="643704" y="383128"/>
                      <a:pt x="602553" y="392030"/>
                    </a:cubicBezTo>
                    <a:cubicBezTo>
                      <a:pt x="559990" y="400176"/>
                      <a:pt x="513840" y="408220"/>
                      <a:pt x="497657" y="409564"/>
                    </a:cubicBezTo>
                    <a:cubicBezTo>
                      <a:pt x="457034" y="412382"/>
                      <a:pt x="437654" y="438393"/>
                      <a:pt x="460410" y="458761"/>
                    </a:cubicBezTo>
                    <a:cubicBezTo>
                      <a:pt x="475108" y="472086"/>
                      <a:pt x="471980" y="481327"/>
                      <a:pt x="442630" y="517467"/>
                    </a:cubicBezTo>
                    <a:cubicBezTo>
                      <a:pt x="422593" y="541307"/>
                      <a:pt x="393571" y="578533"/>
                      <a:pt x="375048" y="599547"/>
                    </a:cubicBezTo>
                    <a:lnTo>
                      <a:pt x="358765" y="620752"/>
                    </a:lnTo>
                    <a:lnTo>
                      <a:pt x="361285" y="621837"/>
                    </a:lnTo>
                    <a:cubicBezTo>
                      <a:pt x="364466" y="623549"/>
                      <a:pt x="367646" y="625260"/>
                      <a:pt x="370032" y="628683"/>
                    </a:cubicBezTo>
                    <a:lnTo>
                      <a:pt x="371730" y="631465"/>
                    </a:lnTo>
                    <a:lnTo>
                      <a:pt x="400373" y="604915"/>
                    </a:lnTo>
                    <a:cubicBezTo>
                      <a:pt x="469728" y="536519"/>
                      <a:pt x="508478" y="523604"/>
                      <a:pt x="548960" y="551639"/>
                    </a:cubicBezTo>
                    <a:cubicBezTo>
                      <a:pt x="572958" y="569259"/>
                      <a:pt x="577327" y="581490"/>
                      <a:pt x="556411" y="617539"/>
                    </a:cubicBezTo>
                    <a:lnTo>
                      <a:pt x="546917" y="632019"/>
                    </a:lnTo>
                    <a:lnTo>
                      <a:pt x="538578" y="639174"/>
                    </a:lnTo>
                    <a:cubicBezTo>
                      <a:pt x="524335" y="648348"/>
                      <a:pt x="509168" y="656067"/>
                      <a:pt x="495155" y="665588"/>
                    </a:cubicBezTo>
                    <a:cubicBezTo>
                      <a:pt x="487108" y="671056"/>
                      <a:pt x="479739" y="677494"/>
                      <a:pt x="472545" y="684043"/>
                    </a:cubicBezTo>
                    <a:cubicBezTo>
                      <a:pt x="470588" y="685824"/>
                      <a:pt x="469770" y="688623"/>
                      <a:pt x="467848" y="690441"/>
                    </a:cubicBezTo>
                    <a:cubicBezTo>
                      <a:pt x="466263" y="691940"/>
                      <a:pt x="463976" y="692492"/>
                      <a:pt x="462230" y="693800"/>
                    </a:cubicBezTo>
                    <a:cubicBezTo>
                      <a:pt x="448649" y="703969"/>
                      <a:pt x="453353" y="704302"/>
                      <a:pt x="433541" y="714095"/>
                    </a:cubicBezTo>
                    <a:cubicBezTo>
                      <a:pt x="419090" y="721239"/>
                      <a:pt x="419685" y="720623"/>
                      <a:pt x="416185" y="722679"/>
                    </a:cubicBezTo>
                    <a:lnTo>
                      <a:pt x="410873" y="725856"/>
                    </a:lnTo>
                    <a:lnTo>
                      <a:pt x="408200" y="804986"/>
                    </a:lnTo>
                    <a:cubicBezTo>
                      <a:pt x="416946" y="796428"/>
                      <a:pt x="426488" y="786158"/>
                      <a:pt x="436825" y="775888"/>
                    </a:cubicBezTo>
                    <a:cubicBezTo>
                      <a:pt x="446367" y="767329"/>
                      <a:pt x="456704" y="757059"/>
                      <a:pt x="466246" y="748501"/>
                    </a:cubicBezTo>
                    <a:cubicBezTo>
                      <a:pt x="471017" y="745077"/>
                      <a:pt x="475788" y="736519"/>
                      <a:pt x="478969" y="751924"/>
                    </a:cubicBezTo>
                    <a:cubicBezTo>
                      <a:pt x="482149" y="748501"/>
                      <a:pt x="484535" y="745077"/>
                      <a:pt x="485330" y="745077"/>
                    </a:cubicBezTo>
                    <a:cubicBezTo>
                      <a:pt x="494077" y="741654"/>
                      <a:pt x="501233" y="739942"/>
                      <a:pt x="508389" y="736519"/>
                    </a:cubicBezTo>
                    <a:lnTo>
                      <a:pt x="509152" y="736901"/>
                    </a:lnTo>
                    <a:lnTo>
                      <a:pt x="508389" y="738231"/>
                    </a:lnTo>
                    <a:lnTo>
                      <a:pt x="511809" y="738231"/>
                    </a:lnTo>
                    <a:lnTo>
                      <a:pt x="525485" y="745077"/>
                    </a:lnTo>
                    <a:cubicBezTo>
                      <a:pt x="531449" y="745078"/>
                      <a:pt x="537810" y="742510"/>
                      <a:pt x="544967" y="738231"/>
                    </a:cubicBezTo>
                    <a:lnTo>
                      <a:pt x="511809" y="738231"/>
                    </a:lnTo>
                    <a:lnTo>
                      <a:pt x="509152" y="736901"/>
                    </a:lnTo>
                    <a:lnTo>
                      <a:pt x="512067" y="731812"/>
                    </a:lnTo>
                    <a:cubicBezTo>
                      <a:pt x="513359" y="729672"/>
                      <a:pt x="514751" y="727960"/>
                      <a:pt x="516341" y="727961"/>
                    </a:cubicBezTo>
                    <a:cubicBezTo>
                      <a:pt x="555304" y="722826"/>
                      <a:pt x="592676" y="734807"/>
                      <a:pt x="623687" y="791293"/>
                    </a:cubicBezTo>
                    <a:cubicBezTo>
                      <a:pt x="651518" y="840931"/>
                      <a:pt x="661855" y="909399"/>
                      <a:pt x="642771" y="984712"/>
                    </a:cubicBezTo>
                    <a:cubicBezTo>
                      <a:pt x="634024" y="1017234"/>
                      <a:pt x="623687" y="1048044"/>
                      <a:pt x="613350" y="1078855"/>
                    </a:cubicBezTo>
                    <a:cubicBezTo>
                      <a:pt x="604604" y="1104530"/>
                      <a:pt x="592676" y="1130205"/>
                      <a:pt x="579159" y="1138763"/>
                    </a:cubicBezTo>
                    <a:cubicBezTo>
                      <a:pt x="570412" y="1145610"/>
                      <a:pt x="564050" y="1152456"/>
                      <a:pt x="556894" y="1164438"/>
                    </a:cubicBezTo>
                    <a:cubicBezTo>
                      <a:pt x="551328" y="1174709"/>
                      <a:pt x="544172" y="1178132"/>
                      <a:pt x="539401" y="1193537"/>
                    </a:cubicBezTo>
                    <a:cubicBezTo>
                      <a:pt x="535425" y="1205519"/>
                      <a:pt x="525088" y="1210654"/>
                      <a:pt x="517136" y="1219212"/>
                    </a:cubicBezTo>
                    <a:cubicBezTo>
                      <a:pt x="508390" y="1229482"/>
                      <a:pt x="499643" y="1239752"/>
                      <a:pt x="490101" y="1250022"/>
                    </a:cubicBezTo>
                    <a:cubicBezTo>
                      <a:pt x="489306" y="1251734"/>
                      <a:pt x="486920" y="1248310"/>
                      <a:pt x="482944" y="1248311"/>
                    </a:cubicBezTo>
                    <a:cubicBezTo>
                      <a:pt x="503618" y="1217500"/>
                      <a:pt x="521907" y="1188402"/>
                      <a:pt x="540991" y="1159303"/>
                    </a:cubicBezTo>
                    <a:cubicBezTo>
                      <a:pt x="540196" y="1159303"/>
                      <a:pt x="540196" y="1157592"/>
                      <a:pt x="540196" y="1155880"/>
                    </a:cubicBezTo>
                    <a:cubicBezTo>
                      <a:pt x="525088" y="1167862"/>
                      <a:pt x="510775" y="1179843"/>
                      <a:pt x="493281" y="1195249"/>
                    </a:cubicBezTo>
                    <a:cubicBezTo>
                      <a:pt x="494872" y="1184978"/>
                      <a:pt x="495667" y="1181555"/>
                      <a:pt x="496462" y="1178132"/>
                    </a:cubicBezTo>
                    <a:cubicBezTo>
                      <a:pt x="479764" y="1164438"/>
                      <a:pt x="470222" y="1191825"/>
                      <a:pt x="458294" y="1205519"/>
                    </a:cubicBezTo>
                    <a:cubicBezTo>
                      <a:pt x="457499" y="1207230"/>
                      <a:pt x="457499" y="1214077"/>
                      <a:pt x="457499" y="1217500"/>
                    </a:cubicBezTo>
                    <a:cubicBezTo>
                      <a:pt x="452728" y="1222636"/>
                      <a:pt x="447162" y="1226059"/>
                      <a:pt x="442391" y="1231194"/>
                    </a:cubicBezTo>
                    <a:cubicBezTo>
                      <a:pt x="434440" y="1236329"/>
                      <a:pt x="426488" y="1241464"/>
                      <a:pt x="418537" y="1246599"/>
                    </a:cubicBezTo>
                    <a:cubicBezTo>
                      <a:pt x="393887" y="1260292"/>
                      <a:pt x="369237" y="1277409"/>
                      <a:pt x="340611" y="1270562"/>
                    </a:cubicBezTo>
                    <a:cubicBezTo>
                      <a:pt x="343792" y="1265427"/>
                      <a:pt x="345382" y="1262004"/>
                      <a:pt x="348562" y="1256869"/>
                    </a:cubicBezTo>
                    <a:cubicBezTo>
                      <a:pt x="339021" y="1256869"/>
                      <a:pt x="331069" y="1255157"/>
                      <a:pt x="322322" y="1255157"/>
                    </a:cubicBezTo>
                    <a:cubicBezTo>
                      <a:pt x="322322" y="1253445"/>
                      <a:pt x="322322" y="1253445"/>
                      <a:pt x="322322" y="1251734"/>
                    </a:cubicBezTo>
                    <a:cubicBezTo>
                      <a:pt x="331069" y="1250022"/>
                      <a:pt x="339816" y="1244887"/>
                      <a:pt x="348563" y="1244887"/>
                    </a:cubicBezTo>
                    <a:cubicBezTo>
                      <a:pt x="386730" y="1243176"/>
                      <a:pt x="419332" y="1210654"/>
                      <a:pt x="452728" y="1172997"/>
                    </a:cubicBezTo>
                    <a:cubicBezTo>
                      <a:pt x="459090" y="1164438"/>
                      <a:pt x="468632" y="1167862"/>
                      <a:pt x="476583" y="1162727"/>
                    </a:cubicBezTo>
                    <a:cubicBezTo>
                      <a:pt x="482149" y="1159303"/>
                      <a:pt x="487715" y="1152456"/>
                      <a:pt x="492486" y="1142187"/>
                    </a:cubicBezTo>
                    <a:cubicBezTo>
                      <a:pt x="490101" y="1142187"/>
                      <a:pt x="488510" y="1140475"/>
                      <a:pt x="484535" y="1140475"/>
                    </a:cubicBezTo>
                    <a:cubicBezTo>
                      <a:pt x="486125" y="1135340"/>
                      <a:pt x="486920" y="1130205"/>
                      <a:pt x="488511" y="1128493"/>
                    </a:cubicBezTo>
                    <a:cubicBezTo>
                      <a:pt x="504414" y="1102818"/>
                      <a:pt x="520317" y="1080566"/>
                      <a:pt x="536220" y="1053179"/>
                    </a:cubicBezTo>
                    <a:cubicBezTo>
                      <a:pt x="543376" y="1041198"/>
                      <a:pt x="549738" y="1024081"/>
                      <a:pt x="556099" y="1008676"/>
                    </a:cubicBezTo>
                    <a:cubicBezTo>
                      <a:pt x="560075" y="998406"/>
                      <a:pt x="563255" y="989847"/>
                      <a:pt x="566436" y="979577"/>
                    </a:cubicBezTo>
                    <a:cubicBezTo>
                      <a:pt x="572002" y="965884"/>
                      <a:pt x="577568" y="952190"/>
                      <a:pt x="582339" y="935073"/>
                    </a:cubicBezTo>
                    <a:cubicBezTo>
                      <a:pt x="591086" y="905975"/>
                      <a:pt x="595062" y="876876"/>
                      <a:pt x="577568" y="847778"/>
                    </a:cubicBezTo>
                    <a:cubicBezTo>
                      <a:pt x="583929" y="847778"/>
                      <a:pt x="587905" y="847778"/>
                      <a:pt x="594267" y="847778"/>
                    </a:cubicBezTo>
                    <a:cubicBezTo>
                      <a:pt x="590291" y="837508"/>
                      <a:pt x="587905" y="827238"/>
                      <a:pt x="584725" y="827238"/>
                    </a:cubicBezTo>
                    <a:cubicBezTo>
                      <a:pt x="570412" y="820391"/>
                      <a:pt x="555304" y="811833"/>
                      <a:pt x="540196" y="811833"/>
                    </a:cubicBezTo>
                    <a:cubicBezTo>
                      <a:pt x="507594" y="810121"/>
                      <a:pt x="477378" y="832373"/>
                      <a:pt x="450343" y="871742"/>
                    </a:cubicBezTo>
                    <a:cubicBezTo>
                      <a:pt x="421717" y="912822"/>
                      <a:pt x="393091" y="953902"/>
                      <a:pt x="366056" y="998406"/>
                    </a:cubicBezTo>
                    <a:cubicBezTo>
                      <a:pt x="356514" y="1012099"/>
                      <a:pt x="351743" y="1036062"/>
                      <a:pt x="345382" y="1051468"/>
                    </a:cubicBezTo>
                    <a:cubicBezTo>
                      <a:pt x="333454" y="1039486"/>
                      <a:pt x="322322" y="1025793"/>
                      <a:pt x="308805" y="1010387"/>
                    </a:cubicBezTo>
                    <a:cubicBezTo>
                      <a:pt x="307214" y="994982"/>
                      <a:pt x="303238" y="972730"/>
                      <a:pt x="301648" y="948767"/>
                    </a:cubicBezTo>
                    <a:cubicBezTo>
                      <a:pt x="300853" y="935074"/>
                      <a:pt x="303238" y="919668"/>
                      <a:pt x="305624" y="909399"/>
                    </a:cubicBezTo>
                    <a:cubicBezTo>
                      <a:pt x="308009" y="899128"/>
                      <a:pt x="313576" y="892282"/>
                      <a:pt x="318347" y="883723"/>
                    </a:cubicBezTo>
                    <a:cubicBezTo>
                      <a:pt x="319142" y="882012"/>
                      <a:pt x="321527" y="880300"/>
                      <a:pt x="322322" y="876877"/>
                    </a:cubicBezTo>
                    <a:lnTo>
                      <a:pt x="340715" y="808947"/>
                    </a:lnTo>
                    <a:lnTo>
                      <a:pt x="315166" y="830621"/>
                    </a:lnTo>
                    <a:cubicBezTo>
                      <a:pt x="287732" y="850091"/>
                      <a:pt x="266473" y="852527"/>
                      <a:pt x="244200" y="840605"/>
                    </a:cubicBezTo>
                    <a:cubicBezTo>
                      <a:pt x="203191" y="818656"/>
                      <a:pt x="202874" y="778460"/>
                      <a:pt x="245958" y="674173"/>
                    </a:cubicBezTo>
                    <a:cubicBezTo>
                      <a:pt x="268308" y="618824"/>
                      <a:pt x="285458" y="569786"/>
                      <a:pt x="283815" y="564358"/>
                    </a:cubicBezTo>
                    <a:cubicBezTo>
                      <a:pt x="282173" y="558932"/>
                      <a:pt x="268688" y="553533"/>
                      <a:pt x="254347" y="553134"/>
                    </a:cubicBezTo>
                    <a:cubicBezTo>
                      <a:pt x="235336" y="552964"/>
                      <a:pt x="226552" y="559178"/>
                      <a:pt x="222139" y="575919"/>
                    </a:cubicBezTo>
                    <a:cubicBezTo>
                      <a:pt x="207090" y="639724"/>
                      <a:pt x="157392" y="749569"/>
                      <a:pt x="132912" y="778311"/>
                    </a:cubicBezTo>
                    <a:cubicBezTo>
                      <a:pt x="103662" y="810864"/>
                      <a:pt x="12268" y="884746"/>
                      <a:pt x="5197" y="880961"/>
                    </a:cubicBezTo>
                    <a:cubicBezTo>
                      <a:pt x="-3287" y="876419"/>
                      <a:pt x="-478" y="826984"/>
                      <a:pt x="7120" y="824684"/>
                    </a:cubicBezTo>
                    <a:cubicBezTo>
                      <a:pt x="11463" y="823369"/>
                      <a:pt x="16632" y="805215"/>
                      <a:pt x="18973" y="785547"/>
                    </a:cubicBezTo>
                    <a:cubicBezTo>
                      <a:pt x="22042" y="752623"/>
                      <a:pt x="24969" y="750551"/>
                      <a:pt x="41510" y="762133"/>
                    </a:cubicBezTo>
                    <a:cubicBezTo>
                      <a:pt x="57294" y="775131"/>
                      <a:pt x="63251" y="767403"/>
                      <a:pt x="90669" y="697483"/>
                    </a:cubicBezTo>
                    <a:cubicBezTo>
                      <a:pt x="154689" y="537087"/>
                      <a:pt x="180018" y="413290"/>
                      <a:pt x="151736" y="398150"/>
                    </a:cubicBezTo>
                    <a:cubicBezTo>
                      <a:pt x="143251" y="393610"/>
                      <a:pt x="137166" y="393082"/>
                      <a:pt x="138809" y="398509"/>
                    </a:cubicBezTo>
                    <a:cubicBezTo>
                      <a:pt x="140124" y="402851"/>
                      <a:pt x="124041" y="400611"/>
                      <a:pt x="104144" y="393599"/>
                    </a:cubicBezTo>
                    <a:cubicBezTo>
                      <a:pt x="68590" y="381846"/>
                      <a:pt x="65862" y="376747"/>
                      <a:pt x="59560" y="332441"/>
                    </a:cubicBezTo>
                    <a:cubicBezTo>
                      <a:pt x="47512" y="249581"/>
                      <a:pt x="75470" y="134468"/>
                      <a:pt x="123314" y="65475"/>
                    </a:cubicBezTo>
                    <a:cubicBezTo>
                      <a:pt x="158820" y="14437"/>
                      <a:pt x="172045" y="3324"/>
                      <a:pt x="200826" y="5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5722FEBC-F946-D8F6-EA85-D0FA6B567C0B}"/>
                  </a:ext>
                </a:extLst>
              </p:cNvPr>
              <p:cNvSpPr/>
              <p:nvPr/>
            </p:nvSpPr>
            <p:spPr>
              <a:xfrm rot="220660">
                <a:off x="4221786" y="4273369"/>
                <a:ext cx="904114" cy="465968"/>
              </a:xfrm>
              <a:custGeom>
                <a:avLst/>
                <a:gdLst>
                  <a:gd name="connsiteX0" fmla="*/ 166857 w 904114"/>
                  <a:gd name="connsiteY0" fmla="*/ 131369 h 465968"/>
                  <a:gd name="connsiteX1" fmla="*/ 157358 w 904114"/>
                  <a:gd name="connsiteY1" fmla="*/ 160392 h 465968"/>
                  <a:gd name="connsiteX2" fmla="*/ 170494 w 904114"/>
                  <a:gd name="connsiteY2" fmla="*/ 187961 h 465968"/>
                  <a:gd name="connsiteX3" fmla="*/ 179994 w 904114"/>
                  <a:gd name="connsiteY3" fmla="*/ 158937 h 465968"/>
                  <a:gd name="connsiteX4" fmla="*/ 166857 w 904114"/>
                  <a:gd name="connsiteY4" fmla="*/ 131369 h 465968"/>
                  <a:gd name="connsiteX5" fmla="*/ 17639 w 904114"/>
                  <a:gd name="connsiteY5" fmla="*/ 175 h 465968"/>
                  <a:gd name="connsiteX6" fmla="*/ 72066 w 904114"/>
                  <a:gd name="connsiteY6" fmla="*/ 18128 h 465968"/>
                  <a:gd name="connsiteX7" fmla="*/ 147091 w 904114"/>
                  <a:gd name="connsiteY7" fmla="*/ 36036 h 465968"/>
                  <a:gd name="connsiteX8" fmla="*/ 218720 w 904114"/>
                  <a:gd name="connsiteY8" fmla="*/ 54163 h 465968"/>
                  <a:gd name="connsiteX9" fmla="*/ 524760 w 904114"/>
                  <a:gd name="connsiteY9" fmla="*/ 165190 h 465968"/>
                  <a:gd name="connsiteX10" fmla="*/ 596693 w 904114"/>
                  <a:gd name="connsiteY10" fmla="*/ 179479 h 465968"/>
                  <a:gd name="connsiteX11" fmla="*/ 635989 w 904114"/>
                  <a:gd name="connsiteY11" fmla="*/ 192145 h 465968"/>
                  <a:gd name="connsiteX12" fmla="*/ 688115 w 904114"/>
                  <a:gd name="connsiteY12" fmla="*/ 200403 h 465968"/>
                  <a:gd name="connsiteX13" fmla="*/ 735205 w 904114"/>
                  <a:gd name="connsiteY13" fmla="*/ 207985 h 465968"/>
                  <a:gd name="connsiteX14" fmla="*/ 739003 w 904114"/>
                  <a:gd name="connsiteY14" fmla="*/ 208616 h 465968"/>
                  <a:gd name="connsiteX15" fmla="*/ 804320 w 904114"/>
                  <a:gd name="connsiteY15" fmla="*/ 218725 h 465968"/>
                  <a:gd name="connsiteX16" fmla="*/ 846852 w 904114"/>
                  <a:gd name="connsiteY16" fmla="*/ 223147 h 465968"/>
                  <a:gd name="connsiteX17" fmla="*/ 859005 w 904114"/>
                  <a:gd name="connsiteY17" fmla="*/ 227570 h 465968"/>
                  <a:gd name="connsiteX18" fmla="*/ 862043 w 904114"/>
                  <a:gd name="connsiteY18" fmla="*/ 229465 h 465968"/>
                  <a:gd name="connsiteX19" fmla="*/ 872676 w 904114"/>
                  <a:gd name="connsiteY19" fmla="*/ 234520 h 465968"/>
                  <a:gd name="connsiteX20" fmla="*/ 878752 w 904114"/>
                  <a:gd name="connsiteY20" fmla="*/ 231360 h 465968"/>
                  <a:gd name="connsiteX21" fmla="*/ 887866 w 904114"/>
                  <a:gd name="connsiteY21" fmla="*/ 235151 h 465968"/>
                  <a:gd name="connsiteX22" fmla="*/ 887107 w 904114"/>
                  <a:gd name="connsiteY22" fmla="*/ 238942 h 465968"/>
                  <a:gd name="connsiteX23" fmla="*/ 878752 w 904114"/>
                  <a:gd name="connsiteY23" fmla="*/ 241469 h 465968"/>
                  <a:gd name="connsiteX24" fmla="*/ 900019 w 904114"/>
                  <a:gd name="connsiteY24" fmla="*/ 243364 h 465968"/>
                  <a:gd name="connsiteX25" fmla="*/ 901538 w 904114"/>
                  <a:gd name="connsiteY25" fmla="*/ 245260 h 465968"/>
                  <a:gd name="connsiteX26" fmla="*/ 900018 w 904114"/>
                  <a:gd name="connsiteY26" fmla="*/ 246523 h 465968"/>
                  <a:gd name="connsiteX27" fmla="*/ 885589 w 904114"/>
                  <a:gd name="connsiteY27" fmla="*/ 248419 h 465968"/>
                  <a:gd name="connsiteX28" fmla="*/ 854447 w 904114"/>
                  <a:gd name="connsiteY28" fmla="*/ 253473 h 465968"/>
                  <a:gd name="connsiteX29" fmla="*/ 889385 w 904114"/>
                  <a:gd name="connsiteY29" fmla="*/ 256000 h 465968"/>
                  <a:gd name="connsiteX30" fmla="*/ 903056 w 904114"/>
                  <a:gd name="connsiteY30" fmla="*/ 258527 h 465968"/>
                  <a:gd name="connsiteX31" fmla="*/ 903816 w 904114"/>
                  <a:gd name="connsiteY31" fmla="*/ 259790 h 465968"/>
                  <a:gd name="connsiteX32" fmla="*/ 902298 w 904114"/>
                  <a:gd name="connsiteY32" fmla="*/ 262318 h 465968"/>
                  <a:gd name="connsiteX33" fmla="*/ 899260 w 904114"/>
                  <a:gd name="connsiteY33" fmla="*/ 262950 h 465968"/>
                  <a:gd name="connsiteX34" fmla="*/ 895461 w 904114"/>
                  <a:gd name="connsiteY34" fmla="*/ 262949 h 465968"/>
                  <a:gd name="connsiteX35" fmla="*/ 886347 w 904114"/>
                  <a:gd name="connsiteY35" fmla="*/ 267372 h 465968"/>
                  <a:gd name="connsiteX36" fmla="*/ 881031 w 904114"/>
                  <a:gd name="connsiteY36" fmla="*/ 272426 h 465968"/>
                  <a:gd name="connsiteX37" fmla="*/ 868878 w 904114"/>
                  <a:gd name="connsiteY37" fmla="*/ 274321 h 465968"/>
                  <a:gd name="connsiteX38" fmla="*/ 868119 w 904114"/>
                  <a:gd name="connsiteY38" fmla="*/ 275585 h 465968"/>
                  <a:gd name="connsiteX39" fmla="*/ 869638 w 904114"/>
                  <a:gd name="connsiteY39" fmla="*/ 277480 h 465968"/>
                  <a:gd name="connsiteX40" fmla="*/ 874956 w 904114"/>
                  <a:gd name="connsiteY40" fmla="*/ 276848 h 465968"/>
                  <a:gd name="connsiteX41" fmla="*/ 877993 w 904114"/>
                  <a:gd name="connsiteY41" fmla="*/ 277481 h 465968"/>
                  <a:gd name="connsiteX42" fmla="*/ 878752 w 904114"/>
                  <a:gd name="connsiteY42" fmla="*/ 278744 h 465968"/>
                  <a:gd name="connsiteX43" fmla="*/ 877993 w 904114"/>
                  <a:gd name="connsiteY43" fmla="*/ 280008 h 465968"/>
                  <a:gd name="connsiteX44" fmla="*/ 861284 w 904114"/>
                  <a:gd name="connsiteY44" fmla="*/ 283799 h 465968"/>
                  <a:gd name="connsiteX45" fmla="*/ 849131 w 904114"/>
                  <a:gd name="connsiteY45" fmla="*/ 285693 h 465968"/>
                  <a:gd name="connsiteX46" fmla="*/ 831663 w 904114"/>
                  <a:gd name="connsiteY46" fmla="*/ 288853 h 465968"/>
                  <a:gd name="connsiteX47" fmla="*/ 802042 w 904114"/>
                  <a:gd name="connsiteY47" fmla="*/ 294538 h 465968"/>
                  <a:gd name="connsiteX48" fmla="*/ 769383 w 904114"/>
                  <a:gd name="connsiteY48" fmla="*/ 302752 h 465968"/>
                  <a:gd name="connsiteX49" fmla="*/ 763307 w 904114"/>
                  <a:gd name="connsiteY49" fmla="*/ 305910 h 465968"/>
                  <a:gd name="connsiteX50" fmla="*/ 753433 w 904114"/>
                  <a:gd name="connsiteY50" fmla="*/ 305911 h 465968"/>
                  <a:gd name="connsiteX51" fmla="*/ 750396 w 904114"/>
                  <a:gd name="connsiteY51" fmla="*/ 306542 h 465968"/>
                  <a:gd name="connsiteX52" fmla="*/ 741281 w 904114"/>
                  <a:gd name="connsiteY52" fmla="*/ 312860 h 465968"/>
                  <a:gd name="connsiteX53" fmla="*/ 684318 w 904114"/>
                  <a:gd name="connsiteY53" fmla="*/ 326760 h 465968"/>
                  <a:gd name="connsiteX54" fmla="*/ 665330 w 904114"/>
                  <a:gd name="connsiteY54" fmla="*/ 334341 h 465968"/>
                  <a:gd name="connsiteX55" fmla="*/ 644823 w 904114"/>
                  <a:gd name="connsiteY55" fmla="*/ 343186 h 465968"/>
                  <a:gd name="connsiteX56" fmla="*/ 628114 w 904114"/>
                  <a:gd name="connsiteY56" fmla="*/ 349503 h 465968"/>
                  <a:gd name="connsiteX57" fmla="*/ 619760 w 904114"/>
                  <a:gd name="connsiteY57" fmla="*/ 352031 h 465968"/>
                  <a:gd name="connsiteX58" fmla="*/ 617918 w 904114"/>
                  <a:gd name="connsiteY58" fmla="*/ 352310 h 465968"/>
                  <a:gd name="connsiteX59" fmla="*/ 611417 w 904114"/>
                  <a:gd name="connsiteY59" fmla="*/ 355243 h 465968"/>
                  <a:gd name="connsiteX60" fmla="*/ 516278 w 904114"/>
                  <a:gd name="connsiteY60" fmla="*/ 369171 h 465968"/>
                  <a:gd name="connsiteX61" fmla="*/ 391347 w 904114"/>
                  <a:gd name="connsiteY61" fmla="*/ 335151 h 465968"/>
                  <a:gd name="connsiteX62" fmla="*/ 276143 w 904114"/>
                  <a:gd name="connsiteY62" fmla="*/ 240269 h 465968"/>
                  <a:gd name="connsiteX63" fmla="*/ 214635 w 904114"/>
                  <a:gd name="connsiteY63" fmla="*/ 185124 h 465968"/>
                  <a:gd name="connsiteX64" fmla="*/ 219082 w 904114"/>
                  <a:gd name="connsiteY64" fmla="*/ 218933 h 465968"/>
                  <a:gd name="connsiteX65" fmla="*/ 109898 w 904114"/>
                  <a:gd name="connsiteY65" fmla="*/ 447571 h 465968"/>
                  <a:gd name="connsiteX66" fmla="*/ 31697 w 904114"/>
                  <a:gd name="connsiteY66" fmla="*/ 433277 h 465968"/>
                  <a:gd name="connsiteX67" fmla="*/ 43566 w 904114"/>
                  <a:gd name="connsiteY67" fmla="*/ 264310 h 465968"/>
                  <a:gd name="connsiteX68" fmla="*/ 54182 w 904114"/>
                  <a:gd name="connsiteY68" fmla="*/ 146567 h 465968"/>
                  <a:gd name="connsiteX69" fmla="*/ 24853 w 904114"/>
                  <a:gd name="connsiteY69" fmla="*/ 43893 h 465968"/>
                  <a:gd name="connsiteX70" fmla="*/ 34 w 904114"/>
                  <a:gd name="connsiteY70" fmla="*/ 11394 h 465968"/>
                  <a:gd name="connsiteX71" fmla="*/ 17639 w 904114"/>
                  <a:gd name="connsiteY71" fmla="*/ 175 h 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904114" h="465968">
                    <a:moveTo>
                      <a:pt x="166857" y="131369"/>
                    </a:moveTo>
                    <a:cubicBezTo>
                      <a:pt x="159775" y="127278"/>
                      <a:pt x="156048" y="140020"/>
                      <a:pt x="157358" y="160392"/>
                    </a:cubicBezTo>
                    <a:cubicBezTo>
                      <a:pt x="158667" y="180766"/>
                      <a:pt x="163995" y="192925"/>
                      <a:pt x="170494" y="187961"/>
                    </a:cubicBezTo>
                    <a:cubicBezTo>
                      <a:pt x="177067" y="184129"/>
                      <a:pt x="180722" y="170256"/>
                      <a:pt x="179994" y="158937"/>
                    </a:cubicBezTo>
                    <a:cubicBezTo>
                      <a:pt x="179267" y="147620"/>
                      <a:pt x="173866" y="134328"/>
                      <a:pt x="166857" y="131369"/>
                    </a:cubicBezTo>
                    <a:close/>
                    <a:moveTo>
                      <a:pt x="17639" y="175"/>
                    </a:moveTo>
                    <a:cubicBezTo>
                      <a:pt x="29783" y="1241"/>
                      <a:pt x="48064" y="7169"/>
                      <a:pt x="72066" y="18128"/>
                    </a:cubicBezTo>
                    <a:cubicBezTo>
                      <a:pt x="95504" y="29123"/>
                      <a:pt x="128982" y="37200"/>
                      <a:pt x="147091" y="36036"/>
                    </a:cubicBezTo>
                    <a:cubicBezTo>
                      <a:pt x="164068" y="34944"/>
                      <a:pt x="196414" y="43095"/>
                      <a:pt x="218720" y="54163"/>
                    </a:cubicBezTo>
                    <a:cubicBezTo>
                      <a:pt x="350142" y="118452"/>
                      <a:pt x="451376" y="155133"/>
                      <a:pt x="524760" y="165190"/>
                    </a:cubicBezTo>
                    <a:cubicBezTo>
                      <a:pt x="550289" y="168948"/>
                      <a:pt x="574467" y="173787"/>
                      <a:pt x="596693" y="179479"/>
                    </a:cubicBezTo>
                    <a:lnTo>
                      <a:pt x="635989" y="192145"/>
                    </a:lnTo>
                    <a:lnTo>
                      <a:pt x="688115" y="200403"/>
                    </a:lnTo>
                    <a:cubicBezTo>
                      <a:pt x="704064" y="202930"/>
                      <a:pt x="720016" y="205458"/>
                      <a:pt x="735205" y="207985"/>
                    </a:cubicBezTo>
                    <a:cubicBezTo>
                      <a:pt x="736724" y="207985"/>
                      <a:pt x="737483" y="207985"/>
                      <a:pt x="739003" y="208616"/>
                    </a:cubicBezTo>
                    <a:cubicBezTo>
                      <a:pt x="760269" y="213670"/>
                      <a:pt x="782294" y="216198"/>
                      <a:pt x="804320" y="218725"/>
                    </a:cubicBezTo>
                    <a:cubicBezTo>
                      <a:pt x="818751" y="220620"/>
                      <a:pt x="832422" y="222515"/>
                      <a:pt x="846852" y="223147"/>
                    </a:cubicBezTo>
                    <a:cubicBezTo>
                      <a:pt x="851410" y="223147"/>
                      <a:pt x="856727" y="223147"/>
                      <a:pt x="859005" y="227570"/>
                    </a:cubicBezTo>
                    <a:cubicBezTo>
                      <a:pt x="859765" y="228202"/>
                      <a:pt x="861283" y="228833"/>
                      <a:pt x="862043" y="229465"/>
                    </a:cubicBezTo>
                    <a:cubicBezTo>
                      <a:pt x="865840" y="231360"/>
                      <a:pt x="869638" y="232624"/>
                      <a:pt x="872676" y="234520"/>
                    </a:cubicBezTo>
                    <a:cubicBezTo>
                      <a:pt x="874956" y="233256"/>
                      <a:pt x="877233" y="231992"/>
                      <a:pt x="878752" y="231360"/>
                    </a:cubicBezTo>
                    <a:cubicBezTo>
                      <a:pt x="882550" y="231992"/>
                      <a:pt x="885589" y="232624"/>
                      <a:pt x="887866" y="235151"/>
                    </a:cubicBezTo>
                    <a:cubicBezTo>
                      <a:pt x="888627" y="236415"/>
                      <a:pt x="888627" y="237678"/>
                      <a:pt x="887107" y="238942"/>
                    </a:cubicBezTo>
                    <a:cubicBezTo>
                      <a:pt x="884829" y="240205"/>
                      <a:pt x="881031" y="238310"/>
                      <a:pt x="878752" y="241469"/>
                    </a:cubicBezTo>
                    <a:cubicBezTo>
                      <a:pt x="886347" y="242101"/>
                      <a:pt x="893183" y="242732"/>
                      <a:pt x="900019" y="243364"/>
                    </a:cubicBezTo>
                    <a:cubicBezTo>
                      <a:pt x="900778" y="243364"/>
                      <a:pt x="900778" y="244628"/>
                      <a:pt x="901538" y="245260"/>
                    </a:cubicBezTo>
                    <a:cubicBezTo>
                      <a:pt x="901538" y="245260"/>
                      <a:pt x="900778" y="246523"/>
                      <a:pt x="900018" y="246523"/>
                    </a:cubicBezTo>
                    <a:cubicBezTo>
                      <a:pt x="895461" y="247155"/>
                      <a:pt x="890905" y="248419"/>
                      <a:pt x="885589" y="248419"/>
                    </a:cubicBezTo>
                    <a:cubicBezTo>
                      <a:pt x="875714" y="249050"/>
                      <a:pt x="865841" y="250946"/>
                      <a:pt x="854447" y="253473"/>
                    </a:cubicBezTo>
                    <a:cubicBezTo>
                      <a:pt x="867360" y="255368"/>
                      <a:pt x="877993" y="256000"/>
                      <a:pt x="889385" y="256000"/>
                    </a:cubicBezTo>
                    <a:cubicBezTo>
                      <a:pt x="893942" y="256000"/>
                      <a:pt x="899259" y="256631"/>
                      <a:pt x="903056" y="258527"/>
                    </a:cubicBezTo>
                    <a:cubicBezTo>
                      <a:pt x="903056" y="258527"/>
                      <a:pt x="903816" y="259159"/>
                      <a:pt x="903816" y="259790"/>
                    </a:cubicBezTo>
                    <a:cubicBezTo>
                      <a:pt x="904576" y="261055"/>
                      <a:pt x="903816" y="261686"/>
                      <a:pt x="902298" y="262318"/>
                    </a:cubicBezTo>
                    <a:cubicBezTo>
                      <a:pt x="901538" y="262949"/>
                      <a:pt x="900018" y="262950"/>
                      <a:pt x="899260" y="262950"/>
                    </a:cubicBezTo>
                    <a:cubicBezTo>
                      <a:pt x="897740" y="262949"/>
                      <a:pt x="896980" y="262949"/>
                      <a:pt x="895461" y="262949"/>
                    </a:cubicBezTo>
                    <a:cubicBezTo>
                      <a:pt x="887107" y="261054"/>
                      <a:pt x="887107" y="261054"/>
                      <a:pt x="886347" y="267372"/>
                    </a:cubicBezTo>
                    <a:cubicBezTo>
                      <a:pt x="886347" y="270530"/>
                      <a:pt x="884829" y="271794"/>
                      <a:pt x="881031" y="272426"/>
                    </a:cubicBezTo>
                    <a:cubicBezTo>
                      <a:pt x="877234" y="273058"/>
                      <a:pt x="872676" y="271794"/>
                      <a:pt x="868878" y="274321"/>
                    </a:cubicBezTo>
                    <a:cubicBezTo>
                      <a:pt x="868120" y="274322"/>
                      <a:pt x="868119" y="274953"/>
                      <a:pt x="868119" y="275585"/>
                    </a:cubicBezTo>
                    <a:cubicBezTo>
                      <a:pt x="868119" y="276849"/>
                      <a:pt x="868118" y="277481"/>
                      <a:pt x="869638" y="277480"/>
                    </a:cubicBezTo>
                    <a:cubicBezTo>
                      <a:pt x="871156" y="277480"/>
                      <a:pt x="873436" y="276848"/>
                      <a:pt x="874956" y="276848"/>
                    </a:cubicBezTo>
                    <a:cubicBezTo>
                      <a:pt x="875714" y="276848"/>
                      <a:pt x="877234" y="277481"/>
                      <a:pt x="877993" y="277481"/>
                    </a:cubicBezTo>
                    <a:cubicBezTo>
                      <a:pt x="878752" y="277481"/>
                      <a:pt x="878752" y="278112"/>
                      <a:pt x="878752" y="278744"/>
                    </a:cubicBezTo>
                    <a:cubicBezTo>
                      <a:pt x="878752" y="279376"/>
                      <a:pt x="878752" y="280008"/>
                      <a:pt x="877993" y="280008"/>
                    </a:cubicBezTo>
                    <a:cubicBezTo>
                      <a:pt x="872676" y="283166"/>
                      <a:pt x="866600" y="283798"/>
                      <a:pt x="861284" y="283799"/>
                    </a:cubicBezTo>
                    <a:cubicBezTo>
                      <a:pt x="856727" y="283798"/>
                      <a:pt x="852929" y="284430"/>
                      <a:pt x="849131" y="285693"/>
                    </a:cubicBezTo>
                    <a:cubicBezTo>
                      <a:pt x="843814" y="286957"/>
                      <a:pt x="837739" y="288852"/>
                      <a:pt x="831663" y="288853"/>
                    </a:cubicBezTo>
                    <a:cubicBezTo>
                      <a:pt x="821030" y="288853"/>
                      <a:pt x="811916" y="292011"/>
                      <a:pt x="802042" y="294538"/>
                    </a:cubicBezTo>
                    <a:cubicBezTo>
                      <a:pt x="791408" y="297065"/>
                      <a:pt x="780016" y="300225"/>
                      <a:pt x="769383" y="302752"/>
                    </a:cubicBezTo>
                    <a:cubicBezTo>
                      <a:pt x="767105" y="303383"/>
                      <a:pt x="764825" y="304647"/>
                      <a:pt x="763307" y="305910"/>
                    </a:cubicBezTo>
                    <a:cubicBezTo>
                      <a:pt x="760269" y="307806"/>
                      <a:pt x="756471" y="308437"/>
                      <a:pt x="753433" y="305911"/>
                    </a:cubicBezTo>
                    <a:cubicBezTo>
                      <a:pt x="752673" y="305279"/>
                      <a:pt x="750396" y="305911"/>
                      <a:pt x="750396" y="306542"/>
                    </a:cubicBezTo>
                    <a:cubicBezTo>
                      <a:pt x="748876" y="310333"/>
                      <a:pt x="745079" y="311596"/>
                      <a:pt x="741281" y="312860"/>
                    </a:cubicBezTo>
                    <a:cubicBezTo>
                      <a:pt x="722292" y="317914"/>
                      <a:pt x="703305" y="322969"/>
                      <a:pt x="684318" y="326760"/>
                    </a:cubicBezTo>
                    <a:cubicBezTo>
                      <a:pt x="677481" y="328023"/>
                      <a:pt x="670646" y="329918"/>
                      <a:pt x="665330" y="334341"/>
                    </a:cubicBezTo>
                    <a:cubicBezTo>
                      <a:pt x="660012" y="339395"/>
                      <a:pt x="651659" y="340659"/>
                      <a:pt x="644823" y="343186"/>
                    </a:cubicBezTo>
                    <a:cubicBezTo>
                      <a:pt x="639506" y="345081"/>
                      <a:pt x="633430" y="346344"/>
                      <a:pt x="628114" y="349503"/>
                    </a:cubicBezTo>
                    <a:cubicBezTo>
                      <a:pt x="625836" y="350767"/>
                      <a:pt x="622798" y="351399"/>
                      <a:pt x="619760" y="352031"/>
                    </a:cubicBezTo>
                    <a:lnTo>
                      <a:pt x="617918" y="352310"/>
                    </a:lnTo>
                    <a:lnTo>
                      <a:pt x="611417" y="355243"/>
                    </a:lnTo>
                    <a:cubicBezTo>
                      <a:pt x="588304" y="362553"/>
                      <a:pt x="558721" y="366443"/>
                      <a:pt x="516278" y="369171"/>
                    </a:cubicBezTo>
                    <a:cubicBezTo>
                      <a:pt x="452966" y="374377"/>
                      <a:pt x="442489" y="370505"/>
                      <a:pt x="391347" y="335151"/>
                    </a:cubicBezTo>
                    <a:cubicBezTo>
                      <a:pt x="361524" y="313200"/>
                      <a:pt x="308740" y="269996"/>
                      <a:pt x="276143" y="240269"/>
                    </a:cubicBezTo>
                    <a:lnTo>
                      <a:pt x="214635" y="185124"/>
                    </a:lnTo>
                    <a:lnTo>
                      <a:pt x="219082" y="218933"/>
                    </a:lnTo>
                    <a:cubicBezTo>
                      <a:pt x="229616" y="294402"/>
                      <a:pt x="179572" y="399906"/>
                      <a:pt x="109898" y="447571"/>
                    </a:cubicBezTo>
                    <a:cubicBezTo>
                      <a:pt x="68562" y="476368"/>
                      <a:pt x="43225" y="471178"/>
                      <a:pt x="31697" y="433277"/>
                    </a:cubicBezTo>
                    <a:cubicBezTo>
                      <a:pt x="18964" y="394317"/>
                      <a:pt x="25740" y="305234"/>
                      <a:pt x="43566" y="264310"/>
                    </a:cubicBezTo>
                    <a:cubicBezTo>
                      <a:pt x="53503" y="242078"/>
                      <a:pt x="57602" y="199763"/>
                      <a:pt x="54182" y="146567"/>
                    </a:cubicBezTo>
                    <a:cubicBezTo>
                      <a:pt x="49890" y="79788"/>
                      <a:pt x="44127" y="60838"/>
                      <a:pt x="24853" y="43893"/>
                    </a:cubicBezTo>
                    <a:cubicBezTo>
                      <a:pt x="11602" y="32243"/>
                      <a:pt x="398" y="17051"/>
                      <a:pt x="34" y="11394"/>
                    </a:cubicBezTo>
                    <a:cubicBezTo>
                      <a:pt x="-511" y="2905"/>
                      <a:pt x="5496" y="-891"/>
                      <a:pt x="17639" y="1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45104D02-6F51-254D-9538-9AF00EA2030E}"/>
                </a:ext>
              </a:extLst>
            </p:cNvPr>
            <p:cNvGrpSpPr/>
            <p:nvPr/>
          </p:nvGrpSpPr>
          <p:grpSpPr>
            <a:xfrm>
              <a:off x="4999462" y="2377844"/>
              <a:ext cx="864610" cy="1328528"/>
              <a:chOff x="4999462" y="2377844"/>
              <a:chExt cx="864610" cy="1328528"/>
            </a:xfrm>
          </p:grpSpPr>
          <p:pic>
            <p:nvPicPr>
              <p:cNvPr id="18" name="图片 17" descr="图片包含 动物, 食物, 男人, 桌子&#10;&#10;描述已自动生成">
                <a:extLst>
                  <a:ext uri="{FF2B5EF4-FFF2-40B4-BE49-F238E27FC236}">
                    <a16:creationId xmlns:a16="http://schemas.microsoft.com/office/drawing/2014/main" id="{74B61C91-0A1C-8A28-314E-4005D7D81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harpenSoften amount="25000"/>
                        </a14:imgEffect>
                        <a14:imgEffect>
                          <a14:saturation sat="80000"/>
                        </a14:imgEffect>
                        <a14:imgEffect>
                          <a14:brightnessContrast bright="-25000" contrast="5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97355">
                <a:off x="4999462" y="2377844"/>
                <a:ext cx="864610" cy="1328528"/>
              </a:xfrm>
              <a:prstGeom prst="rect">
                <a:avLst/>
              </a:prstGeom>
              <a:effectLst/>
            </p:spPr>
          </p:pic>
          <p:grpSp>
            <p:nvGrpSpPr>
              <p:cNvPr id="19" name="图形 7">
                <a:extLst>
                  <a:ext uri="{FF2B5EF4-FFF2-40B4-BE49-F238E27FC236}">
                    <a16:creationId xmlns:a16="http://schemas.microsoft.com/office/drawing/2014/main" id="{54205E2F-3461-332A-FD74-3333A8244E76}"/>
                  </a:ext>
                </a:extLst>
              </p:cNvPr>
              <p:cNvGrpSpPr/>
              <p:nvPr/>
            </p:nvGrpSpPr>
            <p:grpSpPr>
              <a:xfrm>
                <a:off x="5253484" y="2742731"/>
                <a:ext cx="206611" cy="252698"/>
                <a:chOff x="7932413" y="2882795"/>
                <a:chExt cx="899257" cy="1099850"/>
              </a:xfrm>
              <a:solidFill>
                <a:srgbClr val="E5D7B9"/>
              </a:solidFill>
            </p:grpSpPr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7DE709AB-4B67-AE67-58CC-10891EAA5F11}"/>
                    </a:ext>
                  </a:extLst>
                </p:cNvPr>
                <p:cNvSpPr/>
                <p:nvPr/>
              </p:nvSpPr>
              <p:spPr>
                <a:xfrm rot="21245464">
                  <a:off x="7932413" y="2882795"/>
                  <a:ext cx="743279" cy="1099850"/>
                </a:xfrm>
                <a:custGeom>
                  <a:avLst/>
                  <a:gdLst>
                    <a:gd name="connsiteX0" fmla="*/ 577402 w 743280"/>
                    <a:gd name="connsiteY0" fmla="*/ 4458 h 1099850"/>
                    <a:gd name="connsiteX1" fmla="*/ 691748 w 743280"/>
                    <a:gd name="connsiteY1" fmla="*/ 9393 h 1099850"/>
                    <a:gd name="connsiteX2" fmla="*/ 731461 w 743280"/>
                    <a:gd name="connsiteY2" fmla="*/ 38889 h 1099850"/>
                    <a:gd name="connsiteX3" fmla="*/ 726670 w 743280"/>
                    <a:gd name="connsiteY3" fmla="*/ 75773 h 1099850"/>
                    <a:gd name="connsiteX4" fmla="*/ 691893 w 743280"/>
                    <a:gd name="connsiteY4" fmla="*/ 114216 h 1099850"/>
                    <a:gd name="connsiteX5" fmla="*/ 622800 w 743280"/>
                    <a:gd name="connsiteY5" fmla="*/ 102123 h 1099850"/>
                    <a:gd name="connsiteX6" fmla="*/ 576738 w 743280"/>
                    <a:gd name="connsiteY6" fmla="*/ 119930 h 1099850"/>
                    <a:gd name="connsiteX7" fmla="*/ 524298 w 743280"/>
                    <a:gd name="connsiteY7" fmla="*/ 149887 h 1099850"/>
                    <a:gd name="connsiteX8" fmla="*/ 484297 w 743280"/>
                    <a:gd name="connsiteY8" fmla="*/ 202299 h 1099850"/>
                    <a:gd name="connsiteX9" fmla="*/ 565107 w 743280"/>
                    <a:gd name="connsiteY9" fmla="*/ 195228 h 1099850"/>
                    <a:gd name="connsiteX10" fmla="*/ 634142 w 743280"/>
                    <a:gd name="connsiteY10" fmla="*/ 184463 h 1099850"/>
                    <a:gd name="connsiteX11" fmla="*/ 667765 w 743280"/>
                    <a:gd name="connsiteY11" fmla="*/ 194737 h 1099850"/>
                    <a:gd name="connsiteX12" fmla="*/ 718214 w 743280"/>
                    <a:gd name="connsiteY12" fmla="*/ 213756 h 1099850"/>
                    <a:gd name="connsiteX13" fmla="*/ 743755 w 743280"/>
                    <a:gd name="connsiteY13" fmla="*/ 246138 h 1099850"/>
                    <a:gd name="connsiteX14" fmla="*/ 686178 w 743280"/>
                    <a:gd name="connsiteY14" fmla="*/ 283917 h 1099850"/>
                    <a:gd name="connsiteX15" fmla="*/ 620145 w 743280"/>
                    <a:gd name="connsiteY15" fmla="*/ 312604 h 1099850"/>
                    <a:gd name="connsiteX16" fmla="*/ 540460 w 743280"/>
                    <a:gd name="connsiteY16" fmla="*/ 371480 h 1099850"/>
                    <a:gd name="connsiteX17" fmla="*/ 449491 w 743280"/>
                    <a:gd name="connsiteY17" fmla="*/ 494716 h 1099850"/>
                    <a:gd name="connsiteX18" fmla="*/ 397600 w 743280"/>
                    <a:gd name="connsiteY18" fmla="*/ 557574 h 1099850"/>
                    <a:gd name="connsiteX19" fmla="*/ 369316 w 743280"/>
                    <a:gd name="connsiteY19" fmla="*/ 621934 h 1099850"/>
                    <a:gd name="connsiteX20" fmla="*/ 294711 w 743280"/>
                    <a:gd name="connsiteY20" fmla="*/ 723928 h 1099850"/>
                    <a:gd name="connsiteX21" fmla="*/ 246658 w 743280"/>
                    <a:gd name="connsiteY21" fmla="*/ 793424 h 1099850"/>
                    <a:gd name="connsiteX22" fmla="*/ 177392 w 743280"/>
                    <a:gd name="connsiteY22" fmla="*/ 891493 h 1099850"/>
                    <a:gd name="connsiteX23" fmla="*/ 101661 w 743280"/>
                    <a:gd name="connsiteY23" fmla="*/ 995248 h 1099850"/>
                    <a:gd name="connsiteX24" fmla="*/ 76033 w 743280"/>
                    <a:gd name="connsiteY24" fmla="*/ 1029823 h 1099850"/>
                    <a:gd name="connsiteX25" fmla="*/ 28240 w 743280"/>
                    <a:gd name="connsiteY25" fmla="*/ 1099666 h 1099850"/>
                    <a:gd name="connsiteX26" fmla="*/ 3044 w 743280"/>
                    <a:gd name="connsiteY26" fmla="*/ 973285 h 1099850"/>
                    <a:gd name="connsiteX27" fmla="*/ 21486 w 743280"/>
                    <a:gd name="connsiteY27" fmla="*/ 906270 h 1099850"/>
                    <a:gd name="connsiteX28" fmla="*/ 73955 w 743280"/>
                    <a:gd name="connsiteY28" fmla="*/ 822429 h 1099850"/>
                    <a:gd name="connsiteX29" fmla="*/ 91387 w 743280"/>
                    <a:gd name="connsiteY29" fmla="*/ 817321 h 1099850"/>
                    <a:gd name="connsiteX30" fmla="*/ 166512 w 743280"/>
                    <a:gd name="connsiteY30" fmla="*/ 727737 h 1099850"/>
                    <a:gd name="connsiteX31" fmla="*/ 254999 w 743280"/>
                    <a:gd name="connsiteY31" fmla="*/ 614142 h 1099850"/>
                    <a:gd name="connsiteX32" fmla="*/ 283022 w 743280"/>
                    <a:gd name="connsiteY32" fmla="*/ 590562 h 1099850"/>
                    <a:gd name="connsiteX33" fmla="*/ 417542 w 743280"/>
                    <a:gd name="connsiteY33" fmla="*/ 410211 h 1099850"/>
                    <a:gd name="connsiteX34" fmla="*/ 473272 w 743280"/>
                    <a:gd name="connsiteY34" fmla="*/ 347180 h 1099850"/>
                    <a:gd name="connsiteX35" fmla="*/ 390731 w 743280"/>
                    <a:gd name="connsiteY35" fmla="*/ 335145 h 1099850"/>
                    <a:gd name="connsiteX36" fmla="*/ 387585 w 743280"/>
                    <a:gd name="connsiteY36" fmla="*/ 261925 h 1099850"/>
                    <a:gd name="connsiteX37" fmla="*/ 434282 w 743280"/>
                    <a:gd name="connsiteY37" fmla="*/ 199153 h 1099850"/>
                    <a:gd name="connsiteX38" fmla="*/ 426143 w 743280"/>
                    <a:gd name="connsiteY38" fmla="*/ 184376 h 1099850"/>
                    <a:gd name="connsiteX39" fmla="*/ 454542 w 743280"/>
                    <a:gd name="connsiteY39" fmla="*/ 193496 h 1099850"/>
                    <a:gd name="connsiteX40" fmla="*/ 568484 w 743280"/>
                    <a:gd name="connsiteY40" fmla="*/ 96408 h 1099850"/>
                    <a:gd name="connsiteX41" fmla="*/ 569667 w 743280"/>
                    <a:gd name="connsiteY41" fmla="*/ 79554 h 1099850"/>
                    <a:gd name="connsiteX42" fmla="*/ 525972 w 743280"/>
                    <a:gd name="connsiteY42" fmla="*/ 64488 h 1099850"/>
                    <a:gd name="connsiteX43" fmla="*/ 465624 w 743280"/>
                    <a:gd name="connsiteY43" fmla="*/ 47778 h 1099850"/>
                    <a:gd name="connsiteX44" fmla="*/ 577402 w 743280"/>
                    <a:gd name="connsiteY44" fmla="*/ 4458 h 109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743280" h="1099850">
                      <a:moveTo>
                        <a:pt x="577402" y="4458"/>
                      </a:moveTo>
                      <a:cubicBezTo>
                        <a:pt x="615296" y="-2988"/>
                        <a:pt x="654633" y="-1574"/>
                        <a:pt x="691748" y="9393"/>
                      </a:cubicBezTo>
                      <a:cubicBezTo>
                        <a:pt x="706987" y="16031"/>
                        <a:pt x="718502" y="28874"/>
                        <a:pt x="731461" y="38889"/>
                      </a:cubicBezTo>
                      <a:cubicBezTo>
                        <a:pt x="743755" y="48673"/>
                        <a:pt x="733596" y="65758"/>
                        <a:pt x="726670" y="75773"/>
                      </a:cubicBezTo>
                      <a:cubicBezTo>
                        <a:pt x="713567" y="87144"/>
                        <a:pt x="699310" y="97938"/>
                        <a:pt x="691893" y="114216"/>
                      </a:cubicBezTo>
                      <a:cubicBezTo>
                        <a:pt x="667072" y="116322"/>
                        <a:pt x="647909" y="89453"/>
                        <a:pt x="622800" y="102123"/>
                      </a:cubicBezTo>
                      <a:cubicBezTo>
                        <a:pt x="608601" y="110925"/>
                        <a:pt x="592265" y="114331"/>
                        <a:pt x="576738" y="119930"/>
                      </a:cubicBezTo>
                      <a:cubicBezTo>
                        <a:pt x="557546" y="126828"/>
                        <a:pt x="547618" y="155746"/>
                        <a:pt x="524298" y="149887"/>
                      </a:cubicBezTo>
                      <a:cubicBezTo>
                        <a:pt x="509752" y="166309"/>
                        <a:pt x="492667" y="181519"/>
                        <a:pt x="484297" y="202299"/>
                      </a:cubicBezTo>
                      <a:cubicBezTo>
                        <a:pt x="511138" y="199672"/>
                        <a:pt x="537978" y="191966"/>
                        <a:pt x="565107" y="195228"/>
                      </a:cubicBezTo>
                      <a:cubicBezTo>
                        <a:pt x="588369" y="194131"/>
                        <a:pt x="610967" y="186685"/>
                        <a:pt x="634142" y="184463"/>
                      </a:cubicBezTo>
                      <a:cubicBezTo>
                        <a:pt x="645946" y="185213"/>
                        <a:pt x="656769" y="190725"/>
                        <a:pt x="667765" y="194737"/>
                      </a:cubicBezTo>
                      <a:cubicBezTo>
                        <a:pt x="684389" y="201548"/>
                        <a:pt x="701619" y="206830"/>
                        <a:pt x="718214" y="213756"/>
                      </a:cubicBezTo>
                      <a:cubicBezTo>
                        <a:pt x="732529" y="218576"/>
                        <a:pt x="735790" y="235200"/>
                        <a:pt x="743755" y="246138"/>
                      </a:cubicBezTo>
                      <a:cubicBezTo>
                        <a:pt x="728632" y="263599"/>
                        <a:pt x="709729" y="279963"/>
                        <a:pt x="686178" y="283917"/>
                      </a:cubicBezTo>
                      <a:cubicBezTo>
                        <a:pt x="662859" y="289978"/>
                        <a:pt x="640261" y="299184"/>
                        <a:pt x="620145" y="312604"/>
                      </a:cubicBezTo>
                      <a:cubicBezTo>
                        <a:pt x="592063" y="329950"/>
                        <a:pt x="563116" y="347122"/>
                        <a:pt x="540460" y="371480"/>
                      </a:cubicBezTo>
                      <a:cubicBezTo>
                        <a:pt x="509810" y="412318"/>
                        <a:pt x="476707" y="451453"/>
                        <a:pt x="449491" y="494716"/>
                      </a:cubicBezTo>
                      <a:cubicBezTo>
                        <a:pt x="432665" y="515986"/>
                        <a:pt x="410212" y="533129"/>
                        <a:pt x="397600" y="557574"/>
                      </a:cubicBezTo>
                      <a:cubicBezTo>
                        <a:pt x="385795" y="577921"/>
                        <a:pt x="380139" y="601096"/>
                        <a:pt x="369316" y="621934"/>
                      </a:cubicBezTo>
                      <a:cubicBezTo>
                        <a:pt x="346199" y="657173"/>
                        <a:pt x="312807" y="685341"/>
                        <a:pt x="294711" y="723928"/>
                      </a:cubicBezTo>
                      <a:cubicBezTo>
                        <a:pt x="279444" y="747594"/>
                        <a:pt x="265619" y="772385"/>
                        <a:pt x="246658" y="793424"/>
                      </a:cubicBezTo>
                      <a:cubicBezTo>
                        <a:pt x="219586" y="823209"/>
                        <a:pt x="200914" y="859083"/>
                        <a:pt x="177392" y="891493"/>
                      </a:cubicBezTo>
                      <a:cubicBezTo>
                        <a:pt x="153091" y="926761"/>
                        <a:pt x="123365" y="958190"/>
                        <a:pt x="101661" y="995248"/>
                      </a:cubicBezTo>
                      <a:cubicBezTo>
                        <a:pt x="92743" y="1006503"/>
                        <a:pt x="82844" y="1017009"/>
                        <a:pt x="76033" y="1029823"/>
                      </a:cubicBezTo>
                      <a:cubicBezTo>
                        <a:pt x="61920" y="1054355"/>
                        <a:pt x="43103" y="1075654"/>
                        <a:pt x="28240" y="1099666"/>
                      </a:cubicBezTo>
                      <a:cubicBezTo>
                        <a:pt x="16349" y="1058337"/>
                        <a:pt x="-7346" y="1017788"/>
                        <a:pt x="3044" y="973285"/>
                      </a:cubicBezTo>
                      <a:cubicBezTo>
                        <a:pt x="9307" y="951091"/>
                        <a:pt x="9047" y="926415"/>
                        <a:pt x="21486" y="906270"/>
                      </a:cubicBezTo>
                      <a:cubicBezTo>
                        <a:pt x="37619" y="877525"/>
                        <a:pt x="54878" y="849328"/>
                        <a:pt x="73955" y="822429"/>
                      </a:cubicBezTo>
                      <a:cubicBezTo>
                        <a:pt x="77390" y="815647"/>
                        <a:pt x="85182" y="817350"/>
                        <a:pt x="91387" y="817321"/>
                      </a:cubicBezTo>
                      <a:cubicBezTo>
                        <a:pt x="117708" y="788605"/>
                        <a:pt x="144491" y="760033"/>
                        <a:pt x="166512" y="727737"/>
                      </a:cubicBezTo>
                      <a:cubicBezTo>
                        <a:pt x="193669" y="688083"/>
                        <a:pt x="225041" y="651660"/>
                        <a:pt x="254999" y="614142"/>
                      </a:cubicBezTo>
                      <a:cubicBezTo>
                        <a:pt x="261810" y="603348"/>
                        <a:pt x="275028" y="600000"/>
                        <a:pt x="283022" y="590562"/>
                      </a:cubicBezTo>
                      <a:cubicBezTo>
                        <a:pt x="325650" y="528858"/>
                        <a:pt x="372924" y="470502"/>
                        <a:pt x="417542" y="410211"/>
                      </a:cubicBezTo>
                      <a:cubicBezTo>
                        <a:pt x="433329" y="386748"/>
                        <a:pt x="456793" y="370124"/>
                        <a:pt x="473272" y="347180"/>
                      </a:cubicBezTo>
                      <a:cubicBezTo>
                        <a:pt x="446028" y="341379"/>
                        <a:pt x="418264" y="338983"/>
                        <a:pt x="390731" y="335145"/>
                      </a:cubicBezTo>
                      <a:cubicBezTo>
                        <a:pt x="386863" y="311046"/>
                        <a:pt x="385536" y="286197"/>
                        <a:pt x="387585" y="261925"/>
                      </a:cubicBezTo>
                      <a:cubicBezTo>
                        <a:pt x="397426" y="237451"/>
                        <a:pt x="418235" y="219615"/>
                        <a:pt x="434282" y="199153"/>
                      </a:cubicBezTo>
                      <a:cubicBezTo>
                        <a:pt x="431511" y="194246"/>
                        <a:pt x="428798" y="189311"/>
                        <a:pt x="426143" y="184376"/>
                      </a:cubicBezTo>
                      <a:cubicBezTo>
                        <a:pt x="435725" y="186945"/>
                        <a:pt x="445191" y="190148"/>
                        <a:pt x="454542" y="193496"/>
                      </a:cubicBezTo>
                      <a:cubicBezTo>
                        <a:pt x="494485" y="163539"/>
                        <a:pt x="531975" y="130406"/>
                        <a:pt x="568484" y="96408"/>
                      </a:cubicBezTo>
                      <a:cubicBezTo>
                        <a:pt x="574285" y="92079"/>
                        <a:pt x="574198" y="84806"/>
                        <a:pt x="569667" y="79554"/>
                      </a:cubicBezTo>
                      <a:cubicBezTo>
                        <a:pt x="555901" y="72310"/>
                        <a:pt x="539998" y="70982"/>
                        <a:pt x="525972" y="64488"/>
                      </a:cubicBezTo>
                      <a:cubicBezTo>
                        <a:pt x="507241" y="54762"/>
                        <a:pt x="485885" y="52684"/>
                        <a:pt x="465624" y="47778"/>
                      </a:cubicBezTo>
                      <a:cubicBezTo>
                        <a:pt x="499363" y="25180"/>
                        <a:pt x="538642" y="14704"/>
                        <a:pt x="577402" y="4458"/>
                      </a:cubicBezTo>
                      <a:close/>
                    </a:path>
                  </a:pathLst>
                </a:custGeom>
                <a:solidFill>
                  <a:srgbClr val="EFE7D5"/>
                </a:solidFill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BF320763-0FD7-033C-13CE-0CDF934916E2}"/>
                    </a:ext>
                  </a:extLst>
                </p:cNvPr>
                <p:cNvSpPr/>
                <p:nvPr/>
              </p:nvSpPr>
              <p:spPr>
                <a:xfrm>
                  <a:off x="8340244" y="3333170"/>
                  <a:ext cx="491426" cy="548215"/>
                </a:xfrm>
                <a:custGeom>
                  <a:avLst/>
                  <a:gdLst>
                    <a:gd name="connsiteX0" fmla="*/ 233977 w 491424"/>
                    <a:gd name="connsiteY0" fmla="*/ 2393 h 548215"/>
                    <a:gd name="connsiteX1" fmla="*/ 291352 w 491424"/>
                    <a:gd name="connsiteY1" fmla="*/ 13042 h 548215"/>
                    <a:gd name="connsiteX2" fmla="*/ 307543 w 491424"/>
                    <a:gd name="connsiteY2" fmla="*/ 54689 h 548215"/>
                    <a:gd name="connsiteX3" fmla="*/ 393057 w 491424"/>
                    <a:gd name="connsiteY3" fmla="*/ 87359 h 548215"/>
                    <a:gd name="connsiteX4" fmla="*/ 406189 w 491424"/>
                    <a:gd name="connsiteY4" fmla="*/ 137807 h 548215"/>
                    <a:gd name="connsiteX5" fmla="*/ 368525 w 491424"/>
                    <a:gd name="connsiteY5" fmla="*/ 159424 h 548215"/>
                    <a:gd name="connsiteX6" fmla="*/ 312709 w 491424"/>
                    <a:gd name="connsiteY6" fmla="*/ 173393 h 548215"/>
                    <a:gd name="connsiteX7" fmla="*/ 295161 w 491424"/>
                    <a:gd name="connsiteY7" fmla="*/ 207304 h 548215"/>
                    <a:gd name="connsiteX8" fmla="*/ 265406 w 491424"/>
                    <a:gd name="connsiteY8" fmla="*/ 314580 h 548215"/>
                    <a:gd name="connsiteX9" fmla="*/ 244453 w 491424"/>
                    <a:gd name="connsiteY9" fmla="*/ 358102 h 548215"/>
                    <a:gd name="connsiteX10" fmla="*/ 250687 w 491424"/>
                    <a:gd name="connsiteY10" fmla="*/ 373571 h 548215"/>
                    <a:gd name="connsiteX11" fmla="*/ 433635 w 491424"/>
                    <a:gd name="connsiteY11" fmla="*/ 379314 h 548215"/>
                    <a:gd name="connsiteX12" fmla="*/ 488817 w 491424"/>
                    <a:gd name="connsiteY12" fmla="*/ 424597 h 548215"/>
                    <a:gd name="connsiteX13" fmla="*/ 484632 w 491424"/>
                    <a:gd name="connsiteY13" fmla="*/ 452043 h 548215"/>
                    <a:gd name="connsiteX14" fmla="*/ 447344 w 491424"/>
                    <a:gd name="connsiteY14" fmla="*/ 495710 h 548215"/>
                    <a:gd name="connsiteX15" fmla="*/ 424169 w 491424"/>
                    <a:gd name="connsiteY15" fmla="*/ 498682 h 548215"/>
                    <a:gd name="connsiteX16" fmla="*/ 298336 w 491424"/>
                    <a:gd name="connsiteY16" fmla="*/ 513372 h 548215"/>
                    <a:gd name="connsiteX17" fmla="*/ 210109 w 491424"/>
                    <a:gd name="connsiteY17" fmla="*/ 527428 h 548215"/>
                    <a:gd name="connsiteX18" fmla="*/ 116427 w 491424"/>
                    <a:gd name="connsiteY18" fmla="*/ 547976 h 548215"/>
                    <a:gd name="connsiteX19" fmla="*/ 88922 w 491424"/>
                    <a:gd name="connsiteY19" fmla="*/ 517211 h 548215"/>
                    <a:gd name="connsiteX20" fmla="*/ 48921 w 491424"/>
                    <a:gd name="connsiteY20" fmla="*/ 434842 h 548215"/>
                    <a:gd name="connsiteX21" fmla="*/ 80611 w 491424"/>
                    <a:gd name="connsiteY21" fmla="*/ 357726 h 548215"/>
                    <a:gd name="connsiteX22" fmla="*/ 141795 w 491424"/>
                    <a:gd name="connsiteY22" fmla="*/ 314378 h 548215"/>
                    <a:gd name="connsiteX23" fmla="*/ 166298 w 491424"/>
                    <a:gd name="connsiteY23" fmla="*/ 221937 h 548215"/>
                    <a:gd name="connsiteX24" fmla="*/ 58821 w 491424"/>
                    <a:gd name="connsiteY24" fmla="*/ 210825 h 548215"/>
                    <a:gd name="connsiteX25" fmla="*/ 9267 w 491424"/>
                    <a:gd name="connsiteY25" fmla="*/ 195760 h 548215"/>
                    <a:gd name="connsiteX26" fmla="*/ 20782 w 491424"/>
                    <a:gd name="connsiteY26" fmla="*/ 189872 h 548215"/>
                    <a:gd name="connsiteX27" fmla="*/ 407 w 491424"/>
                    <a:gd name="connsiteY27" fmla="*/ 171257 h 548215"/>
                    <a:gd name="connsiteX28" fmla="*/ 4678 w 491424"/>
                    <a:gd name="connsiteY28" fmla="*/ 162397 h 548215"/>
                    <a:gd name="connsiteX29" fmla="*/ 111578 w 491424"/>
                    <a:gd name="connsiteY29" fmla="*/ 152267 h 548215"/>
                    <a:gd name="connsiteX30" fmla="*/ 179285 w 491424"/>
                    <a:gd name="connsiteY30" fmla="*/ 129726 h 548215"/>
                    <a:gd name="connsiteX31" fmla="*/ 193514 w 491424"/>
                    <a:gd name="connsiteY31" fmla="*/ 42480 h 548215"/>
                    <a:gd name="connsiteX32" fmla="*/ 233977 w 491424"/>
                    <a:gd name="connsiteY32" fmla="*/ 2393 h 548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491424" h="548215">
                      <a:moveTo>
                        <a:pt x="233977" y="2393"/>
                      </a:moveTo>
                      <a:cubicBezTo>
                        <a:pt x="253284" y="-2600"/>
                        <a:pt x="276027" y="-1186"/>
                        <a:pt x="291352" y="13042"/>
                      </a:cubicBezTo>
                      <a:cubicBezTo>
                        <a:pt x="301828" y="24587"/>
                        <a:pt x="298509" y="42596"/>
                        <a:pt x="307543" y="54689"/>
                      </a:cubicBezTo>
                      <a:cubicBezTo>
                        <a:pt x="333344" y="72582"/>
                        <a:pt x="369968" y="63607"/>
                        <a:pt x="393057" y="87359"/>
                      </a:cubicBezTo>
                      <a:cubicBezTo>
                        <a:pt x="409912" y="99221"/>
                        <a:pt x="397328" y="121732"/>
                        <a:pt x="406189" y="137807"/>
                      </a:cubicBezTo>
                      <a:cubicBezTo>
                        <a:pt x="394211" y="145831"/>
                        <a:pt x="382609" y="155413"/>
                        <a:pt x="368525" y="159424"/>
                      </a:cubicBezTo>
                      <a:cubicBezTo>
                        <a:pt x="349766" y="163349"/>
                        <a:pt x="329448" y="162512"/>
                        <a:pt x="312709" y="173393"/>
                      </a:cubicBezTo>
                      <a:cubicBezTo>
                        <a:pt x="300125" y="179713"/>
                        <a:pt x="298682" y="195067"/>
                        <a:pt x="295161" y="207304"/>
                      </a:cubicBezTo>
                      <a:cubicBezTo>
                        <a:pt x="288523" y="243957"/>
                        <a:pt x="273227" y="278244"/>
                        <a:pt x="265406" y="314580"/>
                      </a:cubicBezTo>
                      <a:cubicBezTo>
                        <a:pt x="263212" y="331232"/>
                        <a:pt x="251033" y="343383"/>
                        <a:pt x="244453" y="358102"/>
                      </a:cubicBezTo>
                      <a:cubicBezTo>
                        <a:pt x="245809" y="363499"/>
                        <a:pt x="248436" y="368491"/>
                        <a:pt x="250687" y="373571"/>
                      </a:cubicBezTo>
                      <a:cubicBezTo>
                        <a:pt x="311468" y="373860"/>
                        <a:pt x="374298" y="359949"/>
                        <a:pt x="433635" y="379314"/>
                      </a:cubicBezTo>
                      <a:cubicBezTo>
                        <a:pt x="454819" y="389502"/>
                        <a:pt x="482381" y="398968"/>
                        <a:pt x="488817" y="424597"/>
                      </a:cubicBezTo>
                      <a:cubicBezTo>
                        <a:pt x="495080" y="434092"/>
                        <a:pt x="490549" y="444337"/>
                        <a:pt x="484632" y="452043"/>
                      </a:cubicBezTo>
                      <a:cubicBezTo>
                        <a:pt x="473088" y="467224"/>
                        <a:pt x="462323" y="483617"/>
                        <a:pt x="447344" y="495710"/>
                      </a:cubicBezTo>
                      <a:cubicBezTo>
                        <a:pt x="439985" y="498567"/>
                        <a:pt x="431904" y="498105"/>
                        <a:pt x="424169" y="498682"/>
                      </a:cubicBezTo>
                      <a:cubicBezTo>
                        <a:pt x="381715" y="499317"/>
                        <a:pt x="340300" y="508668"/>
                        <a:pt x="298336" y="513372"/>
                      </a:cubicBezTo>
                      <a:cubicBezTo>
                        <a:pt x="268205" y="513603"/>
                        <a:pt x="239922" y="524772"/>
                        <a:pt x="210109" y="527428"/>
                      </a:cubicBezTo>
                      <a:cubicBezTo>
                        <a:pt x="178333" y="531728"/>
                        <a:pt x="148231" y="544225"/>
                        <a:pt x="116427" y="547976"/>
                      </a:cubicBezTo>
                      <a:cubicBezTo>
                        <a:pt x="99630" y="548554"/>
                        <a:pt x="94752" y="528900"/>
                        <a:pt x="88922" y="517211"/>
                      </a:cubicBezTo>
                      <a:cubicBezTo>
                        <a:pt x="73597" y="490803"/>
                        <a:pt x="60437" y="463097"/>
                        <a:pt x="48921" y="434842"/>
                      </a:cubicBezTo>
                      <a:cubicBezTo>
                        <a:pt x="45804" y="404423"/>
                        <a:pt x="90452" y="388867"/>
                        <a:pt x="80611" y="357726"/>
                      </a:cubicBezTo>
                      <a:cubicBezTo>
                        <a:pt x="106210" y="352329"/>
                        <a:pt x="125489" y="333599"/>
                        <a:pt x="141795" y="314378"/>
                      </a:cubicBezTo>
                      <a:cubicBezTo>
                        <a:pt x="157265" y="286181"/>
                        <a:pt x="163008" y="253626"/>
                        <a:pt x="166298" y="221937"/>
                      </a:cubicBezTo>
                      <a:cubicBezTo>
                        <a:pt x="130886" y="214548"/>
                        <a:pt x="94002" y="219887"/>
                        <a:pt x="58821" y="210825"/>
                      </a:cubicBezTo>
                      <a:cubicBezTo>
                        <a:pt x="41908" y="207102"/>
                        <a:pt x="25458" y="201792"/>
                        <a:pt x="9267" y="195760"/>
                      </a:cubicBezTo>
                      <a:cubicBezTo>
                        <a:pt x="13105" y="193769"/>
                        <a:pt x="16915" y="191806"/>
                        <a:pt x="20782" y="189872"/>
                      </a:cubicBezTo>
                      <a:cubicBezTo>
                        <a:pt x="13942" y="183696"/>
                        <a:pt x="7131" y="177520"/>
                        <a:pt x="407" y="171257"/>
                      </a:cubicBezTo>
                      <a:cubicBezTo>
                        <a:pt x="1850" y="168313"/>
                        <a:pt x="3264" y="165341"/>
                        <a:pt x="4678" y="162397"/>
                      </a:cubicBezTo>
                      <a:cubicBezTo>
                        <a:pt x="39946" y="159338"/>
                        <a:pt x="78850" y="169497"/>
                        <a:pt x="111578" y="152267"/>
                      </a:cubicBezTo>
                      <a:cubicBezTo>
                        <a:pt x="133397" y="142223"/>
                        <a:pt x="160930" y="147736"/>
                        <a:pt x="179285" y="129726"/>
                      </a:cubicBezTo>
                      <a:cubicBezTo>
                        <a:pt x="189733" y="102540"/>
                        <a:pt x="173427" y="66521"/>
                        <a:pt x="193514" y="42480"/>
                      </a:cubicBezTo>
                      <a:cubicBezTo>
                        <a:pt x="206761" y="29118"/>
                        <a:pt x="217208" y="11686"/>
                        <a:pt x="233977" y="2393"/>
                      </a:cubicBezTo>
                      <a:close/>
                    </a:path>
                  </a:pathLst>
                </a:custGeom>
                <a:solidFill>
                  <a:srgbClr val="EFE7D5"/>
                </a:solidFill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C5978AE1-17D5-05C2-1FF1-C590D26F9DB0}"/>
                  </a:ext>
                </a:extLst>
              </p:cNvPr>
              <p:cNvSpPr/>
              <p:nvPr/>
            </p:nvSpPr>
            <p:spPr>
              <a:xfrm>
                <a:off x="5233388" y="3178570"/>
                <a:ext cx="227595" cy="325095"/>
              </a:xfrm>
              <a:custGeom>
                <a:avLst/>
                <a:gdLst>
                  <a:gd name="connsiteX0" fmla="*/ 524900 w 739412"/>
                  <a:gd name="connsiteY0" fmla="*/ 47 h 1056170"/>
                  <a:gd name="connsiteX1" fmla="*/ 548480 w 739412"/>
                  <a:gd name="connsiteY1" fmla="*/ 5328 h 1056170"/>
                  <a:gd name="connsiteX2" fmla="*/ 587557 w 739412"/>
                  <a:gd name="connsiteY2" fmla="*/ 67379 h 1056170"/>
                  <a:gd name="connsiteX3" fmla="*/ 592406 w 739412"/>
                  <a:gd name="connsiteY3" fmla="*/ 119559 h 1056170"/>
                  <a:gd name="connsiteX4" fmla="*/ 581035 w 739412"/>
                  <a:gd name="connsiteY4" fmla="*/ 182764 h 1056170"/>
                  <a:gd name="connsiteX5" fmla="*/ 559187 w 739412"/>
                  <a:gd name="connsiteY5" fmla="*/ 261785 h 1056170"/>
                  <a:gd name="connsiteX6" fmla="*/ 539071 w 739412"/>
                  <a:gd name="connsiteY6" fmla="*/ 318554 h 1056170"/>
                  <a:gd name="connsiteX7" fmla="*/ 482186 w 739412"/>
                  <a:gd name="connsiteY7" fmla="*/ 439625 h 1056170"/>
                  <a:gd name="connsiteX8" fmla="*/ 428621 w 739412"/>
                  <a:gd name="connsiteY8" fmla="*/ 535731 h 1056170"/>
                  <a:gd name="connsiteX9" fmla="*/ 434278 w 739412"/>
                  <a:gd name="connsiteY9" fmla="*/ 555299 h 1056170"/>
                  <a:gd name="connsiteX10" fmla="*/ 457337 w 739412"/>
                  <a:gd name="connsiteY10" fmla="*/ 584419 h 1056170"/>
                  <a:gd name="connsiteX11" fmla="*/ 507007 w 739412"/>
                  <a:gd name="connsiteY11" fmla="*/ 624160 h 1056170"/>
                  <a:gd name="connsiteX12" fmla="*/ 561092 w 739412"/>
                  <a:gd name="connsiteY12" fmla="*/ 624737 h 1056170"/>
                  <a:gd name="connsiteX13" fmla="*/ 596562 w 739412"/>
                  <a:gd name="connsiteY13" fmla="*/ 612616 h 1056170"/>
                  <a:gd name="connsiteX14" fmla="*/ 623575 w 739412"/>
                  <a:gd name="connsiteY14" fmla="*/ 607941 h 1056170"/>
                  <a:gd name="connsiteX15" fmla="*/ 642017 w 739412"/>
                  <a:gd name="connsiteY15" fmla="*/ 591577 h 1056170"/>
                  <a:gd name="connsiteX16" fmla="*/ 682711 w 739412"/>
                  <a:gd name="connsiteY16" fmla="*/ 589787 h 1056170"/>
                  <a:gd name="connsiteX17" fmla="*/ 713881 w 739412"/>
                  <a:gd name="connsiteY17" fmla="*/ 627422 h 1056170"/>
                  <a:gd name="connsiteX18" fmla="*/ 740028 w 739412"/>
                  <a:gd name="connsiteY18" fmla="*/ 615127 h 1056170"/>
                  <a:gd name="connsiteX19" fmla="*/ 730678 w 739412"/>
                  <a:gd name="connsiteY19" fmla="*/ 635474 h 1056170"/>
                  <a:gd name="connsiteX20" fmla="*/ 727359 w 739412"/>
                  <a:gd name="connsiteY20" fmla="*/ 687192 h 1056170"/>
                  <a:gd name="connsiteX21" fmla="*/ 678642 w 739412"/>
                  <a:gd name="connsiteY21" fmla="*/ 728261 h 1056170"/>
                  <a:gd name="connsiteX22" fmla="*/ 601612 w 739412"/>
                  <a:gd name="connsiteY22" fmla="*/ 755159 h 1056170"/>
                  <a:gd name="connsiteX23" fmla="*/ 561669 w 739412"/>
                  <a:gd name="connsiteY23" fmla="*/ 770080 h 1056170"/>
                  <a:gd name="connsiteX24" fmla="*/ 579447 w 739412"/>
                  <a:gd name="connsiteY24" fmla="*/ 852737 h 1056170"/>
                  <a:gd name="connsiteX25" fmla="*/ 563574 w 739412"/>
                  <a:gd name="connsiteY25" fmla="*/ 999870 h 1056170"/>
                  <a:gd name="connsiteX26" fmla="*/ 526113 w 739412"/>
                  <a:gd name="connsiteY26" fmla="*/ 1051588 h 1056170"/>
                  <a:gd name="connsiteX27" fmla="*/ 470931 w 739412"/>
                  <a:gd name="connsiteY27" fmla="*/ 1054936 h 1056170"/>
                  <a:gd name="connsiteX28" fmla="*/ 401809 w 739412"/>
                  <a:gd name="connsiteY28" fmla="*/ 1047807 h 1056170"/>
                  <a:gd name="connsiteX29" fmla="*/ 363511 w 739412"/>
                  <a:gd name="connsiteY29" fmla="*/ 1036263 h 1056170"/>
                  <a:gd name="connsiteX30" fmla="*/ 305501 w 739412"/>
                  <a:gd name="connsiteY30" fmla="*/ 1017503 h 1056170"/>
                  <a:gd name="connsiteX31" fmla="*/ 238227 w 739412"/>
                  <a:gd name="connsiteY31" fmla="*/ 1006854 h 1056170"/>
                  <a:gd name="connsiteX32" fmla="*/ 232541 w 739412"/>
                  <a:gd name="connsiteY32" fmla="*/ 989884 h 1056170"/>
                  <a:gd name="connsiteX33" fmla="*/ 108902 w 739412"/>
                  <a:gd name="connsiteY33" fmla="*/ 987431 h 1056170"/>
                  <a:gd name="connsiteX34" fmla="*/ 69305 w 739412"/>
                  <a:gd name="connsiteY34" fmla="*/ 940618 h 1056170"/>
                  <a:gd name="connsiteX35" fmla="*/ 65120 w 739412"/>
                  <a:gd name="connsiteY35" fmla="*/ 841424 h 1056170"/>
                  <a:gd name="connsiteX36" fmla="*/ 84658 w 739412"/>
                  <a:gd name="connsiteY36" fmla="*/ 772072 h 1056170"/>
                  <a:gd name="connsiteX37" fmla="*/ 125352 w 739412"/>
                  <a:gd name="connsiteY37" fmla="*/ 748983 h 1056170"/>
                  <a:gd name="connsiteX38" fmla="*/ 162900 w 739412"/>
                  <a:gd name="connsiteY38" fmla="*/ 723384 h 1056170"/>
                  <a:gd name="connsiteX39" fmla="*/ 222353 w 739412"/>
                  <a:gd name="connsiteY39" fmla="*/ 705721 h 1056170"/>
                  <a:gd name="connsiteX40" fmla="*/ 234561 w 739412"/>
                  <a:gd name="connsiteY40" fmla="*/ 709761 h 1056170"/>
                  <a:gd name="connsiteX41" fmla="*/ 246452 w 739412"/>
                  <a:gd name="connsiteY41" fmla="*/ 698130 h 1056170"/>
                  <a:gd name="connsiteX42" fmla="*/ 306973 w 739412"/>
                  <a:gd name="connsiteY42" fmla="*/ 687683 h 1056170"/>
                  <a:gd name="connsiteX43" fmla="*/ 338489 w 739412"/>
                  <a:gd name="connsiteY43" fmla="*/ 675561 h 1056170"/>
                  <a:gd name="connsiteX44" fmla="*/ 362703 w 739412"/>
                  <a:gd name="connsiteY44" fmla="*/ 662199 h 1056170"/>
                  <a:gd name="connsiteX45" fmla="*/ 356180 w 739412"/>
                  <a:gd name="connsiteY45" fmla="*/ 655503 h 1056170"/>
                  <a:gd name="connsiteX46" fmla="*/ 305761 w 739412"/>
                  <a:gd name="connsiteY46" fmla="*/ 650164 h 1056170"/>
                  <a:gd name="connsiteX47" fmla="*/ 294274 w 739412"/>
                  <a:gd name="connsiteY47" fmla="*/ 624247 h 1056170"/>
                  <a:gd name="connsiteX48" fmla="*/ 277679 w 739412"/>
                  <a:gd name="connsiteY48" fmla="*/ 572096 h 1056170"/>
                  <a:gd name="connsiteX49" fmla="*/ 316295 w 739412"/>
                  <a:gd name="connsiteY49" fmla="*/ 488082 h 1056170"/>
                  <a:gd name="connsiteX50" fmla="*/ 348503 w 739412"/>
                  <a:gd name="connsiteY50" fmla="*/ 444358 h 1056170"/>
                  <a:gd name="connsiteX51" fmla="*/ 369745 w 739412"/>
                  <a:gd name="connsiteY51" fmla="*/ 387300 h 1056170"/>
                  <a:gd name="connsiteX52" fmla="*/ 403743 w 739412"/>
                  <a:gd name="connsiteY52" fmla="*/ 311425 h 1056170"/>
                  <a:gd name="connsiteX53" fmla="*/ 422041 w 739412"/>
                  <a:gd name="connsiteY53" fmla="*/ 289664 h 1056170"/>
                  <a:gd name="connsiteX54" fmla="*/ 416759 w 739412"/>
                  <a:gd name="connsiteY54" fmla="*/ 261121 h 1056170"/>
                  <a:gd name="connsiteX55" fmla="*/ 449112 w 739412"/>
                  <a:gd name="connsiteY55" fmla="*/ 170065 h 1056170"/>
                  <a:gd name="connsiteX56" fmla="*/ 446082 w 739412"/>
                  <a:gd name="connsiteY56" fmla="*/ 138145 h 1056170"/>
                  <a:gd name="connsiteX57" fmla="*/ 353612 w 739412"/>
                  <a:gd name="connsiteY57" fmla="*/ 221495 h 1056170"/>
                  <a:gd name="connsiteX58" fmla="*/ 311158 w 739412"/>
                  <a:gd name="connsiteY58" fmla="*/ 270731 h 1056170"/>
                  <a:gd name="connsiteX59" fmla="*/ 291013 w 739412"/>
                  <a:gd name="connsiteY59" fmla="*/ 319853 h 1056170"/>
                  <a:gd name="connsiteX60" fmla="*/ 264865 w 739412"/>
                  <a:gd name="connsiteY60" fmla="*/ 346289 h 1056170"/>
                  <a:gd name="connsiteX61" fmla="*/ 186999 w 739412"/>
                  <a:gd name="connsiteY61" fmla="*/ 446926 h 1056170"/>
                  <a:gd name="connsiteX62" fmla="*/ 153405 w 739412"/>
                  <a:gd name="connsiteY62" fmla="*/ 456018 h 1056170"/>
                  <a:gd name="connsiteX63" fmla="*/ 148066 w 739412"/>
                  <a:gd name="connsiteY63" fmla="*/ 477317 h 1056170"/>
                  <a:gd name="connsiteX64" fmla="*/ 135944 w 739412"/>
                  <a:gd name="connsiteY64" fmla="*/ 488140 h 1056170"/>
                  <a:gd name="connsiteX65" fmla="*/ 81311 w 739412"/>
                  <a:gd name="connsiteY65" fmla="*/ 520290 h 1056170"/>
                  <a:gd name="connsiteX66" fmla="*/ 57760 w 739412"/>
                  <a:gd name="connsiteY66" fmla="*/ 502166 h 1056170"/>
                  <a:gd name="connsiteX67" fmla="*/ 18452 w 739412"/>
                  <a:gd name="connsiteY67" fmla="*/ 476797 h 1056170"/>
                  <a:gd name="connsiteX68" fmla="*/ 10631 w 739412"/>
                  <a:gd name="connsiteY68" fmla="*/ 478067 h 1056170"/>
                  <a:gd name="connsiteX69" fmla="*/ 616 w 739412"/>
                  <a:gd name="connsiteY69" fmla="*/ 428773 h 1056170"/>
                  <a:gd name="connsiteX70" fmla="*/ 18538 w 739412"/>
                  <a:gd name="connsiteY70" fmla="*/ 402827 h 1056170"/>
                  <a:gd name="connsiteX71" fmla="*/ 10977 w 739412"/>
                  <a:gd name="connsiteY71" fmla="*/ 387646 h 1056170"/>
                  <a:gd name="connsiteX72" fmla="*/ 61801 w 739412"/>
                  <a:gd name="connsiteY72" fmla="*/ 330618 h 1056170"/>
                  <a:gd name="connsiteX73" fmla="*/ 75481 w 739412"/>
                  <a:gd name="connsiteY73" fmla="*/ 328107 h 1056170"/>
                  <a:gd name="connsiteX74" fmla="*/ 92682 w 739412"/>
                  <a:gd name="connsiteY74" fmla="*/ 307933 h 1056170"/>
                  <a:gd name="connsiteX75" fmla="*/ 144487 w 739412"/>
                  <a:gd name="connsiteY75" fmla="*/ 291944 h 1056170"/>
                  <a:gd name="connsiteX76" fmla="*/ 246596 w 739412"/>
                  <a:gd name="connsiteY76" fmla="*/ 239187 h 1056170"/>
                  <a:gd name="connsiteX77" fmla="*/ 291215 w 739412"/>
                  <a:gd name="connsiteY77" fmla="*/ 204958 h 1056170"/>
                  <a:gd name="connsiteX78" fmla="*/ 412315 w 739412"/>
                  <a:gd name="connsiteY78" fmla="*/ 103830 h 1056170"/>
                  <a:gd name="connsiteX79" fmla="*/ 464495 w 739412"/>
                  <a:gd name="connsiteY79" fmla="*/ 37652 h 1056170"/>
                  <a:gd name="connsiteX80" fmla="*/ 524900 w 739412"/>
                  <a:gd name="connsiteY80" fmla="*/ 47 h 1056170"/>
                  <a:gd name="connsiteX81" fmla="*/ 412055 w 739412"/>
                  <a:gd name="connsiteY81" fmla="*/ 799691 h 1056170"/>
                  <a:gd name="connsiteX82" fmla="*/ 322615 w 739412"/>
                  <a:gd name="connsiteY82" fmla="*/ 829678 h 1056170"/>
                  <a:gd name="connsiteX83" fmla="*/ 217851 w 739412"/>
                  <a:gd name="connsiteY83" fmla="*/ 862492 h 1056170"/>
                  <a:gd name="connsiteX84" fmla="*/ 237592 w 739412"/>
                  <a:gd name="connsiteY84" fmla="*/ 904081 h 1056170"/>
                  <a:gd name="connsiteX85" fmla="*/ 348532 w 739412"/>
                  <a:gd name="connsiteY85" fmla="*/ 931354 h 1056170"/>
                  <a:gd name="connsiteX86" fmla="*/ 408678 w 739412"/>
                  <a:gd name="connsiteY86" fmla="*/ 948555 h 1056170"/>
                  <a:gd name="connsiteX87" fmla="*/ 465447 w 739412"/>
                  <a:gd name="connsiteY87" fmla="*/ 959984 h 1056170"/>
                  <a:gd name="connsiteX88" fmla="*/ 469805 w 739412"/>
                  <a:gd name="connsiteY88" fmla="*/ 882060 h 1056170"/>
                  <a:gd name="connsiteX89" fmla="*/ 470527 w 739412"/>
                  <a:gd name="connsiteY89" fmla="*/ 845147 h 1056170"/>
                  <a:gd name="connsiteX90" fmla="*/ 465678 w 739412"/>
                  <a:gd name="connsiteY90" fmla="*/ 814266 h 1056170"/>
                  <a:gd name="connsiteX91" fmla="*/ 451392 w 739412"/>
                  <a:gd name="connsiteY91" fmla="*/ 791437 h 1056170"/>
                  <a:gd name="connsiteX92" fmla="*/ 412055 w 739412"/>
                  <a:gd name="connsiteY92" fmla="*/ 799691 h 1056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739412" h="1056170">
                    <a:moveTo>
                      <a:pt x="524900" y="47"/>
                    </a:moveTo>
                    <a:cubicBezTo>
                      <a:pt x="532058" y="104"/>
                      <a:pt x="543400" y="-1974"/>
                      <a:pt x="548480" y="5328"/>
                    </a:cubicBezTo>
                    <a:cubicBezTo>
                      <a:pt x="562333" y="25444"/>
                      <a:pt x="575378" y="46195"/>
                      <a:pt x="587557" y="67379"/>
                    </a:cubicBezTo>
                    <a:cubicBezTo>
                      <a:pt x="594282" y="84089"/>
                      <a:pt x="584873" y="103051"/>
                      <a:pt x="592406" y="119559"/>
                    </a:cubicBezTo>
                    <a:cubicBezTo>
                      <a:pt x="600083" y="141724"/>
                      <a:pt x="580659" y="160859"/>
                      <a:pt x="581035" y="182764"/>
                    </a:cubicBezTo>
                    <a:cubicBezTo>
                      <a:pt x="580630" y="210903"/>
                      <a:pt x="562766" y="234252"/>
                      <a:pt x="559187" y="261785"/>
                    </a:cubicBezTo>
                    <a:cubicBezTo>
                      <a:pt x="555060" y="281641"/>
                      <a:pt x="541842" y="298294"/>
                      <a:pt x="539071" y="318554"/>
                    </a:cubicBezTo>
                    <a:cubicBezTo>
                      <a:pt x="529864" y="363288"/>
                      <a:pt x="494308" y="396103"/>
                      <a:pt x="482186" y="439625"/>
                    </a:cubicBezTo>
                    <a:cubicBezTo>
                      <a:pt x="462590" y="470534"/>
                      <a:pt x="444177" y="502512"/>
                      <a:pt x="428621" y="535731"/>
                    </a:cubicBezTo>
                    <a:cubicBezTo>
                      <a:pt x="424321" y="542715"/>
                      <a:pt x="429804" y="550017"/>
                      <a:pt x="434278" y="555299"/>
                    </a:cubicBezTo>
                    <a:cubicBezTo>
                      <a:pt x="442445" y="564621"/>
                      <a:pt x="449256" y="575010"/>
                      <a:pt x="457337" y="584419"/>
                    </a:cubicBezTo>
                    <a:cubicBezTo>
                      <a:pt x="473153" y="598532"/>
                      <a:pt x="489921" y="611577"/>
                      <a:pt x="507007" y="624160"/>
                    </a:cubicBezTo>
                    <a:cubicBezTo>
                      <a:pt x="522534" y="636570"/>
                      <a:pt x="543602" y="624968"/>
                      <a:pt x="561092" y="624737"/>
                    </a:cubicBezTo>
                    <a:cubicBezTo>
                      <a:pt x="574050" y="623872"/>
                      <a:pt x="583199" y="609268"/>
                      <a:pt x="596562" y="612616"/>
                    </a:cubicBezTo>
                    <a:cubicBezTo>
                      <a:pt x="606115" y="615617"/>
                      <a:pt x="614138" y="607767"/>
                      <a:pt x="623575" y="607941"/>
                    </a:cubicBezTo>
                    <a:cubicBezTo>
                      <a:pt x="633186" y="608402"/>
                      <a:pt x="637428" y="598214"/>
                      <a:pt x="642017" y="591577"/>
                    </a:cubicBezTo>
                    <a:cubicBezTo>
                      <a:pt x="655553" y="590797"/>
                      <a:pt x="669118" y="590220"/>
                      <a:pt x="682711" y="589787"/>
                    </a:cubicBezTo>
                    <a:cubicBezTo>
                      <a:pt x="680200" y="609268"/>
                      <a:pt x="701932" y="616570"/>
                      <a:pt x="713881" y="627422"/>
                    </a:cubicBezTo>
                    <a:cubicBezTo>
                      <a:pt x="722164" y="622457"/>
                      <a:pt x="731110" y="618821"/>
                      <a:pt x="740028" y="615127"/>
                    </a:cubicBezTo>
                    <a:cubicBezTo>
                      <a:pt x="736825" y="621880"/>
                      <a:pt x="733073" y="628374"/>
                      <a:pt x="730678" y="635474"/>
                    </a:cubicBezTo>
                    <a:cubicBezTo>
                      <a:pt x="725136" y="652213"/>
                      <a:pt x="740634" y="672906"/>
                      <a:pt x="727359" y="687192"/>
                    </a:cubicBezTo>
                    <a:cubicBezTo>
                      <a:pt x="710677" y="700208"/>
                      <a:pt x="700056" y="722200"/>
                      <a:pt x="678642" y="728261"/>
                    </a:cubicBezTo>
                    <a:cubicBezTo>
                      <a:pt x="652840" y="736948"/>
                      <a:pt x="629203" y="752389"/>
                      <a:pt x="601612" y="755159"/>
                    </a:cubicBezTo>
                    <a:cubicBezTo>
                      <a:pt x="587384" y="757324"/>
                      <a:pt x="574685" y="764452"/>
                      <a:pt x="561669" y="770080"/>
                    </a:cubicBezTo>
                    <a:cubicBezTo>
                      <a:pt x="575493" y="795853"/>
                      <a:pt x="553617" y="832650"/>
                      <a:pt x="579447" y="852737"/>
                    </a:cubicBezTo>
                    <a:cubicBezTo>
                      <a:pt x="564786" y="900415"/>
                      <a:pt x="568018" y="950748"/>
                      <a:pt x="563574" y="999870"/>
                    </a:cubicBezTo>
                    <a:cubicBezTo>
                      <a:pt x="560197" y="1021573"/>
                      <a:pt x="545536" y="1041602"/>
                      <a:pt x="526113" y="1051588"/>
                    </a:cubicBezTo>
                    <a:cubicBezTo>
                      <a:pt x="508132" y="1056235"/>
                      <a:pt x="489200" y="1052165"/>
                      <a:pt x="470931" y="1054936"/>
                    </a:cubicBezTo>
                    <a:cubicBezTo>
                      <a:pt x="447554" y="1059496"/>
                      <a:pt x="425129" y="1047721"/>
                      <a:pt x="401809" y="1047807"/>
                    </a:cubicBezTo>
                    <a:cubicBezTo>
                      <a:pt x="387754" y="1049770"/>
                      <a:pt x="377104" y="1037562"/>
                      <a:pt x="363511" y="1036263"/>
                    </a:cubicBezTo>
                    <a:cubicBezTo>
                      <a:pt x="344550" y="1030116"/>
                      <a:pt x="318171" y="1036147"/>
                      <a:pt x="305501" y="1017503"/>
                    </a:cubicBezTo>
                    <a:cubicBezTo>
                      <a:pt x="281979" y="1020505"/>
                      <a:pt x="261315" y="996435"/>
                      <a:pt x="238227" y="1006854"/>
                    </a:cubicBezTo>
                    <a:cubicBezTo>
                      <a:pt x="236408" y="1001168"/>
                      <a:pt x="234388" y="995540"/>
                      <a:pt x="232541" y="989884"/>
                    </a:cubicBezTo>
                    <a:cubicBezTo>
                      <a:pt x="191414" y="985959"/>
                      <a:pt x="149884" y="991125"/>
                      <a:pt x="108902" y="987431"/>
                    </a:cubicBezTo>
                    <a:cubicBezTo>
                      <a:pt x="90950" y="977214"/>
                      <a:pt x="81311" y="956607"/>
                      <a:pt x="69305" y="940618"/>
                    </a:cubicBezTo>
                    <a:cubicBezTo>
                      <a:pt x="57818" y="909074"/>
                      <a:pt x="64571" y="874152"/>
                      <a:pt x="65120" y="841424"/>
                    </a:cubicBezTo>
                    <a:cubicBezTo>
                      <a:pt x="62638" y="815449"/>
                      <a:pt x="93028" y="798595"/>
                      <a:pt x="84658" y="772072"/>
                    </a:cubicBezTo>
                    <a:cubicBezTo>
                      <a:pt x="97819" y="763615"/>
                      <a:pt x="113115" y="758882"/>
                      <a:pt x="125352" y="748983"/>
                    </a:cubicBezTo>
                    <a:cubicBezTo>
                      <a:pt x="137272" y="739632"/>
                      <a:pt x="148989" y="729675"/>
                      <a:pt x="162900" y="723384"/>
                    </a:cubicBezTo>
                    <a:cubicBezTo>
                      <a:pt x="182294" y="716370"/>
                      <a:pt x="207519" y="723066"/>
                      <a:pt x="222353" y="705721"/>
                    </a:cubicBezTo>
                    <a:cubicBezTo>
                      <a:pt x="226422" y="707077"/>
                      <a:pt x="230463" y="708491"/>
                      <a:pt x="234561" y="709761"/>
                    </a:cubicBezTo>
                    <a:cubicBezTo>
                      <a:pt x="238342" y="705778"/>
                      <a:pt x="241430" y="700612"/>
                      <a:pt x="246452" y="698130"/>
                    </a:cubicBezTo>
                    <a:cubicBezTo>
                      <a:pt x="266770" y="695360"/>
                      <a:pt x="286193" y="688000"/>
                      <a:pt x="306973" y="687683"/>
                    </a:cubicBezTo>
                    <a:cubicBezTo>
                      <a:pt x="318517" y="685865"/>
                      <a:pt x="324895" y="671723"/>
                      <a:pt x="338489" y="675561"/>
                    </a:cubicBezTo>
                    <a:cubicBezTo>
                      <a:pt x="348590" y="675792"/>
                      <a:pt x="355719" y="668346"/>
                      <a:pt x="362703" y="662199"/>
                    </a:cubicBezTo>
                    <a:cubicBezTo>
                      <a:pt x="360740" y="659746"/>
                      <a:pt x="358547" y="657552"/>
                      <a:pt x="356180" y="655503"/>
                    </a:cubicBezTo>
                    <a:cubicBezTo>
                      <a:pt x="339499" y="661968"/>
                      <a:pt x="321923" y="655041"/>
                      <a:pt x="305761" y="650164"/>
                    </a:cubicBezTo>
                    <a:cubicBezTo>
                      <a:pt x="305645" y="640380"/>
                      <a:pt x="303423" y="629615"/>
                      <a:pt x="294274" y="624247"/>
                    </a:cubicBezTo>
                    <a:cubicBezTo>
                      <a:pt x="277679" y="613222"/>
                      <a:pt x="270175" y="590970"/>
                      <a:pt x="277679" y="572096"/>
                    </a:cubicBezTo>
                    <a:cubicBezTo>
                      <a:pt x="290407" y="544014"/>
                      <a:pt x="301691" y="515269"/>
                      <a:pt x="316295" y="488082"/>
                    </a:cubicBezTo>
                    <a:cubicBezTo>
                      <a:pt x="318835" y="468283"/>
                      <a:pt x="337912" y="459019"/>
                      <a:pt x="348503" y="444358"/>
                    </a:cubicBezTo>
                    <a:cubicBezTo>
                      <a:pt x="355719" y="425339"/>
                      <a:pt x="357364" y="404126"/>
                      <a:pt x="369745" y="387300"/>
                    </a:cubicBezTo>
                    <a:cubicBezTo>
                      <a:pt x="385359" y="363952"/>
                      <a:pt x="387119" y="334254"/>
                      <a:pt x="403743" y="311425"/>
                    </a:cubicBezTo>
                    <a:cubicBezTo>
                      <a:pt x="409602" y="303979"/>
                      <a:pt x="415922" y="296908"/>
                      <a:pt x="422041" y="289664"/>
                    </a:cubicBezTo>
                    <a:cubicBezTo>
                      <a:pt x="418577" y="280775"/>
                      <a:pt x="411391" y="270703"/>
                      <a:pt x="416759" y="261121"/>
                    </a:cubicBezTo>
                    <a:cubicBezTo>
                      <a:pt x="431594" y="232404"/>
                      <a:pt x="442387" y="201668"/>
                      <a:pt x="449112" y="170065"/>
                    </a:cubicBezTo>
                    <a:cubicBezTo>
                      <a:pt x="453874" y="159127"/>
                      <a:pt x="450064" y="148275"/>
                      <a:pt x="446082" y="138145"/>
                    </a:cubicBezTo>
                    <a:cubicBezTo>
                      <a:pt x="411968" y="161926"/>
                      <a:pt x="379356" y="188565"/>
                      <a:pt x="353612" y="221495"/>
                    </a:cubicBezTo>
                    <a:cubicBezTo>
                      <a:pt x="340422" y="238696"/>
                      <a:pt x="321201" y="251135"/>
                      <a:pt x="311158" y="270731"/>
                    </a:cubicBezTo>
                    <a:cubicBezTo>
                      <a:pt x="305155" y="287355"/>
                      <a:pt x="303250" y="306086"/>
                      <a:pt x="291013" y="319853"/>
                    </a:cubicBezTo>
                    <a:cubicBezTo>
                      <a:pt x="284548" y="330791"/>
                      <a:pt x="274245" y="338179"/>
                      <a:pt x="264865" y="346289"/>
                    </a:cubicBezTo>
                    <a:cubicBezTo>
                      <a:pt x="238948" y="379854"/>
                      <a:pt x="212079" y="412698"/>
                      <a:pt x="186999" y="446926"/>
                    </a:cubicBezTo>
                    <a:cubicBezTo>
                      <a:pt x="179408" y="457259"/>
                      <a:pt x="165122" y="459452"/>
                      <a:pt x="153405" y="456018"/>
                    </a:cubicBezTo>
                    <a:cubicBezTo>
                      <a:pt x="151413" y="463060"/>
                      <a:pt x="148585" y="469928"/>
                      <a:pt x="148066" y="477317"/>
                    </a:cubicBezTo>
                    <a:cubicBezTo>
                      <a:pt x="141254" y="476768"/>
                      <a:pt x="138339" y="482165"/>
                      <a:pt x="135944" y="488140"/>
                    </a:cubicBezTo>
                    <a:cubicBezTo>
                      <a:pt x="114183" y="492151"/>
                      <a:pt x="100330" y="510911"/>
                      <a:pt x="81311" y="520290"/>
                    </a:cubicBezTo>
                    <a:cubicBezTo>
                      <a:pt x="69997" y="521647"/>
                      <a:pt x="55307" y="517375"/>
                      <a:pt x="57760" y="502166"/>
                    </a:cubicBezTo>
                    <a:cubicBezTo>
                      <a:pt x="39578" y="508602"/>
                      <a:pt x="28293" y="488457"/>
                      <a:pt x="18452" y="476797"/>
                    </a:cubicBezTo>
                    <a:cubicBezTo>
                      <a:pt x="15826" y="477172"/>
                      <a:pt x="13257" y="477721"/>
                      <a:pt x="10631" y="478067"/>
                    </a:cubicBezTo>
                    <a:cubicBezTo>
                      <a:pt x="9736" y="461184"/>
                      <a:pt x="3993" y="445195"/>
                      <a:pt x="616" y="428773"/>
                    </a:cubicBezTo>
                    <a:cubicBezTo>
                      <a:pt x="7398" y="420692"/>
                      <a:pt x="12333" y="411341"/>
                      <a:pt x="18538" y="402827"/>
                    </a:cubicBezTo>
                    <a:cubicBezTo>
                      <a:pt x="15999" y="397777"/>
                      <a:pt x="13661" y="392639"/>
                      <a:pt x="10977" y="387646"/>
                    </a:cubicBezTo>
                    <a:cubicBezTo>
                      <a:pt x="26591" y="367530"/>
                      <a:pt x="42810" y="347703"/>
                      <a:pt x="61801" y="330618"/>
                    </a:cubicBezTo>
                    <a:cubicBezTo>
                      <a:pt x="65466" y="327068"/>
                      <a:pt x="70950" y="328597"/>
                      <a:pt x="75481" y="328107"/>
                    </a:cubicBezTo>
                    <a:cubicBezTo>
                      <a:pt x="80993" y="321238"/>
                      <a:pt x="86044" y="313763"/>
                      <a:pt x="92682" y="307933"/>
                    </a:cubicBezTo>
                    <a:cubicBezTo>
                      <a:pt x="110085" y="303200"/>
                      <a:pt x="128065" y="299794"/>
                      <a:pt x="144487" y="291944"/>
                    </a:cubicBezTo>
                    <a:cubicBezTo>
                      <a:pt x="180620" y="278495"/>
                      <a:pt x="209337" y="250125"/>
                      <a:pt x="246596" y="239187"/>
                    </a:cubicBezTo>
                    <a:cubicBezTo>
                      <a:pt x="265038" y="233415"/>
                      <a:pt x="277621" y="217743"/>
                      <a:pt x="291215" y="204958"/>
                    </a:cubicBezTo>
                    <a:cubicBezTo>
                      <a:pt x="332919" y="172922"/>
                      <a:pt x="373930" y="139761"/>
                      <a:pt x="412315" y="103830"/>
                    </a:cubicBezTo>
                    <a:cubicBezTo>
                      <a:pt x="433527" y="84984"/>
                      <a:pt x="446053" y="58894"/>
                      <a:pt x="464495" y="37652"/>
                    </a:cubicBezTo>
                    <a:cubicBezTo>
                      <a:pt x="482244" y="21836"/>
                      <a:pt x="502476" y="8156"/>
                      <a:pt x="524900" y="47"/>
                    </a:cubicBezTo>
                    <a:moveTo>
                      <a:pt x="412055" y="799691"/>
                    </a:moveTo>
                    <a:cubicBezTo>
                      <a:pt x="380799" y="805261"/>
                      <a:pt x="354651" y="827455"/>
                      <a:pt x="322615" y="829678"/>
                    </a:cubicBezTo>
                    <a:cubicBezTo>
                      <a:pt x="286049" y="834180"/>
                      <a:pt x="251012" y="846850"/>
                      <a:pt x="217851" y="862492"/>
                    </a:cubicBezTo>
                    <a:cubicBezTo>
                      <a:pt x="220362" y="877615"/>
                      <a:pt x="218543" y="900877"/>
                      <a:pt x="237592" y="904081"/>
                    </a:cubicBezTo>
                    <a:cubicBezTo>
                      <a:pt x="274562" y="913143"/>
                      <a:pt x="310292" y="928555"/>
                      <a:pt x="348532" y="931354"/>
                    </a:cubicBezTo>
                    <a:cubicBezTo>
                      <a:pt x="368735" y="936491"/>
                      <a:pt x="389082" y="941398"/>
                      <a:pt x="408678" y="948555"/>
                    </a:cubicBezTo>
                    <a:cubicBezTo>
                      <a:pt x="428130" y="949969"/>
                      <a:pt x="445822" y="960186"/>
                      <a:pt x="465447" y="959984"/>
                    </a:cubicBezTo>
                    <a:cubicBezTo>
                      <a:pt x="476357" y="934615"/>
                      <a:pt x="466255" y="908150"/>
                      <a:pt x="469805" y="882060"/>
                    </a:cubicBezTo>
                    <a:cubicBezTo>
                      <a:pt x="470498" y="869592"/>
                      <a:pt x="463196" y="857240"/>
                      <a:pt x="470527" y="845147"/>
                    </a:cubicBezTo>
                    <a:cubicBezTo>
                      <a:pt x="476616" y="834093"/>
                      <a:pt x="464293" y="825435"/>
                      <a:pt x="465678" y="814266"/>
                    </a:cubicBezTo>
                    <a:cubicBezTo>
                      <a:pt x="466053" y="804367"/>
                      <a:pt x="458607" y="797036"/>
                      <a:pt x="451392" y="791437"/>
                    </a:cubicBezTo>
                    <a:cubicBezTo>
                      <a:pt x="438376" y="794583"/>
                      <a:pt x="425273" y="797498"/>
                      <a:pt x="412055" y="799691"/>
                    </a:cubicBezTo>
                    <a:close/>
                  </a:path>
                </a:pathLst>
              </a:custGeom>
              <a:solidFill>
                <a:srgbClr val="E5D7B9"/>
              </a:solidFill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5848A6C-FF66-785C-CDEA-BC8352873ACD}"/>
              </a:ext>
            </a:extLst>
          </p:cNvPr>
          <p:cNvGrpSpPr/>
          <p:nvPr/>
        </p:nvGrpSpPr>
        <p:grpSpPr>
          <a:xfrm>
            <a:off x="2597510" y="1561738"/>
            <a:ext cx="8696324" cy="3591947"/>
            <a:chOff x="2926700" y="1362547"/>
            <a:chExt cx="8696324" cy="3591947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34DF2AD-7151-7E8B-956A-9BFDE0485DBD}"/>
                </a:ext>
              </a:extLst>
            </p:cNvPr>
            <p:cNvSpPr txBox="1"/>
            <p:nvPr/>
          </p:nvSpPr>
          <p:spPr>
            <a:xfrm>
              <a:off x="2926700" y="1362547"/>
              <a:ext cx="8696324" cy="59772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algn="just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just" defTabSz="9144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2C2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本文节选自《庄子·逍遥游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D2C2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》。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822732C-961C-96A9-6336-19164AA89F9B}"/>
                </a:ext>
              </a:extLst>
            </p:cNvPr>
            <p:cNvSpPr txBox="1"/>
            <p:nvPr/>
          </p:nvSpPr>
          <p:spPr>
            <a:xfrm>
              <a:off x="2926700" y="2165907"/>
              <a:ext cx="8517731" cy="115788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algn="just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just" defTabSz="9144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石shí</a:t>
              </a:r>
              <a:r>
                <a:rPr kumimoji="0" lang="en-US" altLang="zh-CN" sz="2800" b="1" i="0" u="none" strike="noStrike" kern="1200" cap="none" spc="-41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kumimoji="0" lang="en-US" altLang="zh-CN" sz="2800" b="0" i="0" u="none" strike="noStrike" kern="1200" cap="none" spc="-41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：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现在读dàn，计算容量的单位，十斗为一石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。（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此义在古书中读shí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）“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五石”是指数量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6ACE253-75FF-F8AA-2E45-57A439F8BAF7}"/>
                </a:ext>
              </a:extLst>
            </p:cNvPr>
            <p:cNvSpPr txBox="1"/>
            <p:nvPr/>
          </p:nvSpPr>
          <p:spPr>
            <a:xfrm>
              <a:off x="2926700" y="3510525"/>
              <a:ext cx="8224837" cy="115788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algn="just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just" defTabSz="9144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瓠hù</a:t>
              </a:r>
              <a:r>
                <a:rPr kumimoji="0" lang="en-US" altLang="zh-CN" sz="2800" b="1" i="0" u="none" strike="noStrike" kern="1200" cap="none" spc="-41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kumimoji="0" lang="en-US" altLang="zh-CN" sz="2800" b="0" i="0" u="none" strike="noStrike" kern="1200" cap="none" spc="-41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：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是葫芦的一种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</a:t>
              </a:r>
              <a:r>
                <a:rPr kumimoji="0" lang="en-US" altLang="zh-CN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五石之瓠”指可容五石的大葫芦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。作者只是借“五石之瓠”来说明道理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6C0CE938-4C8B-E28C-2411-AAF489FFD29F}"/>
                </a:ext>
              </a:extLst>
            </p:cNvPr>
            <p:cNvCxnSpPr>
              <a:cxnSpLocks/>
            </p:cNvCxnSpPr>
            <p:nvPr/>
          </p:nvCxnSpPr>
          <p:spPr>
            <a:xfrm>
              <a:off x="3001434" y="2048818"/>
              <a:ext cx="8150103" cy="0"/>
            </a:xfrm>
            <a:prstGeom prst="line">
              <a:avLst/>
            </a:prstGeom>
            <a:blipFill>
              <a:blip r:embed="rId13"/>
              <a:stretch>
                <a:fillRect/>
              </a:stretch>
            </a:blipFill>
            <a:ln w="25400" cap="flat" cmpd="sng">
              <a:solidFill>
                <a:srgbClr val="986E3E"/>
              </a:soli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157314B4-B958-6E73-C060-8D27D2D451AE}"/>
                </a:ext>
              </a:extLst>
            </p:cNvPr>
            <p:cNvCxnSpPr>
              <a:cxnSpLocks/>
            </p:cNvCxnSpPr>
            <p:nvPr/>
          </p:nvCxnSpPr>
          <p:spPr>
            <a:xfrm>
              <a:off x="3001434" y="4954494"/>
              <a:ext cx="8150103" cy="0"/>
            </a:xfrm>
            <a:prstGeom prst="line">
              <a:avLst/>
            </a:prstGeom>
            <a:blipFill>
              <a:blip r:embed="rId13"/>
              <a:stretch>
                <a:fillRect/>
              </a:stretch>
            </a:blipFill>
            <a:ln w="25400" cap="flat" cmpd="sng">
              <a:solidFill>
                <a:srgbClr val="986E3E"/>
              </a:solidFill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116F82CC-8CAD-1902-6767-6549A67AFB37}"/>
                </a:ext>
              </a:extLst>
            </p:cNvPr>
            <p:cNvCxnSpPr>
              <a:cxnSpLocks/>
            </p:cNvCxnSpPr>
            <p:nvPr/>
          </p:nvCxnSpPr>
          <p:spPr>
            <a:xfrm>
              <a:off x="3472921" y="3323788"/>
              <a:ext cx="8150103" cy="0"/>
            </a:xfrm>
            <a:prstGeom prst="line">
              <a:avLst/>
            </a:prstGeom>
            <a:blipFill>
              <a:blip r:embed="rId13"/>
              <a:stretch>
                <a:fillRect/>
              </a:stretch>
            </a:blipFill>
            <a:ln w="12700" cap="flat" cmpd="sng">
              <a:solidFill>
                <a:srgbClr val="986E3E"/>
              </a:solidFill>
              <a:prstDash val="dash"/>
              <a:miter lim="800000"/>
            </a:ln>
            <a:effectLst>
              <a:outerShdw blurRad="508000" dist="508000" dir="5400000" sx="90000" sy="90000" algn="t" rotWithShape="0">
                <a:srgbClr val="2D2C2A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4124787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id="{F40C913F-162E-1027-AD30-34D2D730FD1D}"/>
              </a:ext>
            </a:extLst>
          </p:cNvPr>
          <p:cNvGrpSpPr/>
          <p:nvPr/>
        </p:nvGrpSpPr>
        <p:grpSpPr>
          <a:xfrm>
            <a:off x="658329" y="458032"/>
            <a:ext cx="882454" cy="2261947"/>
            <a:chOff x="668236" y="38036"/>
            <a:chExt cx="882454" cy="2261947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F8D892E1-65A5-8BAC-095F-1341B435C776}"/>
                </a:ext>
              </a:extLst>
            </p:cNvPr>
            <p:cNvGrpSpPr/>
            <p:nvPr/>
          </p:nvGrpSpPr>
          <p:grpSpPr>
            <a:xfrm rot="5400000">
              <a:off x="24560" y="773854"/>
              <a:ext cx="2169805" cy="882454"/>
              <a:chOff x="1384600" y="1814845"/>
              <a:chExt cx="9421362" cy="3402048"/>
            </a:xfrm>
          </p:grpSpPr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D171174F-4639-DDD0-70BC-3D4B27F56BC2}"/>
                  </a:ext>
                </a:extLst>
              </p:cNvPr>
              <p:cNvSpPr/>
              <p:nvPr/>
            </p:nvSpPr>
            <p:spPr>
              <a:xfrm>
                <a:off x="1384600" y="1814845"/>
                <a:ext cx="9421362" cy="3402048"/>
              </a:xfrm>
              <a:custGeom>
                <a:avLst/>
                <a:gdLst>
                  <a:gd name="connsiteX0" fmla="*/ 419961 w 9142563"/>
                  <a:gd name="connsiteY0" fmla="*/ 0 h 3147890"/>
                  <a:gd name="connsiteX1" fmla="*/ 8724042 w 9142563"/>
                  <a:gd name="connsiteY1" fmla="*/ 0 h 3147890"/>
                  <a:gd name="connsiteX2" fmla="*/ 8923766 w 9142563"/>
                  <a:gd name="connsiteY2" fmla="*/ 149300 h 3147890"/>
                  <a:gd name="connsiteX3" fmla="*/ 8932663 w 9142563"/>
                  <a:gd name="connsiteY3" fmla="*/ 198997 h 3147890"/>
                  <a:gd name="connsiteX4" fmla="*/ 8947377 w 9142563"/>
                  <a:gd name="connsiteY4" fmla="*/ 200313 h 3147890"/>
                  <a:gd name="connsiteX5" fmla="*/ 9142563 w 9142563"/>
                  <a:gd name="connsiteY5" fmla="*/ 412667 h 3147890"/>
                  <a:gd name="connsiteX6" fmla="*/ 9142563 w 9142563"/>
                  <a:gd name="connsiteY6" fmla="*/ 2734267 h 3147890"/>
                  <a:gd name="connsiteX7" fmla="*/ 8947377 w 9142563"/>
                  <a:gd name="connsiteY7" fmla="*/ 2946621 h 3147890"/>
                  <a:gd name="connsiteX8" fmla="*/ 8932836 w 9142563"/>
                  <a:gd name="connsiteY8" fmla="*/ 2947921 h 3147890"/>
                  <a:gd name="connsiteX9" fmla="*/ 8923765 w 9142563"/>
                  <a:gd name="connsiteY9" fmla="*/ 2998590 h 3147890"/>
                  <a:gd name="connsiteX10" fmla="*/ 8724041 w 9142563"/>
                  <a:gd name="connsiteY10" fmla="*/ 3147890 h 3147890"/>
                  <a:gd name="connsiteX11" fmla="*/ 419959 w 9142563"/>
                  <a:gd name="connsiteY11" fmla="*/ 3147890 h 3147890"/>
                  <a:gd name="connsiteX12" fmla="*/ 220235 w 9142563"/>
                  <a:gd name="connsiteY12" fmla="*/ 2998590 h 3147890"/>
                  <a:gd name="connsiteX13" fmla="*/ 211362 w 9142563"/>
                  <a:gd name="connsiteY13" fmla="*/ 2949023 h 3147890"/>
                  <a:gd name="connsiteX14" fmla="*/ 195187 w 9142563"/>
                  <a:gd name="connsiteY14" fmla="*/ 2947578 h 3147890"/>
                  <a:gd name="connsiteX15" fmla="*/ 0 w 9142563"/>
                  <a:gd name="connsiteY15" fmla="*/ 2735223 h 3147890"/>
                  <a:gd name="connsiteX16" fmla="*/ 0 w 9142563"/>
                  <a:gd name="connsiteY16" fmla="*/ 413623 h 3147890"/>
                  <a:gd name="connsiteX17" fmla="*/ 195187 w 9142563"/>
                  <a:gd name="connsiteY17" fmla="*/ 201269 h 3147890"/>
                  <a:gd name="connsiteX18" fmla="*/ 211189 w 9142563"/>
                  <a:gd name="connsiteY18" fmla="*/ 199838 h 3147890"/>
                  <a:gd name="connsiteX19" fmla="*/ 220236 w 9142563"/>
                  <a:gd name="connsiteY19" fmla="*/ 149300 h 3147890"/>
                  <a:gd name="connsiteX20" fmla="*/ 419961 w 9142563"/>
                  <a:gd name="connsiteY20" fmla="*/ 0 h 3147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42563" h="3147890">
                    <a:moveTo>
                      <a:pt x="419961" y="0"/>
                    </a:moveTo>
                    <a:lnTo>
                      <a:pt x="8724042" y="0"/>
                    </a:lnTo>
                    <a:cubicBezTo>
                      <a:pt x="8813826" y="0"/>
                      <a:pt x="8890860" y="61563"/>
                      <a:pt x="8923766" y="149300"/>
                    </a:cubicBezTo>
                    <a:lnTo>
                      <a:pt x="8932663" y="198997"/>
                    </a:lnTo>
                    <a:lnTo>
                      <a:pt x="8947377" y="200313"/>
                    </a:lnTo>
                    <a:cubicBezTo>
                      <a:pt x="9058769" y="220525"/>
                      <a:pt x="9142563" y="307919"/>
                      <a:pt x="9142563" y="412667"/>
                    </a:cubicBezTo>
                    <a:lnTo>
                      <a:pt x="9142563" y="2734267"/>
                    </a:lnTo>
                    <a:cubicBezTo>
                      <a:pt x="9142563" y="2839015"/>
                      <a:pt x="9058769" y="2926410"/>
                      <a:pt x="8947377" y="2946621"/>
                    </a:cubicBezTo>
                    <a:lnTo>
                      <a:pt x="8932836" y="2947921"/>
                    </a:lnTo>
                    <a:lnTo>
                      <a:pt x="8923765" y="2998590"/>
                    </a:lnTo>
                    <a:cubicBezTo>
                      <a:pt x="8890859" y="3086327"/>
                      <a:pt x="8813825" y="3147890"/>
                      <a:pt x="8724041" y="3147890"/>
                    </a:cubicBezTo>
                    <a:lnTo>
                      <a:pt x="419959" y="3147890"/>
                    </a:lnTo>
                    <a:cubicBezTo>
                      <a:pt x="330175" y="3147890"/>
                      <a:pt x="253141" y="3086327"/>
                      <a:pt x="220235" y="2998590"/>
                    </a:cubicBezTo>
                    <a:lnTo>
                      <a:pt x="211362" y="2949023"/>
                    </a:lnTo>
                    <a:lnTo>
                      <a:pt x="195187" y="2947578"/>
                    </a:lnTo>
                    <a:cubicBezTo>
                      <a:pt x="83794" y="2927366"/>
                      <a:pt x="0" y="2839971"/>
                      <a:pt x="0" y="2735223"/>
                    </a:cubicBezTo>
                    <a:lnTo>
                      <a:pt x="0" y="413623"/>
                    </a:lnTo>
                    <a:cubicBezTo>
                      <a:pt x="0" y="308875"/>
                      <a:pt x="83794" y="221481"/>
                      <a:pt x="195187" y="201269"/>
                    </a:cubicBezTo>
                    <a:lnTo>
                      <a:pt x="211189" y="199838"/>
                    </a:lnTo>
                    <a:lnTo>
                      <a:pt x="220236" y="149300"/>
                    </a:lnTo>
                    <a:cubicBezTo>
                      <a:pt x="253142" y="61563"/>
                      <a:pt x="330177" y="0"/>
                      <a:pt x="419961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 cap="flat">
                <a:gradFill>
                  <a:gsLst>
                    <a:gs pos="0">
                      <a:srgbClr val="967126"/>
                    </a:gs>
                    <a:gs pos="97753">
                      <a:srgbClr val="967126"/>
                    </a:gs>
                    <a:gs pos="48000">
                      <a:srgbClr val="D9C69B"/>
                    </a:gs>
                  </a:gsLst>
                  <a:lin ang="5400000" scaled="1"/>
                </a:gradFill>
                <a:miter lim="800000"/>
              </a:ln>
              <a:effectLst>
                <a:outerShdw blurRad="254000" dist="254000" dir="5400000" sx="90000" sy="90000" algn="t" rotWithShape="0">
                  <a:srgbClr val="986E3E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just"/>
                <a:endParaRPr lang="zh-CN" altLang="en-US" dirty="0"/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BAEFB850-18C2-DD70-31EA-BC69E0DA8AF3}"/>
                  </a:ext>
                </a:extLst>
              </p:cNvPr>
              <p:cNvSpPr/>
              <p:nvPr/>
            </p:nvSpPr>
            <p:spPr>
              <a:xfrm>
                <a:off x="1652106" y="2029933"/>
                <a:ext cx="8886350" cy="2971883"/>
              </a:xfrm>
              <a:custGeom>
                <a:avLst/>
                <a:gdLst>
                  <a:gd name="connsiteX0" fmla="*/ 419961 w 9142563"/>
                  <a:gd name="connsiteY0" fmla="*/ 0 h 3147890"/>
                  <a:gd name="connsiteX1" fmla="*/ 8724042 w 9142563"/>
                  <a:gd name="connsiteY1" fmla="*/ 0 h 3147890"/>
                  <a:gd name="connsiteX2" fmla="*/ 8923766 w 9142563"/>
                  <a:gd name="connsiteY2" fmla="*/ 149300 h 3147890"/>
                  <a:gd name="connsiteX3" fmla="*/ 8932663 w 9142563"/>
                  <a:gd name="connsiteY3" fmla="*/ 198997 h 3147890"/>
                  <a:gd name="connsiteX4" fmla="*/ 8947377 w 9142563"/>
                  <a:gd name="connsiteY4" fmla="*/ 200313 h 3147890"/>
                  <a:gd name="connsiteX5" fmla="*/ 9142563 w 9142563"/>
                  <a:gd name="connsiteY5" fmla="*/ 412667 h 3147890"/>
                  <a:gd name="connsiteX6" fmla="*/ 9142563 w 9142563"/>
                  <a:gd name="connsiteY6" fmla="*/ 2734267 h 3147890"/>
                  <a:gd name="connsiteX7" fmla="*/ 8947377 w 9142563"/>
                  <a:gd name="connsiteY7" fmla="*/ 2946621 h 3147890"/>
                  <a:gd name="connsiteX8" fmla="*/ 8932836 w 9142563"/>
                  <a:gd name="connsiteY8" fmla="*/ 2947921 h 3147890"/>
                  <a:gd name="connsiteX9" fmla="*/ 8923765 w 9142563"/>
                  <a:gd name="connsiteY9" fmla="*/ 2998590 h 3147890"/>
                  <a:gd name="connsiteX10" fmla="*/ 8724041 w 9142563"/>
                  <a:gd name="connsiteY10" fmla="*/ 3147890 h 3147890"/>
                  <a:gd name="connsiteX11" fmla="*/ 419959 w 9142563"/>
                  <a:gd name="connsiteY11" fmla="*/ 3147890 h 3147890"/>
                  <a:gd name="connsiteX12" fmla="*/ 220235 w 9142563"/>
                  <a:gd name="connsiteY12" fmla="*/ 2998590 h 3147890"/>
                  <a:gd name="connsiteX13" fmla="*/ 211362 w 9142563"/>
                  <a:gd name="connsiteY13" fmla="*/ 2949023 h 3147890"/>
                  <a:gd name="connsiteX14" fmla="*/ 195187 w 9142563"/>
                  <a:gd name="connsiteY14" fmla="*/ 2947578 h 3147890"/>
                  <a:gd name="connsiteX15" fmla="*/ 0 w 9142563"/>
                  <a:gd name="connsiteY15" fmla="*/ 2735223 h 3147890"/>
                  <a:gd name="connsiteX16" fmla="*/ 0 w 9142563"/>
                  <a:gd name="connsiteY16" fmla="*/ 413623 h 3147890"/>
                  <a:gd name="connsiteX17" fmla="*/ 195187 w 9142563"/>
                  <a:gd name="connsiteY17" fmla="*/ 201269 h 3147890"/>
                  <a:gd name="connsiteX18" fmla="*/ 211189 w 9142563"/>
                  <a:gd name="connsiteY18" fmla="*/ 199838 h 3147890"/>
                  <a:gd name="connsiteX19" fmla="*/ 220236 w 9142563"/>
                  <a:gd name="connsiteY19" fmla="*/ 149300 h 3147890"/>
                  <a:gd name="connsiteX20" fmla="*/ 419961 w 9142563"/>
                  <a:gd name="connsiteY20" fmla="*/ 0 h 3147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42563" h="3147890">
                    <a:moveTo>
                      <a:pt x="419961" y="0"/>
                    </a:moveTo>
                    <a:lnTo>
                      <a:pt x="8724042" y="0"/>
                    </a:lnTo>
                    <a:cubicBezTo>
                      <a:pt x="8813826" y="0"/>
                      <a:pt x="8890860" y="61563"/>
                      <a:pt x="8923766" y="149300"/>
                    </a:cubicBezTo>
                    <a:lnTo>
                      <a:pt x="8932663" y="198997"/>
                    </a:lnTo>
                    <a:lnTo>
                      <a:pt x="8947377" y="200313"/>
                    </a:lnTo>
                    <a:cubicBezTo>
                      <a:pt x="9058769" y="220525"/>
                      <a:pt x="9142563" y="307919"/>
                      <a:pt x="9142563" y="412667"/>
                    </a:cubicBezTo>
                    <a:lnTo>
                      <a:pt x="9142563" y="2734267"/>
                    </a:lnTo>
                    <a:cubicBezTo>
                      <a:pt x="9142563" y="2839015"/>
                      <a:pt x="9058769" y="2926410"/>
                      <a:pt x="8947377" y="2946621"/>
                    </a:cubicBezTo>
                    <a:lnTo>
                      <a:pt x="8932836" y="2947921"/>
                    </a:lnTo>
                    <a:lnTo>
                      <a:pt x="8923765" y="2998590"/>
                    </a:lnTo>
                    <a:cubicBezTo>
                      <a:pt x="8890859" y="3086327"/>
                      <a:pt x="8813825" y="3147890"/>
                      <a:pt x="8724041" y="3147890"/>
                    </a:cubicBezTo>
                    <a:lnTo>
                      <a:pt x="419959" y="3147890"/>
                    </a:lnTo>
                    <a:cubicBezTo>
                      <a:pt x="330175" y="3147890"/>
                      <a:pt x="253141" y="3086327"/>
                      <a:pt x="220235" y="2998590"/>
                    </a:cubicBezTo>
                    <a:lnTo>
                      <a:pt x="211362" y="2949023"/>
                    </a:lnTo>
                    <a:lnTo>
                      <a:pt x="195187" y="2947578"/>
                    </a:lnTo>
                    <a:cubicBezTo>
                      <a:pt x="83794" y="2927366"/>
                      <a:pt x="0" y="2839971"/>
                      <a:pt x="0" y="2735223"/>
                    </a:cubicBezTo>
                    <a:lnTo>
                      <a:pt x="0" y="413623"/>
                    </a:lnTo>
                    <a:cubicBezTo>
                      <a:pt x="0" y="308875"/>
                      <a:pt x="83794" y="221481"/>
                      <a:pt x="195187" y="201269"/>
                    </a:cubicBezTo>
                    <a:lnTo>
                      <a:pt x="211189" y="199838"/>
                    </a:lnTo>
                    <a:lnTo>
                      <a:pt x="220236" y="149300"/>
                    </a:lnTo>
                    <a:cubicBezTo>
                      <a:pt x="253142" y="61563"/>
                      <a:pt x="330177" y="0"/>
                      <a:pt x="419961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 cap="flat">
                <a:gradFill>
                  <a:gsLst>
                    <a:gs pos="0">
                      <a:srgbClr val="967126"/>
                    </a:gs>
                    <a:gs pos="97753">
                      <a:srgbClr val="967126"/>
                    </a:gs>
                    <a:gs pos="48000">
                      <a:srgbClr val="D9C69B"/>
                    </a:gs>
                  </a:gsLst>
                  <a:lin ang="5400000" scaled="1"/>
                </a:gradFill>
                <a:miter lim="800000"/>
              </a:ln>
              <a:effectLst>
                <a:outerShdw blurRad="254000" dist="254000" dir="5400000" sx="90000" sy="90000" algn="t" rotWithShape="0">
                  <a:srgbClr val="2D2C2A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just"/>
                <a:endParaRPr lang="zh-CN" altLang="en-US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F3CEBE7-BD33-72AA-05DF-652DE1B1DE3E}"/>
                </a:ext>
              </a:extLst>
            </p:cNvPr>
            <p:cNvSpPr txBox="1"/>
            <p:nvPr/>
          </p:nvSpPr>
          <p:spPr>
            <a:xfrm>
              <a:off x="817790" y="806768"/>
              <a:ext cx="677108" cy="9292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dirty="0">
                  <a:blipFill dpi="0" rotWithShape="1">
                    <a:blip r:embed="rId4"/>
                    <a:srcRect/>
                    <a:tile tx="0" ty="0" sx="100000" sy="100000" flip="none" algn="b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正音</a:t>
              </a:r>
            </a:p>
          </p:txBody>
        </p:sp>
        <p:pic>
          <p:nvPicPr>
            <p:cNvPr id="33" name="图片 32" descr="图片包含 桌子, 烟, 黑暗, 游戏机&#10;&#10;描述已自动生成">
              <a:extLst>
                <a:ext uri="{FF2B5EF4-FFF2-40B4-BE49-F238E27FC236}">
                  <a16:creationId xmlns:a16="http://schemas.microsoft.com/office/drawing/2014/main" id="{1CC14481-B5E4-7097-E708-FA8F2B41E2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l="5037" t="3447" r="50637" b="10934"/>
            <a:stretch/>
          </p:blipFill>
          <p:spPr>
            <a:xfrm>
              <a:off x="724024" y="1500865"/>
              <a:ext cx="770874" cy="747987"/>
            </a:xfrm>
            <a:prstGeom prst="rect">
              <a:avLst/>
            </a:prstGeom>
          </p:spPr>
        </p:pic>
        <p:pic>
          <p:nvPicPr>
            <p:cNvPr id="11268" name="Picture 4" descr="查看图片">
              <a:extLst>
                <a:ext uri="{FF2B5EF4-FFF2-40B4-BE49-F238E27FC236}">
                  <a16:creationId xmlns:a16="http://schemas.microsoft.com/office/drawing/2014/main" id="{CA03CBE2-0D18-A921-A996-096E6C21B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93" t="750" r="638" b="27339"/>
            <a:stretch>
              <a:fillRect/>
            </a:stretch>
          </p:blipFill>
          <p:spPr bwMode="auto">
            <a:xfrm>
              <a:off x="724025" y="38036"/>
              <a:ext cx="770874" cy="757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22C99C33-F4A0-5974-459F-0105E29B9FBF}"/>
              </a:ext>
            </a:extLst>
          </p:cNvPr>
          <p:cNvSpPr txBox="1"/>
          <p:nvPr/>
        </p:nvSpPr>
        <p:spPr>
          <a:xfrm>
            <a:off x="1924158" y="1226764"/>
            <a:ext cx="980509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惠子谓庄子曰：“魏王贻</a:t>
            </a:r>
            <a:r>
              <a:rPr lang="en-US" altLang="zh-CN" sz="2800" b="0" i="0" dirty="0">
                <a:solidFill>
                  <a:srgbClr val="A9502D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b="0" i="0" dirty="0" err="1">
                <a:solidFill>
                  <a:srgbClr val="A9502D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yí</a:t>
            </a:r>
            <a:r>
              <a:rPr lang="en-US" altLang="zh-CN" sz="2800" b="0" i="0" dirty="0">
                <a:solidFill>
                  <a:srgbClr val="A9502D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我大瓠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hù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之种，我树之成而实五石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shí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。以盛水浆，其坚不能自举也。剖之以为瓢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piáo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，则瓠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huò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落无所容。非不呺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xiāo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然大也，吾为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wèi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其无用而掊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pǒu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之。”庄子曰：“夫子固拙于用大矣。宋人有善为不龟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jūn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手之药者，世世以洴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píng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澼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pì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絖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kuàng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为事。客闻之，请买其方百金。聚族而谋之曰：‘我世世为</a:t>
            </a:r>
            <a:r>
              <a:rPr lang="zh-CN" altLang="en-US" sz="2800" dirty="0">
                <a:solidFill>
                  <a:srgbClr val="404040"/>
                </a:solidFill>
                <a:latin typeface="仓耳今楷05 W04" pitchFamily="2" charset="-122"/>
                <a:ea typeface="仓耳今楷05 W04" pitchFamily="2" charset="-122"/>
              </a:rPr>
              <a:t>洴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píng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dirty="0">
                <a:solidFill>
                  <a:srgbClr val="404040"/>
                </a:solidFill>
                <a:latin typeface="仓耳今楷05 W04" pitchFamily="2" charset="-122"/>
                <a:ea typeface="仓耳今楷05 W04" pitchFamily="2" charset="-122"/>
              </a:rPr>
              <a:t>澼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pì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絖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kuàng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 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，不过数金。今一朝而鬻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yù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技百金，请与之。’客得之，以说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shuì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吴王。越有难，吴王使之将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jiàng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。冬，与越人水战，大败越人，裂地而封之。能不龟手一也，或以封，或不免于</a:t>
            </a:r>
            <a:r>
              <a:rPr lang="zh-CN" altLang="en-US" sz="2800" dirty="0">
                <a:solidFill>
                  <a:srgbClr val="404040"/>
                </a:solidFill>
                <a:latin typeface="仓耳今楷05 W04" pitchFamily="2" charset="-122"/>
                <a:ea typeface="仓耳今楷05 W04" pitchFamily="2" charset="-122"/>
              </a:rPr>
              <a:t>洴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píng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dirty="0">
                <a:solidFill>
                  <a:srgbClr val="404040"/>
                </a:solidFill>
                <a:latin typeface="仓耳今楷05 W04" pitchFamily="2" charset="-122"/>
                <a:ea typeface="仓耳今楷05 W04" pitchFamily="2" charset="-122"/>
              </a:rPr>
              <a:t>澼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pì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絖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kuàng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 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，则所用之异也。今子有五石之瓠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hù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，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何不虑以为大樽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zūn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而浮乎江湖，而忧其瓠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(</a:t>
            </a:r>
            <a:r>
              <a:rPr lang="en-US" altLang="zh-CN" sz="2800" dirty="0" err="1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huò</a:t>
            </a:r>
            <a:r>
              <a:rPr lang="en-US" altLang="zh-CN" sz="2800" dirty="0">
                <a:solidFill>
                  <a:srgbClr val="A9502D"/>
                </a:solidFill>
                <a:latin typeface="仓耳今楷05 W04" pitchFamily="2" charset="-122"/>
                <a:ea typeface="仓耳今楷05 W04" pitchFamily="2" charset="-122"/>
              </a:rPr>
              <a:t>)</a:t>
            </a:r>
            <a:r>
              <a:rPr lang="zh-CN" altLang="en-US" sz="2800" b="0" i="0" dirty="0">
                <a:solidFill>
                  <a:srgbClr val="404040"/>
                </a:solidFill>
                <a:effectLst/>
                <a:latin typeface="仓耳今楷05 W04" pitchFamily="2" charset="-122"/>
                <a:ea typeface="仓耳今楷05 W04" pitchFamily="2" charset="-122"/>
              </a:rPr>
              <a:t>落无所容？则夫子犹有蓬之心也夫！”</a:t>
            </a:r>
            <a:endParaRPr lang="zh-CN" altLang="en-US" sz="2800" dirty="0">
              <a:latin typeface="仓耳今楷05 W04" pitchFamily="2" charset="-122"/>
              <a:ea typeface="仓耳今楷05 W04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3631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8B8B0-34D7-A528-4405-9712BDC0C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BA35801-FD5D-75F4-0756-481CD9B49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5099"/>
            <a:ext cx="12192000" cy="596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82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64F9D-DAD7-1AEA-9FE0-CB0569783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1EBC52EC-66C6-7A57-032C-BA01DD6F0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2497"/>
            <a:ext cx="12192000" cy="593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16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7FBD5-8807-528E-31D2-E2F1ACDDC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BC6516F-C927-7B1C-48C1-812A522BF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2861"/>
            <a:ext cx="12192000" cy="390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349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EB3E9-1AF9-6928-891B-BF583B9F8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77D1C19-9C0E-1033-74DD-74C9B6461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7492"/>
            <a:ext cx="12192000" cy="548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295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 descr="查看图片">
            <a:extLst>
              <a:ext uri="{FF2B5EF4-FFF2-40B4-BE49-F238E27FC236}">
                <a16:creationId xmlns:a16="http://schemas.microsoft.com/office/drawing/2014/main" id="{97EFFBAE-7833-9B57-4C86-A0620879F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969"/>
          <a:stretch>
            <a:fillRect/>
          </a:stretch>
        </p:blipFill>
        <p:spPr bwMode="auto">
          <a:xfrm>
            <a:off x="0" y="0"/>
            <a:ext cx="12192000" cy="4326771"/>
          </a:xfrm>
          <a:custGeom>
            <a:avLst/>
            <a:gdLst>
              <a:gd name="connsiteX0" fmla="*/ 0 w 12192000"/>
              <a:gd name="connsiteY0" fmla="*/ 0 h 4326771"/>
              <a:gd name="connsiteX1" fmla="*/ 12192000 w 12192000"/>
              <a:gd name="connsiteY1" fmla="*/ 0 h 4326771"/>
              <a:gd name="connsiteX2" fmla="*/ 12192000 w 12192000"/>
              <a:gd name="connsiteY2" fmla="*/ 4326771 h 4326771"/>
              <a:gd name="connsiteX3" fmla="*/ 0 w 12192000"/>
              <a:gd name="connsiteY3" fmla="*/ 4326771 h 432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326771">
                <a:moveTo>
                  <a:pt x="0" y="0"/>
                </a:moveTo>
                <a:lnTo>
                  <a:pt x="12192000" y="0"/>
                </a:lnTo>
                <a:lnTo>
                  <a:pt x="12192000" y="4326771"/>
                </a:lnTo>
                <a:lnTo>
                  <a:pt x="0" y="432677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>
            <a:extLst>
              <a:ext uri="{FF2B5EF4-FFF2-40B4-BE49-F238E27FC236}">
                <a16:creationId xmlns:a16="http://schemas.microsoft.com/office/drawing/2014/main" id="{EE9B032F-1277-7706-DB14-E25EFCA96E87}"/>
              </a:ext>
            </a:extLst>
          </p:cNvPr>
          <p:cNvSpPr/>
          <p:nvPr/>
        </p:nvSpPr>
        <p:spPr>
          <a:xfrm>
            <a:off x="2438780" y="1217613"/>
            <a:ext cx="355190" cy="4672014"/>
          </a:xfrm>
          <a:prstGeom prst="leftBrace">
            <a:avLst>
              <a:gd name="adj1" fmla="val 43557"/>
              <a:gd name="adj2" fmla="val 50000"/>
            </a:avLst>
          </a:prstGeom>
          <a:gradFill flip="none" rotWithShape="1">
            <a:gsLst>
              <a:gs pos="0">
                <a:srgbClr val="D9C69B">
                  <a:alpha val="0"/>
                </a:srgbClr>
              </a:gs>
              <a:gs pos="100000">
                <a:srgbClr val="D9C69B">
                  <a:alpha val="60000"/>
                </a:srgbClr>
              </a:gs>
            </a:gsLst>
            <a:lin ang="10800000" scaled="1"/>
            <a:tileRect/>
          </a:gradFill>
          <a:ln w="25400">
            <a:gradFill flip="none" rotWithShape="1">
              <a:gsLst>
                <a:gs pos="36000">
                  <a:srgbClr val="967126"/>
                </a:gs>
                <a:gs pos="0">
                  <a:srgbClr val="D9C69B">
                    <a:alpha val="0"/>
                  </a:srgbClr>
                </a:gs>
                <a:gs pos="68000">
                  <a:srgbClr val="967126"/>
                </a:gs>
                <a:gs pos="100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endParaRPr lang="zh-CN" altLang="zh-CN">
              <a:sym typeface="微软雅黑" panose="020B0503020204020204" pitchFamily="34" charset="-122"/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33E750AA-8E7B-022D-DD2F-4CBFB7A5A81A}"/>
              </a:ext>
            </a:extLst>
          </p:cNvPr>
          <p:cNvSpPr/>
          <p:nvPr/>
        </p:nvSpPr>
        <p:spPr>
          <a:xfrm>
            <a:off x="4498463" y="1165413"/>
            <a:ext cx="4146004" cy="523220"/>
          </a:xfrm>
          <a:prstGeom prst="rect">
            <a:avLst/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indent="360000"/>
            <a:r>
              <a:rPr lang="zh-CN" altLang="en-US" sz="2800" b="1" dirty="0">
                <a:solidFill>
                  <a:srgbClr val="944124"/>
                </a:solidFill>
                <a:latin typeface="+mj-ea"/>
                <a:ea typeface="+mj-ea"/>
                <a:sym typeface="微软雅黑" panose="020B0503020204020204" pitchFamily="34" charset="-122"/>
              </a:rPr>
              <a:t>惠子：</a:t>
            </a:r>
            <a:r>
              <a:rPr lang="zh-CN" altLang="zh-CN" sz="2800" b="1" dirty="0">
                <a:solidFill>
                  <a:srgbClr val="944124"/>
                </a:solidFill>
                <a:latin typeface="+mj-ea"/>
                <a:ea typeface="+mj-ea"/>
                <a:sym typeface="微软雅黑" panose="020B0503020204020204" pitchFamily="34" charset="-122"/>
              </a:rPr>
              <a:t>无用</a:t>
            </a:r>
            <a:r>
              <a:rPr lang="zh-CN" altLang="en-US" sz="2800" b="1" dirty="0">
                <a:solidFill>
                  <a:srgbClr val="944124"/>
                </a:solidFill>
                <a:latin typeface="+mj-ea"/>
                <a:ea typeface="+mj-ea"/>
                <a:sym typeface="微软雅黑" panose="020B0503020204020204" pitchFamily="34" charset="-122"/>
              </a:rPr>
              <a:t>而剖之</a:t>
            </a:r>
            <a:endParaRPr lang="zh-CN" altLang="zh-CN" sz="2800" b="1" dirty="0">
              <a:solidFill>
                <a:srgbClr val="944124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437E2366-2BD4-0A61-BEA1-4F9D0C261691}"/>
              </a:ext>
            </a:extLst>
          </p:cNvPr>
          <p:cNvSpPr/>
          <p:nvPr/>
        </p:nvSpPr>
        <p:spPr>
          <a:xfrm>
            <a:off x="4483522" y="2259822"/>
            <a:ext cx="5238677" cy="523220"/>
          </a:xfrm>
          <a:prstGeom prst="rect">
            <a:avLst/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indent="360000"/>
            <a:r>
              <a:rPr lang="zh-CN" altLang="en-US" sz="2800" b="1" dirty="0">
                <a:solidFill>
                  <a:srgbClr val="944124"/>
                </a:solidFill>
                <a:latin typeface="+mj-ea"/>
                <a:ea typeface="+mj-ea"/>
                <a:sym typeface="微软雅黑" panose="020B0503020204020204" pitchFamily="34" charset="-122"/>
              </a:rPr>
              <a:t>庄子：以为大樽而浮乎江湖</a:t>
            </a:r>
            <a:endParaRPr lang="zh-CN" altLang="zh-CN" sz="2800" b="1" dirty="0">
              <a:solidFill>
                <a:srgbClr val="944124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E03897C6-EC44-4FC1-AF76-D725FAA802D2}"/>
              </a:ext>
            </a:extLst>
          </p:cNvPr>
          <p:cNvSpPr/>
          <p:nvPr/>
        </p:nvSpPr>
        <p:spPr>
          <a:xfrm>
            <a:off x="4474160" y="4422948"/>
            <a:ext cx="3676916" cy="522288"/>
          </a:xfrm>
          <a:prstGeom prst="rect">
            <a:avLst/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indent="360000"/>
            <a:r>
              <a:rPr lang="zh-CN" altLang="zh-CN" sz="2800" b="1" dirty="0">
                <a:latin typeface="+mj-ea"/>
                <a:ea typeface="+mj-ea"/>
                <a:sym typeface="微软雅黑" panose="020B0503020204020204" pitchFamily="34" charset="-122"/>
              </a:rPr>
              <a:t>客</a:t>
            </a:r>
            <a:r>
              <a:rPr lang="zh-CN" altLang="en-US" sz="2800" b="1" dirty="0">
                <a:latin typeface="+mj-ea"/>
                <a:ea typeface="+mj-ea"/>
                <a:sym typeface="微软雅黑" panose="020B0503020204020204" pitchFamily="34" charset="-122"/>
              </a:rPr>
              <a:t>：以</a:t>
            </a:r>
            <a:r>
              <a:rPr lang="zh-CN" altLang="zh-CN" sz="2800" b="1" dirty="0">
                <a:latin typeface="+mj-ea"/>
                <a:ea typeface="+mj-ea"/>
                <a:sym typeface="微软雅黑" panose="020B0503020204020204" pitchFamily="34" charset="-122"/>
              </a:rPr>
              <a:t>封</a:t>
            </a:r>
          </a:p>
        </p:txBody>
      </p:sp>
      <p:sp>
        <p:nvSpPr>
          <p:cNvPr id="9" name="Text Box 19">
            <a:extLst>
              <a:ext uri="{FF2B5EF4-FFF2-40B4-BE49-F238E27FC236}">
                <a16:creationId xmlns:a16="http://schemas.microsoft.com/office/drawing/2014/main" id="{109C3279-CDB9-720D-7818-47A247A0B228}"/>
              </a:ext>
            </a:extLst>
          </p:cNvPr>
          <p:cNvSpPr/>
          <p:nvPr/>
        </p:nvSpPr>
        <p:spPr>
          <a:xfrm>
            <a:off x="4479224" y="3510244"/>
            <a:ext cx="7423879" cy="523220"/>
          </a:xfrm>
          <a:prstGeom prst="rect">
            <a:avLst/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indent="360000"/>
            <a:r>
              <a:rPr lang="zh-CN" altLang="zh-CN" sz="2800" b="1" dirty="0">
                <a:latin typeface="+mj-ea"/>
                <a:ea typeface="+mj-ea"/>
                <a:sym typeface="微软雅黑" panose="020B0503020204020204" pitchFamily="34" charset="-122"/>
              </a:rPr>
              <a:t>宋人</a:t>
            </a:r>
            <a:r>
              <a:rPr lang="zh-CN" altLang="en-US" sz="2800" b="1" dirty="0">
                <a:latin typeface="+mj-ea"/>
                <a:ea typeface="+mj-ea"/>
                <a:sym typeface="微软雅黑" panose="020B0503020204020204" pitchFamily="34" charset="-122"/>
              </a:rPr>
              <a:t>：</a:t>
            </a:r>
            <a:r>
              <a:rPr lang="zh-TW" altLang="en-US" sz="2800" b="1" dirty="0">
                <a:latin typeface="+mj-ea"/>
                <a:ea typeface="+mj-ea"/>
                <a:sym typeface="微软雅黑" panose="020B0503020204020204" pitchFamily="34" charset="-122"/>
              </a:rPr>
              <a:t>不免于洴</a:t>
            </a:r>
            <a:r>
              <a:rPr lang="en-US" altLang="zh-TW" sz="2800" b="1" dirty="0">
                <a:latin typeface="+mj-ea"/>
                <a:ea typeface="+mj-ea"/>
                <a:sym typeface="微软雅黑" panose="020B0503020204020204" pitchFamily="34" charset="-122"/>
              </a:rPr>
              <a:t>(</a:t>
            </a:r>
            <a:r>
              <a:rPr lang="en-US" altLang="zh-TW" sz="2800" b="1" dirty="0" err="1">
                <a:latin typeface="+mj-ea"/>
                <a:ea typeface="+mj-ea"/>
                <a:sym typeface="微软雅黑" panose="020B0503020204020204" pitchFamily="34" charset="-122"/>
              </a:rPr>
              <a:t>píng</a:t>
            </a:r>
            <a:r>
              <a:rPr lang="en-US" altLang="zh-TW" sz="2800" b="1" dirty="0">
                <a:latin typeface="+mj-ea"/>
                <a:ea typeface="+mj-ea"/>
                <a:sym typeface="微软雅黑" panose="020B0503020204020204" pitchFamily="34" charset="-122"/>
              </a:rPr>
              <a:t>)</a:t>
            </a:r>
            <a:r>
              <a:rPr lang="zh-TW" altLang="en-US" sz="2800" b="1" dirty="0">
                <a:latin typeface="+mj-ea"/>
                <a:ea typeface="+mj-ea"/>
                <a:sym typeface="微软雅黑" panose="020B0503020204020204" pitchFamily="34" charset="-122"/>
              </a:rPr>
              <a:t>澼</a:t>
            </a:r>
            <a:r>
              <a:rPr lang="en-US" altLang="zh-TW" sz="2800" b="1" dirty="0">
                <a:latin typeface="+mj-ea"/>
                <a:ea typeface="+mj-ea"/>
                <a:sym typeface="微软雅黑" panose="020B0503020204020204" pitchFamily="34" charset="-122"/>
              </a:rPr>
              <a:t>(</a:t>
            </a:r>
            <a:r>
              <a:rPr lang="en-US" altLang="zh-TW" sz="2800" b="1" dirty="0" err="1">
                <a:latin typeface="+mj-ea"/>
                <a:ea typeface="+mj-ea"/>
                <a:sym typeface="微软雅黑" panose="020B0503020204020204" pitchFamily="34" charset="-122"/>
              </a:rPr>
              <a:t>pì</a:t>
            </a:r>
            <a:r>
              <a:rPr lang="en-US" altLang="zh-TW" sz="2800" b="1" dirty="0">
                <a:latin typeface="+mj-ea"/>
                <a:ea typeface="+mj-ea"/>
                <a:sym typeface="微软雅黑" panose="020B0503020204020204" pitchFamily="34" charset="-122"/>
              </a:rPr>
              <a:t>)</a:t>
            </a:r>
            <a:r>
              <a:rPr lang="zh-TW" altLang="en-US" sz="2800" b="1" dirty="0">
                <a:latin typeface="+mj-ea"/>
                <a:ea typeface="+mj-ea"/>
                <a:sym typeface="微软雅黑" panose="020B0503020204020204" pitchFamily="34" charset="-122"/>
              </a:rPr>
              <a:t>絖</a:t>
            </a:r>
            <a:r>
              <a:rPr lang="en-US" altLang="zh-TW" sz="2800" b="1" dirty="0">
                <a:latin typeface="+mj-ea"/>
                <a:ea typeface="+mj-ea"/>
                <a:sym typeface="微软雅黑" panose="020B0503020204020204" pitchFamily="34" charset="-122"/>
              </a:rPr>
              <a:t>(</a:t>
            </a:r>
            <a:r>
              <a:rPr lang="en-US" altLang="zh-TW" sz="2800" b="1" dirty="0" err="1">
                <a:latin typeface="+mj-ea"/>
                <a:ea typeface="+mj-ea"/>
                <a:sym typeface="微软雅黑" panose="020B0503020204020204" pitchFamily="34" charset="-122"/>
              </a:rPr>
              <a:t>kuàng</a:t>
            </a:r>
            <a:r>
              <a:rPr lang="en-US" altLang="zh-TW" sz="2800" b="1" dirty="0">
                <a:latin typeface="+mj-ea"/>
                <a:ea typeface="+mj-ea"/>
                <a:sym typeface="微软雅黑" panose="020B0503020204020204" pitchFamily="34" charset="-122"/>
              </a:rPr>
              <a:t>) </a:t>
            </a:r>
            <a:endParaRPr lang="zh-CN" altLang="zh-CN" sz="2800" b="1" dirty="0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" name="AutoShape 20">
            <a:extLst>
              <a:ext uri="{FF2B5EF4-FFF2-40B4-BE49-F238E27FC236}">
                <a16:creationId xmlns:a16="http://schemas.microsoft.com/office/drawing/2014/main" id="{AF741333-5523-A716-B75B-32AA80285E91}"/>
              </a:ext>
            </a:extLst>
          </p:cNvPr>
          <p:cNvSpPr/>
          <p:nvPr/>
        </p:nvSpPr>
        <p:spPr>
          <a:xfrm rot="10800000">
            <a:off x="4918276" y="1788400"/>
            <a:ext cx="232232" cy="441166"/>
          </a:xfrm>
          <a:prstGeom prst="upArrow">
            <a:avLst>
              <a:gd name="adj1" fmla="val 50000"/>
              <a:gd name="adj2" fmla="val 74525"/>
            </a:avLst>
          </a:prstGeom>
          <a:gradFill>
            <a:gsLst>
              <a:gs pos="0">
                <a:srgbClr val="BCA270">
                  <a:alpha val="60000"/>
                </a:srgbClr>
              </a:gs>
              <a:gs pos="100000">
                <a:srgbClr val="D9C69B">
                  <a:alpha val="20000"/>
                </a:srgbClr>
              </a:gs>
            </a:gsLst>
            <a:lin ang="5400000" scaled="1"/>
          </a:gradFill>
          <a:ln w="25400"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endParaRPr lang="zh-CN" altLang="en-US">
              <a:solidFill>
                <a:schemeClr val="lt1"/>
              </a:solidFill>
              <a:sym typeface="微软雅黑" panose="020B0503020204020204" pitchFamily="34" charset="-122"/>
            </a:endParaRPr>
          </a:p>
        </p:txBody>
      </p:sp>
      <p:sp>
        <p:nvSpPr>
          <p:cNvPr id="11" name="AutoShape 24">
            <a:extLst>
              <a:ext uri="{FF2B5EF4-FFF2-40B4-BE49-F238E27FC236}">
                <a16:creationId xmlns:a16="http://schemas.microsoft.com/office/drawing/2014/main" id="{F63D55C8-D3D7-0A13-84EF-183E9561873B}"/>
              </a:ext>
            </a:extLst>
          </p:cNvPr>
          <p:cNvSpPr/>
          <p:nvPr/>
        </p:nvSpPr>
        <p:spPr>
          <a:xfrm rot="10800000">
            <a:off x="4245818" y="1181003"/>
            <a:ext cx="184150" cy="1714597"/>
          </a:xfrm>
          <a:prstGeom prst="rightBrace">
            <a:avLst>
              <a:gd name="adj1" fmla="val 85428"/>
              <a:gd name="adj2" fmla="val 59444"/>
            </a:avLst>
          </a:prstGeom>
          <a:gradFill flip="none" rotWithShape="1">
            <a:gsLst>
              <a:gs pos="100000">
                <a:srgbClr val="D9C69B">
                  <a:alpha val="0"/>
                </a:srgbClr>
              </a:gs>
              <a:gs pos="0">
                <a:srgbClr val="D9C69B">
                  <a:alpha val="60000"/>
                </a:srgbClr>
              </a:gs>
            </a:gsLst>
            <a:lin ang="10800000" scaled="1"/>
            <a:tileRect/>
          </a:gradFill>
          <a:ln w="25400">
            <a:gradFill flip="none" rotWithShape="1">
              <a:gsLst>
                <a:gs pos="36000">
                  <a:srgbClr val="967126"/>
                </a:gs>
                <a:gs pos="0">
                  <a:srgbClr val="D9C69B">
                    <a:alpha val="0"/>
                  </a:srgbClr>
                </a:gs>
                <a:gs pos="68000">
                  <a:srgbClr val="967126"/>
                </a:gs>
                <a:gs pos="100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endParaRPr lang="zh-CN" altLang="en-US">
              <a:sym typeface="微软雅黑" panose="020B0503020204020204" pitchFamily="34" charset="-122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36C579BE-84C8-5949-C33B-FCFB8B76AD01}"/>
              </a:ext>
            </a:extLst>
          </p:cNvPr>
          <p:cNvGrpSpPr/>
          <p:nvPr/>
        </p:nvGrpSpPr>
        <p:grpSpPr>
          <a:xfrm>
            <a:off x="2867314" y="748647"/>
            <a:ext cx="1351727" cy="2349889"/>
            <a:chOff x="2876014" y="642815"/>
            <a:chExt cx="1351727" cy="2349889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41763CA2-68EB-7B7F-F3AB-6D72E715CAC6}"/>
                </a:ext>
              </a:extLst>
            </p:cNvPr>
            <p:cNvSpPr/>
            <p:nvPr/>
          </p:nvSpPr>
          <p:spPr>
            <a:xfrm>
              <a:off x="2876014" y="642815"/>
              <a:ext cx="1351727" cy="2308723"/>
            </a:xfrm>
            <a:prstGeom prst="rect">
              <a:avLst/>
            </a:prstGeom>
            <a:gradFill>
              <a:gsLst>
                <a:gs pos="100000">
                  <a:srgbClr val="BCA270">
                    <a:alpha val="60000"/>
                  </a:srgbClr>
                </a:gs>
                <a:gs pos="0">
                  <a:srgbClr val="D9C69B">
                    <a:alpha val="20000"/>
                  </a:srgbClr>
                </a:gs>
              </a:gsLst>
              <a:lin ang="540000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 Box 25">
              <a:extLst>
                <a:ext uri="{FF2B5EF4-FFF2-40B4-BE49-F238E27FC236}">
                  <a16:creationId xmlns:a16="http://schemas.microsoft.com/office/drawing/2014/main" id="{9763F569-5002-24C5-DB9E-7B522217E071}"/>
                </a:ext>
              </a:extLst>
            </p:cNvPr>
            <p:cNvSpPr/>
            <p:nvPr/>
          </p:nvSpPr>
          <p:spPr>
            <a:xfrm>
              <a:off x="3190624" y="684380"/>
              <a:ext cx="676275" cy="2308324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zh-CN" altLang="en-US" sz="3600" b="1" dirty="0">
                  <a:solidFill>
                    <a:srgbClr val="9441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五石之瓠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3" name="下箭头 1">
            <a:extLst>
              <a:ext uri="{FF2B5EF4-FFF2-40B4-BE49-F238E27FC236}">
                <a16:creationId xmlns:a16="http://schemas.microsoft.com/office/drawing/2014/main" id="{AB565B55-B8B6-7879-9D48-51ED1F2CB9AE}"/>
              </a:ext>
            </a:extLst>
          </p:cNvPr>
          <p:cNvSpPr/>
          <p:nvPr/>
        </p:nvSpPr>
        <p:spPr>
          <a:xfrm>
            <a:off x="3202639" y="2854589"/>
            <a:ext cx="594860" cy="691551"/>
          </a:xfrm>
          <a:prstGeom prst="downArrow">
            <a:avLst>
              <a:gd name="adj1" fmla="val 33423"/>
              <a:gd name="adj2" fmla="val 50856"/>
            </a:avLst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 w="25400"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endParaRPr lang="en-US" altLang="en-US">
              <a:solidFill>
                <a:schemeClr val="lt1"/>
              </a:solidFill>
              <a:sym typeface="微软雅黑" panose="020B0503020204020204" pitchFamily="34" charset="-122"/>
            </a:endParaRPr>
          </a:p>
        </p:txBody>
      </p:sp>
      <p:sp>
        <p:nvSpPr>
          <p:cNvPr id="14" name="AutoShape 24">
            <a:extLst>
              <a:ext uri="{FF2B5EF4-FFF2-40B4-BE49-F238E27FC236}">
                <a16:creationId xmlns:a16="http://schemas.microsoft.com/office/drawing/2014/main" id="{BD7086AA-C69C-BFE3-5536-11A6BFA121BB}"/>
              </a:ext>
            </a:extLst>
          </p:cNvPr>
          <p:cNvSpPr/>
          <p:nvPr/>
        </p:nvSpPr>
        <p:spPr>
          <a:xfrm rot="10800000">
            <a:off x="4237667" y="3541431"/>
            <a:ext cx="184150" cy="2298727"/>
          </a:xfrm>
          <a:prstGeom prst="rightBrace">
            <a:avLst>
              <a:gd name="adj1" fmla="val 85773"/>
              <a:gd name="adj2" fmla="val 21606"/>
            </a:avLst>
          </a:prstGeom>
          <a:gradFill flip="none" rotWithShape="1">
            <a:gsLst>
              <a:gs pos="100000">
                <a:srgbClr val="D9C69B">
                  <a:alpha val="0"/>
                </a:srgbClr>
              </a:gs>
              <a:gs pos="0">
                <a:srgbClr val="D9C69B">
                  <a:alpha val="60000"/>
                </a:srgbClr>
              </a:gs>
            </a:gsLst>
            <a:lin ang="10800000" scaled="1"/>
            <a:tileRect/>
          </a:gradFill>
          <a:ln w="25400">
            <a:gradFill flip="none" rotWithShape="1">
              <a:gsLst>
                <a:gs pos="36000">
                  <a:srgbClr val="967126"/>
                </a:gs>
                <a:gs pos="0">
                  <a:srgbClr val="D9C69B">
                    <a:alpha val="0"/>
                  </a:srgbClr>
                </a:gs>
                <a:gs pos="68000">
                  <a:srgbClr val="967126"/>
                </a:gs>
                <a:gs pos="100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15" name="AutoShape 24">
            <a:extLst>
              <a:ext uri="{FF2B5EF4-FFF2-40B4-BE49-F238E27FC236}">
                <a16:creationId xmlns:a16="http://schemas.microsoft.com/office/drawing/2014/main" id="{242093F2-9795-A7C8-13B1-C3E8108370FF}"/>
              </a:ext>
            </a:extLst>
          </p:cNvPr>
          <p:cNvSpPr/>
          <p:nvPr/>
        </p:nvSpPr>
        <p:spPr>
          <a:xfrm>
            <a:off x="11117819" y="1343813"/>
            <a:ext cx="334963" cy="4680081"/>
          </a:xfrm>
          <a:prstGeom prst="rightBrace">
            <a:avLst>
              <a:gd name="adj1" fmla="val 85319"/>
              <a:gd name="adj2" fmla="val 50000"/>
            </a:avLst>
          </a:prstGeom>
          <a:noFill/>
          <a:ln w="25400">
            <a:gradFill flip="none" rotWithShape="1">
              <a:gsLst>
                <a:gs pos="36000">
                  <a:srgbClr val="967126"/>
                </a:gs>
                <a:gs pos="0">
                  <a:srgbClr val="D9C69B">
                    <a:alpha val="0"/>
                  </a:srgbClr>
                </a:gs>
                <a:gs pos="68000">
                  <a:srgbClr val="967126"/>
                </a:gs>
                <a:gs pos="100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endParaRPr lang="zh-CN" altLang="en-US">
              <a:sym typeface="微软雅黑" panose="020B0503020204020204" pitchFamily="34" charset="-122"/>
            </a:endParaRPr>
          </a:p>
        </p:txBody>
      </p:sp>
      <p:sp>
        <p:nvSpPr>
          <p:cNvPr id="16" name="Text Box 25">
            <a:extLst>
              <a:ext uri="{FF2B5EF4-FFF2-40B4-BE49-F238E27FC236}">
                <a16:creationId xmlns:a16="http://schemas.microsoft.com/office/drawing/2014/main" id="{CDC82F77-3541-9AFB-194E-972748E3EBF8}"/>
              </a:ext>
            </a:extLst>
          </p:cNvPr>
          <p:cNvSpPr/>
          <p:nvPr/>
        </p:nvSpPr>
        <p:spPr>
          <a:xfrm>
            <a:off x="11362956" y="1228800"/>
            <a:ext cx="802643" cy="4622544"/>
          </a:xfrm>
          <a:prstGeom prst="rect">
            <a:avLst/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r>
              <a:rPr lang="zh-CN" altLang="zh-CN" sz="3600" b="1" dirty="0">
                <a:latin typeface="+mj-ea"/>
                <a:ea typeface="+mj-ea"/>
                <a:sym typeface="微软雅黑" panose="020B0503020204020204" pitchFamily="34" charset="-122"/>
              </a:rPr>
              <a:t>所用之异也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18C6D8D-E985-850F-F814-4F35C0BA0AFC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21" name="图片 20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BC74EB4A-9DF6-FDFA-4F2D-DA7662B39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B3089E4-6835-F424-20A7-81D3EBC60187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6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梳理内容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C846C4A-C8A3-1B7A-3299-68970F753A93}"/>
              </a:ext>
            </a:extLst>
          </p:cNvPr>
          <p:cNvGrpSpPr/>
          <p:nvPr/>
        </p:nvGrpSpPr>
        <p:grpSpPr>
          <a:xfrm>
            <a:off x="632686" y="1384300"/>
            <a:ext cx="1930101" cy="3959661"/>
            <a:chOff x="4999462" y="852771"/>
            <a:chExt cx="2299686" cy="4717876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EFFC0697-9CCF-34B2-624D-721795963E65}"/>
                </a:ext>
              </a:extLst>
            </p:cNvPr>
            <p:cNvSpPr/>
            <p:nvPr/>
          </p:nvSpPr>
          <p:spPr>
            <a:xfrm>
              <a:off x="5156456" y="852771"/>
              <a:ext cx="1228852" cy="1334641"/>
            </a:xfrm>
            <a:custGeom>
              <a:avLst/>
              <a:gdLst>
                <a:gd name="connsiteX0" fmla="*/ 508459 w 841561"/>
                <a:gd name="connsiteY0" fmla="*/ 17303 h 940046"/>
                <a:gd name="connsiteX1" fmla="*/ 624854 w 841561"/>
                <a:gd name="connsiteY1" fmla="*/ -71 h 940046"/>
                <a:gd name="connsiteX2" fmla="*/ 695101 w 841561"/>
                <a:gd name="connsiteY2" fmla="*/ 39353 h 940046"/>
                <a:gd name="connsiteX3" fmla="*/ 706646 w 841561"/>
                <a:gd name="connsiteY3" fmla="*/ 70089 h 940046"/>
                <a:gd name="connsiteX4" fmla="*/ 659747 w 841561"/>
                <a:gd name="connsiteY4" fmla="*/ 131938 h 940046"/>
                <a:gd name="connsiteX5" fmla="*/ 615879 w 841561"/>
                <a:gd name="connsiteY5" fmla="*/ 156874 h 940046"/>
                <a:gd name="connsiteX6" fmla="*/ 492383 w 841561"/>
                <a:gd name="connsiteY6" fmla="*/ 157768 h 940046"/>
                <a:gd name="connsiteX7" fmla="*/ 509469 w 841561"/>
                <a:gd name="connsiteY7" fmla="*/ 230786 h 940046"/>
                <a:gd name="connsiteX8" fmla="*/ 497203 w 841561"/>
                <a:gd name="connsiteY8" fmla="*/ 349029 h 940046"/>
                <a:gd name="connsiteX9" fmla="*/ 497376 w 841561"/>
                <a:gd name="connsiteY9" fmla="*/ 375783 h 940046"/>
                <a:gd name="connsiteX10" fmla="*/ 484995 w 841561"/>
                <a:gd name="connsiteY10" fmla="*/ 441643 h 940046"/>
                <a:gd name="connsiteX11" fmla="*/ 603411 w 841561"/>
                <a:gd name="connsiteY11" fmla="*/ 442941 h 940046"/>
                <a:gd name="connsiteX12" fmla="*/ 670195 w 841561"/>
                <a:gd name="connsiteY12" fmla="*/ 473909 h 940046"/>
                <a:gd name="connsiteX13" fmla="*/ 680815 w 841561"/>
                <a:gd name="connsiteY13" fmla="*/ 508253 h 940046"/>
                <a:gd name="connsiteX14" fmla="*/ 659747 w 841561"/>
                <a:gd name="connsiteY14" fmla="*/ 577173 h 940046"/>
                <a:gd name="connsiteX15" fmla="*/ 651406 w 841561"/>
                <a:gd name="connsiteY15" fmla="*/ 654347 h 940046"/>
                <a:gd name="connsiteX16" fmla="*/ 627509 w 841561"/>
                <a:gd name="connsiteY16" fmla="*/ 712963 h 940046"/>
                <a:gd name="connsiteX17" fmla="*/ 643037 w 841561"/>
                <a:gd name="connsiteY17" fmla="*/ 726470 h 940046"/>
                <a:gd name="connsiteX18" fmla="*/ 639544 w 841561"/>
                <a:gd name="connsiteY18" fmla="*/ 743151 h 940046"/>
                <a:gd name="connsiteX19" fmla="*/ 697843 w 841561"/>
                <a:gd name="connsiteY19" fmla="*/ 718273 h 940046"/>
                <a:gd name="connsiteX20" fmla="*/ 814412 w 841561"/>
                <a:gd name="connsiteY20" fmla="*/ 716974 h 940046"/>
                <a:gd name="connsiteX21" fmla="*/ 840790 w 841561"/>
                <a:gd name="connsiteY21" fmla="*/ 727595 h 940046"/>
                <a:gd name="connsiteX22" fmla="*/ 840531 w 841561"/>
                <a:gd name="connsiteY22" fmla="*/ 817179 h 940046"/>
                <a:gd name="connsiteX23" fmla="*/ 772448 w 841561"/>
                <a:gd name="connsiteY23" fmla="*/ 843904 h 940046"/>
                <a:gd name="connsiteX24" fmla="*/ 715968 w 841561"/>
                <a:gd name="connsiteY24" fmla="*/ 832244 h 940046"/>
                <a:gd name="connsiteX25" fmla="*/ 655880 w 841561"/>
                <a:gd name="connsiteY25" fmla="*/ 827713 h 940046"/>
                <a:gd name="connsiteX26" fmla="*/ 531894 w 841561"/>
                <a:gd name="connsiteY26" fmla="*/ 838276 h 940046"/>
                <a:gd name="connsiteX27" fmla="*/ 433623 w 841561"/>
                <a:gd name="connsiteY27" fmla="*/ 866704 h 940046"/>
                <a:gd name="connsiteX28" fmla="*/ 374401 w 841561"/>
                <a:gd name="connsiteY28" fmla="*/ 899836 h 940046"/>
                <a:gd name="connsiteX29" fmla="*/ 329262 w 841561"/>
                <a:gd name="connsiteY29" fmla="*/ 929707 h 940046"/>
                <a:gd name="connsiteX30" fmla="*/ 199505 w 841561"/>
                <a:gd name="connsiteY30" fmla="*/ 939693 h 940046"/>
                <a:gd name="connsiteX31" fmla="*/ 124438 w 841561"/>
                <a:gd name="connsiteY31" fmla="*/ 924396 h 940046"/>
                <a:gd name="connsiteX32" fmla="*/ 68361 w 841561"/>
                <a:gd name="connsiteY32" fmla="*/ 896517 h 940046"/>
                <a:gd name="connsiteX33" fmla="*/ 84321 w 841561"/>
                <a:gd name="connsiteY33" fmla="*/ 872476 h 940046"/>
                <a:gd name="connsiteX34" fmla="*/ 135636 w 841561"/>
                <a:gd name="connsiteY34" fmla="*/ 864424 h 940046"/>
                <a:gd name="connsiteX35" fmla="*/ 238005 w 841561"/>
                <a:gd name="connsiteY35" fmla="*/ 840902 h 940046"/>
                <a:gd name="connsiteX36" fmla="*/ 280257 w 841561"/>
                <a:gd name="connsiteY36" fmla="*/ 819776 h 940046"/>
                <a:gd name="connsiteX37" fmla="*/ 238409 w 841561"/>
                <a:gd name="connsiteY37" fmla="*/ 726931 h 940046"/>
                <a:gd name="connsiteX38" fmla="*/ 115491 w 841561"/>
                <a:gd name="connsiteY38" fmla="*/ 714810 h 940046"/>
                <a:gd name="connsiteX39" fmla="*/ 119156 w 841561"/>
                <a:gd name="connsiteY39" fmla="*/ 690076 h 940046"/>
                <a:gd name="connsiteX40" fmla="*/ -183 w 841561"/>
                <a:gd name="connsiteY40" fmla="*/ 649584 h 940046"/>
                <a:gd name="connsiteX41" fmla="*/ 103860 w 841561"/>
                <a:gd name="connsiteY41" fmla="*/ 614923 h 940046"/>
                <a:gd name="connsiteX42" fmla="*/ 239130 w 841561"/>
                <a:gd name="connsiteY42" fmla="*/ 562742 h 940046"/>
                <a:gd name="connsiteX43" fmla="*/ 314139 w 841561"/>
                <a:gd name="connsiteY43" fmla="*/ 524877 h 940046"/>
                <a:gd name="connsiteX44" fmla="*/ 324876 w 841561"/>
                <a:gd name="connsiteY44" fmla="*/ 488628 h 940046"/>
                <a:gd name="connsiteX45" fmla="*/ 336939 w 841561"/>
                <a:gd name="connsiteY45" fmla="*/ 453216 h 940046"/>
                <a:gd name="connsiteX46" fmla="*/ 380115 w 841561"/>
                <a:gd name="connsiteY46" fmla="*/ 322159 h 940046"/>
                <a:gd name="connsiteX47" fmla="*/ 419395 w 841561"/>
                <a:gd name="connsiteY47" fmla="*/ 240339 h 940046"/>
                <a:gd name="connsiteX48" fmla="*/ 459713 w 841561"/>
                <a:gd name="connsiteY48" fmla="*/ 153843 h 940046"/>
                <a:gd name="connsiteX49" fmla="*/ 445744 w 841561"/>
                <a:gd name="connsiteY49" fmla="*/ 124319 h 940046"/>
                <a:gd name="connsiteX50" fmla="*/ 310907 w 841561"/>
                <a:gd name="connsiteY50" fmla="*/ 51965 h 940046"/>
                <a:gd name="connsiteX51" fmla="*/ 317401 w 841561"/>
                <a:gd name="connsiteY51" fmla="*/ 31964 h 940046"/>
                <a:gd name="connsiteX52" fmla="*/ 391717 w 841561"/>
                <a:gd name="connsiteY52" fmla="*/ 33985 h 940046"/>
                <a:gd name="connsiteX53" fmla="*/ 508459 w 841561"/>
                <a:gd name="connsiteY53" fmla="*/ 17303 h 940046"/>
                <a:gd name="connsiteX54" fmla="*/ 456394 w 841561"/>
                <a:gd name="connsiteY54" fmla="*/ 619454 h 940046"/>
                <a:gd name="connsiteX55" fmla="*/ 446985 w 841561"/>
                <a:gd name="connsiteY55" fmla="*/ 631979 h 940046"/>
                <a:gd name="connsiteX56" fmla="*/ 411371 w 841561"/>
                <a:gd name="connsiteY56" fmla="*/ 752588 h 940046"/>
                <a:gd name="connsiteX57" fmla="*/ 464533 w 841561"/>
                <a:gd name="connsiteY57" fmla="*/ 715618 h 940046"/>
                <a:gd name="connsiteX58" fmla="*/ 516511 w 841561"/>
                <a:gd name="connsiteY58" fmla="*/ 664159 h 940046"/>
                <a:gd name="connsiteX59" fmla="*/ 522860 w 841561"/>
                <a:gd name="connsiteY59" fmla="*/ 587851 h 940046"/>
                <a:gd name="connsiteX60" fmla="*/ 456394 w 841561"/>
                <a:gd name="connsiteY60" fmla="*/ 619454 h 940046"/>
                <a:gd name="connsiteX0" fmla="*/ 508642 w 841561"/>
                <a:gd name="connsiteY0" fmla="*/ 17487 h 940046"/>
                <a:gd name="connsiteX1" fmla="*/ 625037 w 841561"/>
                <a:gd name="connsiteY1" fmla="*/ 113 h 940046"/>
                <a:gd name="connsiteX2" fmla="*/ 695284 w 841561"/>
                <a:gd name="connsiteY2" fmla="*/ 39537 h 940046"/>
                <a:gd name="connsiteX3" fmla="*/ 706829 w 841561"/>
                <a:gd name="connsiteY3" fmla="*/ 70273 h 940046"/>
                <a:gd name="connsiteX4" fmla="*/ 659930 w 841561"/>
                <a:gd name="connsiteY4" fmla="*/ 132122 h 940046"/>
                <a:gd name="connsiteX5" fmla="*/ 616062 w 841561"/>
                <a:gd name="connsiteY5" fmla="*/ 157058 h 940046"/>
                <a:gd name="connsiteX6" fmla="*/ 492566 w 841561"/>
                <a:gd name="connsiteY6" fmla="*/ 157952 h 940046"/>
                <a:gd name="connsiteX7" fmla="*/ 509652 w 841561"/>
                <a:gd name="connsiteY7" fmla="*/ 230970 h 940046"/>
                <a:gd name="connsiteX8" fmla="*/ 497386 w 841561"/>
                <a:gd name="connsiteY8" fmla="*/ 349213 h 940046"/>
                <a:gd name="connsiteX9" fmla="*/ 497559 w 841561"/>
                <a:gd name="connsiteY9" fmla="*/ 375967 h 940046"/>
                <a:gd name="connsiteX10" fmla="*/ 485178 w 841561"/>
                <a:gd name="connsiteY10" fmla="*/ 441827 h 940046"/>
                <a:gd name="connsiteX11" fmla="*/ 603594 w 841561"/>
                <a:gd name="connsiteY11" fmla="*/ 443125 h 940046"/>
                <a:gd name="connsiteX12" fmla="*/ 670378 w 841561"/>
                <a:gd name="connsiteY12" fmla="*/ 474093 h 940046"/>
                <a:gd name="connsiteX13" fmla="*/ 680998 w 841561"/>
                <a:gd name="connsiteY13" fmla="*/ 508437 h 940046"/>
                <a:gd name="connsiteX14" fmla="*/ 659930 w 841561"/>
                <a:gd name="connsiteY14" fmla="*/ 577357 h 940046"/>
                <a:gd name="connsiteX15" fmla="*/ 651589 w 841561"/>
                <a:gd name="connsiteY15" fmla="*/ 654531 h 940046"/>
                <a:gd name="connsiteX16" fmla="*/ 627692 w 841561"/>
                <a:gd name="connsiteY16" fmla="*/ 713147 h 940046"/>
                <a:gd name="connsiteX17" fmla="*/ 643220 w 841561"/>
                <a:gd name="connsiteY17" fmla="*/ 726654 h 940046"/>
                <a:gd name="connsiteX18" fmla="*/ 639727 w 841561"/>
                <a:gd name="connsiteY18" fmla="*/ 743335 h 940046"/>
                <a:gd name="connsiteX19" fmla="*/ 698026 w 841561"/>
                <a:gd name="connsiteY19" fmla="*/ 718457 h 940046"/>
                <a:gd name="connsiteX20" fmla="*/ 814595 w 841561"/>
                <a:gd name="connsiteY20" fmla="*/ 717158 h 940046"/>
                <a:gd name="connsiteX21" fmla="*/ 840973 w 841561"/>
                <a:gd name="connsiteY21" fmla="*/ 727779 h 940046"/>
                <a:gd name="connsiteX22" fmla="*/ 840714 w 841561"/>
                <a:gd name="connsiteY22" fmla="*/ 817363 h 940046"/>
                <a:gd name="connsiteX23" fmla="*/ 772631 w 841561"/>
                <a:gd name="connsiteY23" fmla="*/ 844088 h 940046"/>
                <a:gd name="connsiteX24" fmla="*/ 716151 w 841561"/>
                <a:gd name="connsiteY24" fmla="*/ 832428 h 940046"/>
                <a:gd name="connsiteX25" fmla="*/ 656063 w 841561"/>
                <a:gd name="connsiteY25" fmla="*/ 827897 h 940046"/>
                <a:gd name="connsiteX26" fmla="*/ 532077 w 841561"/>
                <a:gd name="connsiteY26" fmla="*/ 838460 h 940046"/>
                <a:gd name="connsiteX27" fmla="*/ 433806 w 841561"/>
                <a:gd name="connsiteY27" fmla="*/ 866888 h 940046"/>
                <a:gd name="connsiteX28" fmla="*/ 374584 w 841561"/>
                <a:gd name="connsiteY28" fmla="*/ 900020 h 940046"/>
                <a:gd name="connsiteX29" fmla="*/ 329445 w 841561"/>
                <a:gd name="connsiteY29" fmla="*/ 929891 h 940046"/>
                <a:gd name="connsiteX30" fmla="*/ 199688 w 841561"/>
                <a:gd name="connsiteY30" fmla="*/ 939877 h 940046"/>
                <a:gd name="connsiteX31" fmla="*/ 124621 w 841561"/>
                <a:gd name="connsiteY31" fmla="*/ 924580 h 940046"/>
                <a:gd name="connsiteX32" fmla="*/ 68544 w 841561"/>
                <a:gd name="connsiteY32" fmla="*/ 896701 h 940046"/>
                <a:gd name="connsiteX33" fmla="*/ 84504 w 841561"/>
                <a:gd name="connsiteY33" fmla="*/ 872660 h 940046"/>
                <a:gd name="connsiteX34" fmla="*/ 135819 w 841561"/>
                <a:gd name="connsiteY34" fmla="*/ 864608 h 940046"/>
                <a:gd name="connsiteX35" fmla="*/ 238188 w 841561"/>
                <a:gd name="connsiteY35" fmla="*/ 841086 h 940046"/>
                <a:gd name="connsiteX36" fmla="*/ 280440 w 841561"/>
                <a:gd name="connsiteY36" fmla="*/ 819960 h 940046"/>
                <a:gd name="connsiteX37" fmla="*/ 260856 w 841561"/>
                <a:gd name="connsiteY37" fmla="*/ 675554 h 940046"/>
                <a:gd name="connsiteX38" fmla="*/ 115674 w 841561"/>
                <a:gd name="connsiteY38" fmla="*/ 714994 h 940046"/>
                <a:gd name="connsiteX39" fmla="*/ 119339 w 841561"/>
                <a:gd name="connsiteY39" fmla="*/ 690260 h 940046"/>
                <a:gd name="connsiteX40" fmla="*/ 0 w 841561"/>
                <a:gd name="connsiteY40" fmla="*/ 649768 h 940046"/>
                <a:gd name="connsiteX41" fmla="*/ 104043 w 841561"/>
                <a:gd name="connsiteY41" fmla="*/ 615107 h 940046"/>
                <a:gd name="connsiteX42" fmla="*/ 239313 w 841561"/>
                <a:gd name="connsiteY42" fmla="*/ 562926 h 940046"/>
                <a:gd name="connsiteX43" fmla="*/ 314322 w 841561"/>
                <a:gd name="connsiteY43" fmla="*/ 525061 h 940046"/>
                <a:gd name="connsiteX44" fmla="*/ 325059 w 841561"/>
                <a:gd name="connsiteY44" fmla="*/ 488812 h 940046"/>
                <a:gd name="connsiteX45" fmla="*/ 337122 w 841561"/>
                <a:gd name="connsiteY45" fmla="*/ 453400 h 940046"/>
                <a:gd name="connsiteX46" fmla="*/ 380298 w 841561"/>
                <a:gd name="connsiteY46" fmla="*/ 322343 h 940046"/>
                <a:gd name="connsiteX47" fmla="*/ 419578 w 841561"/>
                <a:gd name="connsiteY47" fmla="*/ 240523 h 940046"/>
                <a:gd name="connsiteX48" fmla="*/ 459896 w 841561"/>
                <a:gd name="connsiteY48" fmla="*/ 154027 h 940046"/>
                <a:gd name="connsiteX49" fmla="*/ 445927 w 841561"/>
                <a:gd name="connsiteY49" fmla="*/ 124503 h 940046"/>
                <a:gd name="connsiteX50" fmla="*/ 311090 w 841561"/>
                <a:gd name="connsiteY50" fmla="*/ 52149 h 940046"/>
                <a:gd name="connsiteX51" fmla="*/ 317584 w 841561"/>
                <a:gd name="connsiteY51" fmla="*/ 32148 h 940046"/>
                <a:gd name="connsiteX52" fmla="*/ 391900 w 841561"/>
                <a:gd name="connsiteY52" fmla="*/ 34169 h 940046"/>
                <a:gd name="connsiteX53" fmla="*/ 508642 w 841561"/>
                <a:gd name="connsiteY53" fmla="*/ 17487 h 940046"/>
                <a:gd name="connsiteX54" fmla="*/ 456577 w 841561"/>
                <a:gd name="connsiteY54" fmla="*/ 619638 h 940046"/>
                <a:gd name="connsiteX55" fmla="*/ 447168 w 841561"/>
                <a:gd name="connsiteY55" fmla="*/ 632163 h 940046"/>
                <a:gd name="connsiteX56" fmla="*/ 411554 w 841561"/>
                <a:gd name="connsiteY56" fmla="*/ 752772 h 940046"/>
                <a:gd name="connsiteX57" fmla="*/ 464716 w 841561"/>
                <a:gd name="connsiteY57" fmla="*/ 715802 h 940046"/>
                <a:gd name="connsiteX58" fmla="*/ 516694 w 841561"/>
                <a:gd name="connsiteY58" fmla="*/ 664343 h 940046"/>
                <a:gd name="connsiteX59" fmla="*/ 523043 w 841561"/>
                <a:gd name="connsiteY59" fmla="*/ 588035 h 940046"/>
                <a:gd name="connsiteX60" fmla="*/ 456577 w 841561"/>
                <a:gd name="connsiteY60" fmla="*/ 619638 h 940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841561" h="940046">
                  <a:moveTo>
                    <a:pt x="508642" y="17487"/>
                  </a:moveTo>
                  <a:cubicBezTo>
                    <a:pt x="548412" y="18324"/>
                    <a:pt x="585296" y="-1676"/>
                    <a:pt x="625037" y="113"/>
                  </a:cubicBezTo>
                  <a:cubicBezTo>
                    <a:pt x="650435" y="9118"/>
                    <a:pt x="673004" y="24616"/>
                    <a:pt x="695284" y="39537"/>
                  </a:cubicBezTo>
                  <a:cubicBezTo>
                    <a:pt x="705386" y="46002"/>
                    <a:pt x="704751" y="59855"/>
                    <a:pt x="706829" y="70273"/>
                  </a:cubicBezTo>
                  <a:cubicBezTo>
                    <a:pt x="703712" y="97980"/>
                    <a:pt x="680363" y="115989"/>
                    <a:pt x="659930" y="132122"/>
                  </a:cubicBezTo>
                  <a:cubicBezTo>
                    <a:pt x="646135" y="141762"/>
                    <a:pt x="631646" y="150651"/>
                    <a:pt x="616062" y="157058"/>
                  </a:cubicBezTo>
                  <a:cubicBezTo>
                    <a:pt x="575397" y="168833"/>
                    <a:pt x="533520" y="149381"/>
                    <a:pt x="492566" y="157952"/>
                  </a:cubicBezTo>
                  <a:cubicBezTo>
                    <a:pt x="500215" y="181763"/>
                    <a:pt x="513606" y="205053"/>
                    <a:pt x="509652" y="230970"/>
                  </a:cubicBezTo>
                  <a:cubicBezTo>
                    <a:pt x="501686" y="269903"/>
                    <a:pt x="499204" y="309587"/>
                    <a:pt x="497386" y="349213"/>
                  </a:cubicBezTo>
                  <a:cubicBezTo>
                    <a:pt x="497098" y="358131"/>
                    <a:pt x="499926" y="367135"/>
                    <a:pt x="497559" y="375967"/>
                  </a:cubicBezTo>
                  <a:cubicBezTo>
                    <a:pt x="491845" y="397583"/>
                    <a:pt x="488382" y="419691"/>
                    <a:pt x="485178" y="441827"/>
                  </a:cubicBezTo>
                  <a:cubicBezTo>
                    <a:pt x="523621" y="456199"/>
                    <a:pt x="564199" y="438594"/>
                    <a:pt x="603594" y="443125"/>
                  </a:cubicBezTo>
                  <a:cubicBezTo>
                    <a:pt x="627057" y="449994"/>
                    <a:pt x="651878" y="457152"/>
                    <a:pt x="670378" y="474093"/>
                  </a:cubicBezTo>
                  <a:cubicBezTo>
                    <a:pt x="678978" y="482867"/>
                    <a:pt x="688502" y="496056"/>
                    <a:pt x="680998" y="508437"/>
                  </a:cubicBezTo>
                  <a:cubicBezTo>
                    <a:pt x="669569" y="529939"/>
                    <a:pt x="667145" y="554384"/>
                    <a:pt x="659930" y="577357"/>
                  </a:cubicBezTo>
                  <a:cubicBezTo>
                    <a:pt x="651531" y="602119"/>
                    <a:pt x="654446" y="628902"/>
                    <a:pt x="651589" y="654531"/>
                  </a:cubicBezTo>
                  <a:cubicBezTo>
                    <a:pt x="652166" y="676782"/>
                    <a:pt x="637101" y="694358"/>
                    <a:pt x="627692" y="713147"/>
                  </a:cubicBezTo>
                  <a:lnTo>
                    <a:pt x="643220" y="726654"/>
                  </a:lnTo>
                  <a:cubicBezTo>
                    <a:pt x="642007" y="732195"/>
                    <a:pt x="640795" y="737736"/>
                    <a:pt x="639727" y="743335"/>
                  </a:cubicBezTo>
                  <a:cubicBezTo>
                    <a:pt x="662008" y="741199"/>
                    <a:pt x="675111" y="718601"/>
                    <a:pt x="698026" y="718457"/>
                  </a:cubicBezTo>
                  <a:cubicBezTo>
                    <a:pt x="736757" y="714994"/>
                    <a:pt x="775777" y="715456"/>
                    <a:pt x="814595" y="717158"/>
                  </a:cubicBezTo>
                  <a:cubicBezTo>
                    <a:pt x="824292" y="717793"/>
                    <a:pt x="832546" y="723508"/>
                    <a:pt x="840973" y="727779"/>
                  </a:cubicBezTo>
                  <a:cubicBezTo>
                    <a:pt x="842330" y="757621"/>
                    <a:pt x="840945" y="787492"/>
                    <a:pt x="840714" y="817363"/>
                  </a:cubicBezTo>
                  <a:cubicBezTo>
                    <a:pt x="816788" y="823366"/>
                    <a:pt x="797192" y="839903"/>
                    <a:pt x="772631" y="844088"/>
                  </a:cubicBezTo>
                  <a:cubicBezTo>
                    <a:pt x="752660" y="851130"/>
                    <a:pt x="733987" y="839384"/>
                    <a:pt x="716151" y="832428"/>
                  </a:cubicBezTo>
                  <a:cubicBezTo>
                    <a:pt x="697160" y="824578"/>
                    <a:pt x="675977" y="827782"/>
                    <a:pt x="656063" y="827897"/>
                  </a:cubicBezTo>
                  <a:cubicBezTo>
                    <a:pt x="614503" y="828099"/>
                    <a:pt x="573319" y="833871"/>
                    <a:pt x="532077" y="838460"/>
                  </a:cubicBezTo>
                  <a:cubicBezTo>
                    <a:pt x="498483" y="843655"/>
                    <a:pt x="463359" y="848908"/>
                    <a:pt x="433806" y="866888"/>
                  </a:cubicBezTo>
                  <a:cubicBezTo>
                    <a:pt x="414527" y="878750"/>
                    <a:pt x="395450" y="891160"/>
                    <a:pt x="374584" y="900020"/>
                  </a:cubicBezTo>
                  <a:cubicBezTo>
                    <a:pt x="356257" y="904811"/>
                    <a:pt x="346416" y="922907"/>
                    <a:pt x="329445" y="929891"/>
                  </a:cubicBezTo>
                  <a:cubicBezTo>
                    <a:pt x="287164" y="941349"/>
                    <a:pt x="242979" y="938318"/>
                    <a:pt x="199688" y="939877"/>
                  </a:cubicBezTo>
                  <a:cubicBezTo>
                    <a:pt x="173799" y="941435"/>
                    <a:pt x="148979" y="931940"/>
                    <a:pt x="124621" y="924580"/>
                  </a:cubicBezTo>
                  <a:cubicBezTo>
                    <a:pt x="105197" y="916961"/>
                    <a:pt x="84216" y="911218"/>
                    <a:pt x="68544" y="896701"/>
                  </a:cubicBezTo>
                  <a:lnTo>
                    <a:pt x="84504" y="872660"/>
                  </a:lnTo>
                  <a:cubicBezTo>
                    <a:pt x="101561" y="869687"/>
                    <a:pt x="118993" y="868735"/>
                    <a:pt x="135819" y="864608"/>
                  </a:cubicBezTo>
                  <a:cubicBezTo>
                    <a:pt x="168460" y="851332"/>
                    <a:pt x="203584" y="846224"/>
                    <a:pt x="238188" y="841086"/>
                  </a:cubicBezTo>
                  <a:cubicBezTo>
                    <a:pt x="253513" y="836959"/>
                    <a:pt x="266269" y="826771"/>
                    <a:pt x="280440" y="819960"/>
                  </a:cubicBezTo>
                  <a:cubicBezTo>
                    <a:pt x="274062" y="786626"/>
                    <a:pt x="287523" y="698874"/>
                    <a:pt x="260856" y="675554"/>
                  </a:cubicBezTo>
                  <a:cubicBezTo>
                    <a:pt x="222240" y="658353"/>
                    <a:pt x="156714" y="716264"/>
                    <a:pt x="115674" y="714994"/>
                  </a:cubicBezTo>
                  <a:cubicBezTo>
                    <a:pt x="116828" y="706740"/>
                    <a:pt x="118098" y="698485"/>
                    <a:pt x="119339" y="690260"/>
                  </a:cubicBezTo>
                  <a:cubicBezTo>
                    <a:pt x="79858" y="677071"/>
                    <a:pt x="34200" y="675483"/>
                    <a:pt x="0" y="649768"/>
                  </a:cubicBezTo>
                  <a:cubicBezTo>
                    <a:pt x="31747" y="631009"/>
                    <a:pt x="70997" y="631442"/>
                    <a:pt x="104043" y="615107"/>
                  </a:cubicBezTo>
                  <a:cubicBezTo>
                    <a:pt x="147276" y="593288"/>
                    <a:pt x="192213" y="574644"/>
                    <a:pt x="239313" y="562926"/>
                  </a:cubicBezTo>
                  <a:cubicBezTo>
                    <a:pt x="266904" y="556375"/>
                    <a:pt x="291349" y="541108"/>
                    <a:pt x="314322" y="525061"/>
                  </a:cubicBezTo>
                  <a:cubicBezTo>
                    <a:pt x="325549" y="516836"/>
                    <a:pt x="322923" y="501136"/>
                    <a:pt x="325059" y="488812"/>
                  </a:cubicBezTo>
                  <a:cubicBezTo>
                    <a:pt x="324943" y="475882"/>
                    <a:pt x="331956" y="464742"/>
                    <a:pt x="337122" y="453400"/>
                  </a:cubicBezTo>
                  <a:cubicBezTo>
                    <a:pt x="354583" y="410715"/>
                    <a:pt x="358249" y="363326"/>
                    <a:pt x="380298" y="322343"/>
                  </a:cubicBezTo>
                  <a:cubicBezTo>
                    <a:pt x="392073" y="294435"/>
                    <a:pt x="408380" y="268720"/>
                    <a:pt x="419578" y="240523"/>
                  </a:cubicBezTo>
                  <a:cubicBezTo>
                    <a:pt x="434758" y="212644"/>
                    <a:pt x="451353" y="184822"/>
                    <a:pt x="459896" y="154027"/>
                  </a:cubicBezTo>
                  <a:cubicBezTo>
                    <a:pt x="462522" y="142945"/>
                    <a:pt x="459809" y="125744"/>
                    <a:pt x="445927" y="124503"/>
                  </a:cubicBezTo>
                  <a:cubicBezTo>
                    <a:pt x="394613" y="113997"/>
                    <a:pt x="355391" y="77315"/>
                    <a:pt x="311090" y="52149"/>
                  </a:cubicBezTo>
                  <a:cubicBezTo>
                    <a:pt x="313139" y="45453"/>
                    <a:pt x="315304" y="38786"/>
                    <a:pt x="317584" y="32148"/>
                  </a:cubicBezTo>
                  <a:cubicBezTo>
                    <a:pt x="342173" y="34775"/>
                    <a:pt x="367571" y="43866"/>
                    <a:pt x="391900" y="34169"/>
                  </a:cubicBezTo>
                  <a:cubicBezTo>
                    <a:pt x="429650" y="21903"/>
                    <a:pt x="469016" y="16939"/>
                    <a:pt x="508642" y="17487"/>
                  </a:cubicBezTo>
                  <a:moveTo>
                    <a:pt x="456577" y="619638"/>
                  </a:moveTo>
                  <a:cubicBezTo>
                    <a:pt x="451757" y="622149"/>
                    <a:pt x="449737" y="627690"/>
                    <a:pt x="447168" y="632163"/>
                  </a:cubicBezTo>
                  <a:cubicBezTo>
                    <a:pt x="429765" y="670519"/>
                    <a:pt x="419953" y="711704"/>
                    <a:pt x="411554" y="752772"/>
                  </a:cubicBezTo>
                  <a:cubicBezTo>
                    <a:pt x="429794" y="741199"/>
                    <a:pt x="445899" y="726538"/>
                    <a:pt x="464716" y="715802"/>
                  </a:cubicBezTo>
                  <a:cubicBezTo>
                    <a:pt x="484428" y="701776"/>
                    <a:pt x="507401" y="687894"/>
                    <a:pt x="516694" y="664343"/>
                  </a:cubicBezTo>
                  <a:cubicBezTo>
                    <a:pt x="522957" y="639494"/>
                    <a:pt x="522899" y="613491"/>
                    <a:pt x="523043" y="588035"/>
                  </a:cubicBezTo>
                  <a:cubicBezTo>
                    <a:pt x="500243" y="597213"/>
                    <a:pt x="479031" y="609710"/>
                    <a:pt x="456577" y="619638"/>
                  </a:cubicBez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ctr"/>
            </a:blip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BA3245C1-D4AF-2A98-36A5-07B28BF20183}"/>
                </a:ext>
              </a:extLst>
            </p:cNvPr>
            <p:cNvSpPr/>
            <p:nvPr/>
          </p:nvSpPr>
          <p:spPr>
            <a:xfrm>
              <a:off x="5682015" y="2064615"/>
              <a:ext cx="1183818" cy="1064154"/>
            </a:xfrm>
            <a:custGeom>
              <a:avLst/>
              <a:gdLst>
                <a:gd name="connsiteX0" fmla="*/ 768945 w 1157298"/>
                <a:gd name="connsiteY0" fmla="*/ -185 h 1040314"/>
                <a:gd name="connsiteX1" fmla="*/ 795353 w 1157298"/>
                <a:gd name="connsiteY1" fmla="*/ 38893 h 1040314"/>
                <a:gd name="connsiteX2" fmla="*/ 833766 w 1157298"/>
                <a:gd name="connsiteY2" fmla="*/ 61318 h 1040314"/>
                <a:gd name="connsiteX3" fmla="*/ 882541 w 1157298"/>
                <a:gd name="connsiteY3" fmla="*/ 107755 h 1040314"/>
                <a:gd name="connsiteX4" fmla="*/ 905658 w 1157298"/>
                <a:gd name="connsiteY4" fmla="*/ 174740 h 1040314"/>
                <a:gd name="connsiteX5" fmla="*/ 871545 w 1157298"/>
                <a:gd name="connsiteY5" fmla="*/ 191739 h 1040314"/>
                <a:gd name="connsiteX6" fmla="*/ 779681 w 1157298"/>
                <a:gd name="connsiteY6" fmla="*/ 188161 h 1040314"/>
                <a:gd name="connsiteX7" fmla="*/ 767415 w 1157298"/>
                <a:gd name="connsiteY7" fmla="*/ 212202 h 1040314"/>
                <a:gd name="connsiteX8" fmla="*/ 727097 w 1157298"/>
                <a:gd name="connsiteY8" fmla="*/ 230038 h 1040314"/>
                <a:gd name="connsiteX9" fmla="*/ 706606 w 1157298"/>
                <a:gd name="connsiteY9" fmla="*/ 257744 h 1040314"/>
                <a:gd name="connsiteX10" fmla="*/ 624035 w 1157298"/>
                <a:gd name="connsiteY10" fmla="*/ 360286 h 1040314"/>
                <a:gd name="connsiteX11" fmla="*/ 596560 w 1157298"/>
                <a:gd name="connsiteY11" fmla="*/ 379854 h 1040314"/>
                <a:gd name="connsiteX12" fmla="*/ 589431 w 1157298"/>
                <a:gd name="connsiteY12" fmla="*/ 406550 h 1040314"/>
                <a:gd name="connsiteX13" fmla="*/ 557800 w 1157298"/>
                <a:gd name="connsiteY13" fmla="*/ 446262 h 1040314"/>
                <a:gd name="connsiteX14" fmla="*/ 609287 w 1157298"/>
                <a:gd name="connsiteY14" fmla="*/ 443174 h 1040314"/>
                <a:gd name="connsiteX15" fmla="*/ 660313 w 1157298"/>
                <a:gd name="connsiteY15" fmla="*/ 454834 h 1040314"/>
                <a:gd name="connsiteX16" fmla="*/ 779537 w 1157298"/>
                <a:gd name="connsiteY16" fmla="*/ 442597 h 1040314"/>
                <a:gd name="connsiteX17" fmla="*/ 813650 w 1157298"/>
                <a:gd name="connsiteY17" fmla="*/ 439971 h 1040314"/>
                <a:gd name="connsiteX18" fmla="*/ 822626 w 1157298"/>
                <a:gd name="connsiteY18" fmla="*/ 450159 h 1040314"/>
                <a:gd name="connsiteX19" fmla="*/ 838095 w 1157298"/>
                <a:gd name="connsiteY19" fmla="*/ 439740 h 1040314"/>
                <a:gd name="connsiteX20" fmla="*/ 864474 w 1157298"/>
                <a:gd name="connsiteY20" fmla="*/ 444415 h 1040314"/>
                <a:gd name="connsiteX21" fmla="*/ 911604 w 1157298"/>
                <a:gd name="connsiteY21" fmla="*/ 448514 h 1040314"/>
                <a:gd name="connsiteX22" fmla="*/ 977666 w 1157298"/>
                <a:gd name="connsiteY22" fmla="*/ 439855 h 1040314"/>
                <a:gd name="connsiteX23" fmla="*/ 1015733 w 1157298"/>
                <a:gd name="connsiteY23" fmla="*/ 462886 h 1040314"/>
                <a:gd name="connsiteX24" fmla="*/ 1061622 w 1157298"/>
                <a:gd name="connsiteY24" fmla="*/ 462511 h 1040314"/>
                <a:gd name="connsiteX25" fmla="*/ 1092012 w 1157298"/>
                <a:gd name="connsiteY25" fmla="*/ 495585 h 1040314"/>
                <a:gd name="connsiteX26" fmla="*/ 1114957 w 1157298"/>
                <a:gd name="connsiteY26" fmla="*/ 510680 h 1040314"/>
                <a:gd name="connsiteX27" fmla="*/ 1138392 w 1157298"/>
                <a:gd name="connsiteY27" fmla="*/ 543610 h 1040314"/>
                <a:gd name="connsiteX28" fmla="*/ 1154438 w 1157298"/>
                <a:gd name="connsiteY28" fmla="*/ 569209 h 1040314"/>
                <a:gd name="connsiteX29" fmla="*/ 1146877 w 1157298"/>
                <a:gd name="connsiteY29" fmla="*/ 630856 h 1040314"/>
                <a:gd name="connsiteX30" fmla="*/ 1133485 w 1157298"/>
                <a:gd name="connsiteY30" fmla="*/ 630856 h 1040314"/>
                <a:gd name="connsiteX31" fmla="*/ 1142172 w 1157298"/>
                <a:gd name="connsiteY31" fmla="*/ 615069 h 1040314"/>
                <a:gd name="connsiteX32" fmla="*/ 1092820 w 1157298"/>
                <a:gd name="connsiteY32" fmla="*/ 656051 h 1040314"/>
                <a:gd name="connsiteX33" fmla="*/ 1055475 w 1157298"/>
                <a:gd name="connsiteY33" fmla="*/ 713802 h 1040314"/>
                <a:gd name="connsiteX34" fmla="*/ 991404 w 1157298"/>
                <a:gd name="connsiteY34" fmla="*/ 761278 h 1040314"/>
                <a:gd name="connsiteX35" fmla="*/ 912065 w 1157298"/>
                <a:gd name="connsiteY35" fmla="*/ 818739 h 1040314"/>
                <a:gd name="connsiteX36" fmla="*/ 910016 w 1157298"/>
                <a:gd name="connsiteY36" fmla="*/ 841770 h 1040314"/>
                <a:gd name="connsiteX37" fmla="*/ 943062 w 1157298"/>
                <a:gd name="connsiteY37" fmla="*/ 881454 h 1040314"/>
                <a:gd name="connsiteX38" fmla="*/ 932441 w 1157298"/>
                <a:gd name="connsiteY38" fmla="*/ 933634 h 1040314"/>
                <a:gd name="connsiteX39" fmla="*/ 879915 w 1157298"/>
                <a:gd name="connsiteY39" fmla="*/ 991702 h 1040314"/>
                <a:gd name="connsiteX40" fmla="*/ 827648 w 1157298"/>
                <a:gd name="connsiteY40" fmla="*/ 1000129 h 1040314"/>
                <a:gd name="connsiteX41" fmla="*/ 673214 w 1157298"/>
                <a:gd name="connsiteY41" fmla="*/ 986911 h 1040314"/>
                <a:gd name="connsiteX42" fmla="*/ 625449 w 1157298"/>
                <a:gd name="connsiteY42" fmla="*/ 942032 h 1040314"/>
                <a:gd name="connsiteX43" fmla="*/ 603198 w 1157298"/>
                <a:gd name="connsiteY43" fmla="*/ 914124 h 1040314"/>
                <a:gd name="connsiteX44" fmla="*/ 611106 w 1157298"/>
                <a:gd name="connsiteY44" fmla="*/ 953836 h 1040314"/>
                <a:gd name="connsiteX45" fmla="*/ 596589 w 1157298"/>
                <a:gd name="connsiteY45" fmla="*/ 958829 h 1040314"/>
                <a:gd name="connsiteX46" fmla="*/ 600341 w 1157298"/>
                <a:gd name="connsiteY46" fmla="*/ 968180 h 1040314"/>
                <a:gd name="connsiteX47" fmla="*/ 617166 w 1157298"/>
                <a:gd name="connsiteY47" fmla="*/ 963101 h 1040314"/>
                <a:gd name="connsiteX48" fmla="*/ 620601 w 1157298"/>
                <a:gd name="connsiteY48" fmla="*/ 979955 h 1040314"/>
                <a:gd name="connsiteX49" fmla="*/ 578753 w 1157298"/>
                <a:gd name="connsiteY49" fmla="*/ 998715 h 1040314"/>
                <a:gd name="connsiteX50" fmla="*/ 545476 w 1157298"/>
                <a:gd name="connsiteY50" fmla="*/ 1040130 h 1040314"/>
                <a:gd name="connsiteX51" fmla="*/ 542648 w 1157298"/>
                <a:gd name="connsiteY51" fmla="*/ 1014242 h 1040314"/>
                <a:gd name="connsiteX52" fmla="*/ 559849 w 1157298"/>
                <a:gd name="connsiteY52" fmla="*/ 1010057 h 1040314"/>
                <a:gd name="connsiteX53" fmla="*/ 553615 w 1157298"/>
                <a:gd name="connsiteY53" fmla="*/ 984227 h 1040314"/>
                <a:gd name="connsiteX54" fmla="*/ 510324 w 1157298"/>
                <a:gd name="connsiteY54" fmla="*/ 1011125 h 1040314"/>
                <a:gd name="connsiteX55" fmla="*/ 487495 w 1157298"/>
                <a:gd name="connsiteY55" fmla="*/ 994703 h 1040314"/>
                <a:gd name="connsiteX56" fmla="*/ 457595 w 1157298"/>
                <a:gd name="connsiteY56" fmla="*/ 936087 h 1040314"/>
                <a:gd name="connsiteX57" fmla="*/ 435430 w 1157298"/>
                <a:gd name="connsiteY57" fmla="*/ 912219 h 1040314"/>
                <a:gd name="connsiteX58" fmla="*/ 436844 w 1157298"/>
                <a:gd name="connsiteY58" fmla="*/ 861569 h 1040314"/>
                <a:gd name="connsiteX59" fmla="*/ 421231 w 1157298"/>
                <a:gd name="connsiteY59" fmla="*/ 826330 h 1040314"/>
                <a:gd name="connsiteX60" fmla="*/ 425935 w 1157298"/>
                <a:gd name="connsiteY60" fmla="*/ 762259 h 1040314"/>
                <a:gd name="connsiteX61" fmla="*/ 422327 w 1157298"/>
                <a:gd name="connsiteY61" fmla="*/ 738449 h 1040314"/>
                <a:gd name="connsiteX62" fmla="*/ 411389 w 1157298"/>
                <a:gd name="connsiteY62" fmla="*/ 623871 h 1040314"/>
                <a:gd name="connsiteX63" fmla="*/ 365443 w 1157298"/>
                <a:gd name="connsiteY63" fmla="*/ 672704 h 1040314"/>
                <a:gd name="connsiteX64" fmla="*/ 333321 w 1157298"/>
                <a:gd name="connsiteY64" fmla="*/ 724797 h 1040314"/>
                <a:gd name="connsiteX65" fmla="*/ 306307 w 1157298"/>
                <a:gd name="connsiteY65" fmla="*/ 789128 h 1040314"/>
                <a:gd name="connsiteX66" fmla="*/ 293926 w 1157298"/>
                <a:gd name="connsiteY66" fmla="*/ 780961 h 1040314"/>
                <a:gd name="connsiteX67" fmla="*/ 200561 w 1157298"/>
                <a:gd name="connsiteY67" fmla="*/ 900877 h 1040314"/>
                <a:gd name="connsiteX68" fmla="*/ 161571 w 1157298"/>
                <a:gd name="connsiteY68" fmla="*/ 937299 h 1040314"/>
                <a:gd name="connsiteX69" fmla="*/ 138309 w 1157298"/>
                <a:gd name="connsiteY69" fmla="*/ 953981 h 1040314"/>
                <a:gd name="connsiteX70" fmla="*/ 65724 w 1157298"/>
                <a:gd name="connsiteY70" fmla="*/ 997965 h 1040314"/>
                <a:gd name="connsiteX71" fmla="*/ 38537 w 1157298"/>
                <a:gd name="connsiteY71" fmla="*/ 987084 h 1040314"/>
                <a:gd name="connsiteX72" fmla="*/ 6906 w 1157298"/>
                <a:gd name="connsiteY72" fmla="*/ 994905 h 1040314"/>
                <a:gd name="connsiteX73" fmla="*/ 5578 w 1157298"/>
                <a:gd name="connsiteY73" fmla="*/ 927804 h 1040314"/>
                <a:gd name="connsiteX74" fmla="*/ 29331 w 1157298"/>
                <a:gd name="connsiteY74" fmla="*/ 908843 h 1040314"/>
                <a:gd name="connsiteX75" fmla="*/ 39951 w 1157298"/>
                <a:gd name="connsiteY75" fmla="*/ 869938 h 1040314"/>
                <a:gd name="connsiteX76" fmla="*/ 64108 w 1157298"/>
                <a:gd name="connsiteY76" fmla="*/ 827975 h 1040314"/>
                <a:gd name="connsiteX77" fmla="*/ 85926 w 1157298"/>
                <a:gd name="connsiteY77" fmla="*/ 806618 h 1040314"/>
                <a:gd name="connsiteX78" fmla="*/ 96230 w 1157298"/>
                <a:gd name="connsiteY78" fmla="*/ 773399 h 1040314"/>
                <a:gd name="connsiteX79" fmla="*/ 182899 w 1157298"/>
                <a:gd name="connsiteY79" fmla="*/ 698477 h 1040314"/>
                <a:gd name="connsiteX80" fmla="*/ 227546 w 1157298"/>
                <a:gd name="connsiteY80" fmla="*/ 650683 h 1040314"/>
                <a:gd name="connsiteX81" fmla="*/ 344779 w 1157298"/>
                <a:gd name="connsiteY81" fmla="*/ 519540 h 1040314"/>
                <a:gd name="connsiteX82" fmla="*/ 393553 w 1157298"/>
                <a:gd name="connsiteY82" fmla="*/ 449783 h 1040314"/>
                <a:gd name="connsiteX83" fmla="*/ 421606 w 1157298"/>
                <a:gd name="connsiteY83" fmla="*/ 432929 h 1040314"/>
                <a:gd name="connsiteX84" fmla="*/ 430870 w 1157298"/>
                <a:gd name="connsiteY84" fmla="*/ 410071 h 1040314"/>
                <a:gd name="connsiteX85" fmla="*/ 453555 w 1157298"/>
                <a:gd name="connsiteY85" fmla="*/ 400662 h 1040314"/>
                <a:gd name="connsiteX86" fmla="*/ 486023 w 1157298"/>
                <a:gd name="connsiteY86" fmla="*/ 343807 h 1040314"/>
                <a:gd name="connsiteX87" fmla="*/ 516500 w 1157298"/>
                <a:gd name="connsiteY87" fmla="*/ 316274 h 1040314"/>
                <a:gd name="connsiteX88" fmla="*/ 567410 w 1157298"/>
                <a:gd name="connsiteY88" fmla="*/ 242361 h 1040314"/>
                <a:gd name="connsiteX89" fmla="*/ 615666 w 1157298"/>
                <a:gd name="connsiteY89" fmla="*/ 173211 h 1040314"/>
                <a:gd name="connsiteX90" fmla="*/ 570123 w 1157298"/>
                <a:gd name="connsiteY90" fmla="*/ 179156 h 1040314"/>
                <a:gd name="connsiteX91" fmla="*/ 537078 w 1157298"/>
                <a:gd name="connsiteY91" fmla="*/ 177453 h 1040314"/>
                <a:gd name="connsiteX92" fmla="*/ 433381 w 1157298"/>
                <a:gd name="connsiteY92" fmla="*/ 166890 h 1040314"/>
                <a:gd name="connsiteX93" fmla="*/ 355544 w 1157298"/>
                <a:gd name="connsiteY93" fmla="*/ 74478 h 1040314"/>
                <a:gd name="connsiteX94" fmla="*/ 335630 w 1157298"/>
                <a:gd name="connsiteY94" fmla="*/ 60134 h 1040314"/>
                <a:gd name="connsiteX95" fmla="*/ 347578 w 1157298"/>
                <a:gd name="connsiteY95" fmla="*/ 37969 h 1040314"/>
                <a:gd name="connsiteX96" fmla="*/ 375890 w 1157298"/>
                <a:gd name="connsiteY96" fmla="*/ 29802 h 1040314"/>
                <a:gd name="connsiteX97" fmla="*/ 402298 w 1157298"/>
                <a:gd name="connsiteY97" fmla="*/ 30725 h 1040314"/>
                <a:gd name="connsiteX98" fmla="*/ 411360 w 1157298"/>
                <a:gd name="connsiteY98" fmla="*/ 43713 h 1040314"/>
                <a:gd name="connsiteX99" fmla="*/ 460481 w 1157298"/>
                <a:gd name="connsiteY99" fmla="*/ 40480 h 1040314"/>
                <a:gd name="connsiteX100" fmla="*/ 517770 w 1157298"/>
                <a:gd name="connsiteY100" fmla="*/ 40884 h 1040314"/>
                <a:gd name="connsiteX101" fmla="*/ 551364 w 1157298"/>
                <a:gd name="connsiteY101" fmla="*/ 44290 h 1040314"/>
                <a:gd name="connsiteX102" fmla="*/ 729290 w 1157298"/>
                <a:gd name="connsiteY102" fmla="*/ 35718 h 1040314"/>
                <a:gd name="connsiteX103" fmla="*/ 747271 w 1157298"/>
                <a:gd name="connsiteY103" fmla="*/ 7319 h 1040314"/>
                <a:gd name="connsiteX104" fmla="*/ 763086 w 1157298"/>
                <a:gd name="connsiteY104" fmla="*/ 14477 h 1040314"/>
                <a:gd name="connsiteX105" fmla="*/ 768945 w 1157298"/>
                <a:gd name="connsiteY105" fmla="*/ -185 h 1040314"/>
                <a:gd name="connsiteX106" fmla="*/ 777257 w 1157298"/>
                <a:gd name="connsiteY106" fmla="*/ 609874 h 1040314"/>
                <a:gd name="connsiteX107" fmla="*/ 712436 w 1157298"/>
                <a:gd name="connsiteY107" fmla="*/ 638533 h 1040314"/>
                <a:gd name="connsiteX108" fmla="*/ 624093 w 1157298"/>
                <a:gd name="connsiteY108" fmla="*/ 647104 h 1040314"/>
                <a:gd name="connsiteX109" fmla="*/ 571220 w 1157298"/>
                <a:gd name="connsiteY109" fmla="*/ 646556 h 1040314"/>
                <a:gd name="connsiteX110" fmla="*/ 568825 w 1157298"/>
                <a:gd name="connsiteY110" fmla="*/ 697986 h 1040314"/>
                <a:gd name="connsiteX111" fmla="*/ 576473 w 1157298"/>
                <a:gd name="connsiteY111" fmla="*/ 751234 h 1040314"/>
                <a:gd name="connsiteX112" fmla="*/ 596791 w 1157298"/>
                <a:gd name="connsiteY112" fmla="*/ 855883 h 1040314"/>
                <a:gd name="connsiteX113" fmla="*/ 635204 w 1157298"/>
                <a:gd name="connsiteY113" fmla="*/ 821741 h 1040314"/>
                <a:gd name="connsiteX114" fmla="*/ 647961 w 1157298"/>
                <a:gd name="connsiteY114" fmla="*/ 803530 h 1040314"/>
                <a:gd name="connsiteX115" fmla="*/ 638812 w 1157298"/>
                <a:gd name="connsiteY115" fmla="*/ 748752 h 1040314"/>
                <a:gd name="connsiteX116" fmla="*/ 653877 w 1157298"/>
                <a:gd name="connsiteY116" fmla="*/ 742634 h 1040314"/>
                <a:gd name="connsiteX117" fmla="*/ 646027 w 1157298"/>
                <a:gd name="connsiteY117" fmla="*/ 735967 h 1040314"/>
                <a:gd name="connsiteX118" fmla="*/ 662622 w 1157298"/>
                <a:gd name="connsiteY118" fmla="*/ 719256 h 1040314"/>
                <a:gd name="connsiteX119" fmla="*/ 674137 w 1157298"/>
                <a:gd name="connsiteY119" fmla="*/ 728174 h 1040314"/>
                <a:gd name="connsiteX120" fmla="*/ 676331 w 1157298"/>
                <a:gd name="connsiteY120" fmla="*/ 710281 h 1040314"/>
                <a:gd name="connsiteX121" fmla="*/ 774284 w 1157298"/>
                <a:gd name="connsiteY121" fmla="*/ 655099 h 1040314"/>
                <a:gd name="connsiteX122" fmla="*/ 824675 w 1157298"/>
                <a:gd name="connsiteY122" fmla="*/ 594029 h 1040314"/>
                <a:gd name="connsiteX123" fmla="*/ 777257 w 1157298"/>
                <a:gd name="connsiteY123" fmla="*/ 609874 h 104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157298" h="1040314">
                  <a:moveTo>
                    <a:pt x="768945" y="-185"/>
                  </a:moveTo>
                  <a:cubicBezTo>
                    <a:pt x="778815" y="12139"/>
                    <a:pt x="784559" y="27291"/>
                    <a:pt x="795353" y="38893"/>
                  </a:cubicBezTo>
                  <a:cubicBezTo>
                    <a:pt x="807214" y="47897"/>
                    <a:pt x="822655" y="51130"/>
                    <a:pt x="833766" y="61318"/>
                  </a:cubicBezTo>
                  <a:cubicBezTo>
                    <a:pt x="850996" y="75806"/>
                    <a:pt x="863435" y="95402"/>
                    <a:pt x="882541" y="107755"/>
                  </a:cubicBezTo>
                  <a:cubicBezTo>
                    <a:pt x="906928" y="120251"/>
                    <a:pt x="901272" y="152200"/>
                    <a:pt x="905658" y="174740"/>
                  </a:cubicBezTo>
                  <a:cubicBezTo>
                    <a:pt x="893479" y="178810"/>
                    <a:pt x="883176" y="186660"/>
                    <a:pt x="871545" y="191739"/>
                  </a:cubicBezTo>
                  <a:cubicBezTo>
                    <a:pt x="841270" y="197512"/>
                    <a:pt x="808888" y="199734"/>
                    <a:pt x="779681" y="188161"/>
                  </a:cubicBezTo>
                  <a:cubicBezTo>
                    <a:pt x="776045" y="196328"/>
                    <a:pt x="774053" y="205823"/>
                    <a:pt x="767415" y="212202"/>
                  </a:cubicBezTo>
                  <a:cubicBezTo>
                    <a:pt x="754832" y="219879"/>
                    <a:pt x="739796" y="222563"/>
                    <a:pt x="727097" y="230038"/>
                  </a:cubicBezTo>
                  <a:cubicBezTo>
                    <a:pt x="717486" y="236964"/>
                    <a:pt x="714745" y="249576"/>
                    <a:pt x="706606" y="257744"/>
                  </a:cubicBezTo>
                  <a:cubicBezTo>
                    <a:pt x="667211" y="280429"/>
                    <a:pt x="651655" y="326433"/>
                    <a:pt x="624035" y="360286"/>
                  </a:cubicBezTo>
                  <a:cubicBezTo>
                    <a:pt x="617715" y="370157"/>
                    <a:pt x="607209" y="375842"/>
                    <a:pt x="596560" y="379854"/>
                  </a:cubicBezTo>
                  <a:cubicBezTo>
                    <a:pt x="595578" y="388974"/>
                    <a:pt x="596098" y="399393"/>
                    <a:pt x="589431" y="406550"/>
                  </a:cubicBezTo>
                  <a:cubicBezTo>
                    <a:pt x="577656" y="418787"/>
                    <a:pt x="566949" y="431976"/>
                    <a:pt x="557800" y="446262"/>
                  </a:cubicBezTo>
                  <a:cubicBezTo>
                    <a:pt x="575087" y="446638"/>
                    <a:pt x="592058" y="441356"/>
                    <a:pt x="609287" y="443174"/>
                  </a:cubicBezTo>
                  <a:cubicBezTo>
                    <a:pt x="625969" y="448225"/>
                    <a:pt x="642564" y="455152"/>
                    <a:pt x="660313" y="454834"/>
                  </a:cubicBezTo>
                  <a:cubicBezTo>
                    <a:pt x="700891" y="461068"/>
                    <a:pt x="738699" y="433939"/>
                    <a:pt x="779537" y="442597"/>
                  </a:cubicBezTo>
                  <a:cubicBezTo>
                    <a:pt x="791081" y="446522"/>
                    <a:pt x="802856" y="444733"/>
                    <a:pt x="813650" y="439971"/>
                  </a:cubicBezTo>
                  <a:cubicBezTo>
                    <a:pt x="816681" y="443347"/>
                    <a:pt x="819653" y="446753"/>
                    <a:pt x="822626" y="450159"/>
                  </a:cubicBezTo>
                  <a:cubicBezTo>
                    <a:pt x="827763" y="446666"/>
                    <a:pt x="832843" y="443088"/>
                    <a:pt x="838095" y="439740"/>
                  </a:cubicBezTo>
                  <a:cubicBezTo>
                    <a:pt x="846234" y="443982"/>
                    <a:pt x="855239" y="447936"/>
                    <a:pt x="864474" y="444415"/>
                  </a:cubicBezTo>
                  <a:cubicBezTo>
                    <a:pt x="880492" y="438903"/>
                    <a:pt x="895759" y="454661"/>
                    <a:pt x="911604" y="448514"/>
                  </a:cubicBezTo>
                  <a:cubicBezTo>
                    <a:pt x="932701" y="440981"/>
                    <a:pt x="955270" y="436969"/>
                    <a:pt x="977666" y="439855"/>
                  </a:cubicBezTo>
                  <a:cubicBezTo>
                    <a:pt x="992731" y="443145"/>
                    <a:pt x="998619" y="467302"/>
                    <a:pt x="1015733" y="462886"/>
                  </a:cubicBezTo>
                  <a:cubicBezTo>
                    <a:pt x="1030770" y="460433"/>
                    <a:pt x="1047567" y="453824"/>
                    <a:pt x="1061622" y="462511"/>
                  </a:cubicBezTo>
                  <a:cubicBezTo>
                    <a:pt x="1076976" y="468081"/>
                    <a:pt x="1080814" y="485398"/>
                    <a:pt x="1092012" y="495585"/>
                  </a:cubicBezTo>
                  <a:cubicBezTo>
                    <a:pt x="1099170" y="501300"/>
                    <a:pt x="1107482" y="505340"/>
                    <a:pt x="1114957" y="510680"/>
                  </a:cubicBezTo>
                  <a:cubicBezTo>
                    <a:pt x="1124914" y="519742"/>
                    <a:pt x="1126155" y="536654"/>
                    <a:pt x="1138392" y="543610"/>
                  </a:cubicBezTo>
                  <a:cubicBezTo>
                    <a:pt x="1146617" y="548776"/>
                    <a:pt x="1164106" y="554663"/>
                    <a:pt x="1154438" y="569209"/>
                  </a:cubicBezTo>
                  <a:cubicBezTo>
                    <a:pt x="1151090" y="589643"/>
                    <a:pt x="1148493" y="610191"/>
                    <a:pt x="1146877" y="630856"/>
                  </a:cubicBezTo>
                  <a:cubicBezTo>
                    <a:pt x="1142403" y="630913"/>
                    <a:pt x="1137930" y="630913"/>
                    <a:pt x="1133485" y="630856"/>
                  </a:cubicBezTo>
                  <a:cubicBezTo>
                    <a:pt x="1136400" y="625603"/>
                    <a:pt x="1139373" y="620379"/>
                    <a:pt x="1142172" y="615069"/>
                  </a:cubicBezTo>
                  <a:cubicBezTo>
                    <a:pt x="1125318" y="628201"/>
                    <a:pt x="1108001" y="640957"/>
                    <a:pt x="1092820" y="656051"/>
                  </a:cubicBezTo>
                  <a:cubicBezTo>
                    <a:pt x="1075764" y="672271"/>
                    <a:pt x="1074927" y="699689"/>
                    <a:pt x="1055475" y="713802"/>
                  </a:cubicBezTo>
                  <a:cubicBezTo>
                    <a:pt x="1034926" y="730627"/>
                    <a:pt x="1013713" y="746905"/>
                    <a:pt x="991404" y="761278"/>
                  </a:cubicBezTo>
                  <a:cubicBezTo>
                    <a:pt x="959686" y="771639"/>
                    <a:pt x="936886" y="797786"/>
                    <a:pt x="912065" y="818739"/>
                  </a:cubicBezTo>
                  <a:cubicBezTo>
                    <a:pt x="904879" y="823732"/>
                    <a:pt x="902109" y="836287"/>
                    <a:pt x="910016" y="841770"/>
                  </a:cubicBezTo>
                  <a:cubicBezTo>
                    <a:pt x="923696" y="852535"/>
                    <a:pt x="948315" y="858769"/>
                    <a:pt x="943062" y="881454"/>
                  </a:cubicBezTo>
                  <a:cubicBezTo>
                    <a:pt x="944274" y="899607"/>
                    <a:pt x="936943" y="916491"/>
                    <a:pt x="932441" y="933634"/>
                  </a:cubicBezTo>
                  <a:cubicBezTo>
                    <a:pt x="928689" y="962119"/>
                    <a:pt x="900608" y="976290"/>
                    <a:pt x="879915" y="991702"/>
                  </a:cubicBezTo>
                  <a:cubicBezTo>
                    <a:pt x="864936" y="1002467"/>
                    <a:pt x="844820" y="998311"/>
                    <a:pt x="827648" y="1000129"/>
                  </a:cubicBezTo>
                  <a:cubicBezTo>
                    <a:pt x="776016" y="1000158"/>
                    <a:pt x="723172" y="1002351"/>
                    <a:pt x="673214" y="986911"/>
                  </a:cubicBezTo>
                  <a:cubicBezTo>
                    <a:pt x="650876" y="981745"/>
                    <a:pt x="629461" y="965814"/>
                    <a:pt x="625449" y="942032"/>
                  </a:cubicBezTo>
                  <a:cubicBezTo>
                    <a:pt x="624179" y="928583"/>
                    <a:pt x="613963" y="920127"/>
                    <a:pt x="603198" y="914124"/>
                  </a:cubicBezTo>
                  <a:cubicBezTo>
                    <a:pt x="605882" y="927342"/>
                    <a:pt x="608970" y="940474"/>
                    <a:pt x="611106" y="953836"/>
                  </a:cubicBezTo>
                  <a:cubicBezTo>
                    <a:pt x="606228" y="955395"/>
                    <a:pt x="601408" y="957069"/>
                    <a:pt x="596589" y="958829"/>
                  </a:cubicBezTo>
                  <a:cubicBezTo>
                    <a:pt x="597830" y="961946"/>
                    <a:pt x="599071" y="965034"/>
                    <a:pt x="600341" y="968180"/>
                  </a:cubicBezTo>
                  <a:cubicBezTo>
                    <a:pt x="605968" y="966535"/>
                    <a:pt x="611567" y="964832"/>
                    <a:pt x="617166" y="963101"/>
                  </a:cubicBezTo>
                  <a:cubicBezTo>
                    <a:pt x="618321" y="968729"/>
                    <a:pt x="619475" y="974328"/>
                    <a:pt x="620601" y="979955"/>
                  </a:cubicBezTo>
                  <a:cubicBezTo>
                    <a:pt x="607036" y="986853"/>
                    <a:pt x="591105" y="989739"/>
                    <a:pt x="578753" y="998715"/>
                  </a:cubicBezTo>
                  <a:cubicBezTo>
                    <a:pt x="570181" y="1014271"/>
                    <a:pt x="560195" y="1029654"/>
                    <a:pt x="545476" y="1040130"/>
                  </a:cubicBezTo>
                  <a:cubicBezTo>
                    <a:pt x="544033" y="1031558"/>
                    <a:pt x="543225" y="1022900"/>
                    <a:pt x="542648" y="1014242"/>
                  </a:cubicBezTo>
                  <a:cubicBezTo>
                    <a:pt x="546948" y="1013203"/>
                    <a:pt x="555549" y="1011096"/>
                    <a:pt x="559849" y="1010057"/>
                  </a:cubicBezTo>
                  <a:cubicBezTo>
                    <a:pt x="557915" y="1001399"/>
                    <a:pt x="555866" y="992770"/>
                    <a:pt x="553615" y="984227"/>
                  </a:cubicBezTo>
                  <a:cubicBezTo>
                    <a:pt x="538867" y="992539"/>
                    <a:pt x="521868" y="998224"/>
                    <a:pt x="510324" y="1011125"/>
                  </a:cubicBezTo>
                  <a:cubicBezTo>
                    <a:pt x="503051" y="1005237"/>
                    <a:pt x="494537" y="1000764"/>
                    <a:pt x="487495" y="994703"/>
                  </a:cubicBezTo>
                  <a:cubicBezTo>
                    <a:pt x="475633" y="976232"/>
                    <a:pt x="464175" y="957184"/>
                    <a:pt x="457595" y="936087"/>
                  </a:cubicBezTo>
                  <a:cubicBezTo>
                    <a:pt x="454507" y="924918"/>
                    <a:pt x="443655" y="919232"/>
                    <a:pt x="435430" y="912219"/>
                  </a:cubicBezTo>
                  <a:cubicBezTo>
                    <a:pt x="436036" y="895365"/>
                    <a:pt x="437248" y="878452"/>
                    <a:pt x="436844" y="861569"/>
                  </a:cubicBezTo>
                  <a:cubicBezTo>
                    <a:pt x="434045" y="848783"/>
                    <a:pt x="422039" y="840010"/>
                    <a:pt x="421231" y="826330"/>
                  </a:cubicBezTo>
                  <a:cubicBezTo>
                    <a:pt x="421288" y="804828"/>
                    <a:pt x="432082" y="783673"/>
                    <a:pt x="425935" y="762259"/>
                  </a:cubicBezTo>
                  <a:cubicBezTo>
                    <a:pt x="423799" y="754495"/>
                    <a:pt x="419153" y="746674"/>
                    <a:pt x="422327" y="738449"/>
                  </a:cubicBezTo>
                  <a:cubicBezTo>
                    <a:pt x="432429" y="700208"/>
                    <a:pt x="421837" y="660842"/>
                    <a:pt x="411389" y="623871"/>
                  </a:cubicBezTo>
                  <a:cubicBezTo>
                    <a:pt x="397161" y="641101"/>
                    <a:pt x="382904" y="658533"/>
                    <a:pt x="365443" y="672704"/>
                  </a:cubicBezTo>
                  <a:cubicBezTo>
                    <a:pt x="346395" y="684017"/>
                    <a:pt x="347722" y="709472"/>
                    <a:pt x="333321" y="724797"/>
                  </a:cubicBezTo>
                  <a:cubicBezTo>
                    <a:pt x="318573" y="743326"/>
                    <a:pt x="310232" y="765895"/>
                    <a:pt x="306307" y="789128"/>
                  </a:cubicBezTo>
                  <a:cubicBezTo>
                    <a:pt x="302180" y="786415"/>
                    <a:pt x="298053" y="783645"/>
                    <a:pt x="293926" y="780961"/>
                  </a:cubicBezTo>
                  <a:cubicBezTo>
                    <a:pt x="268096" y="824800"/>
                    <a:pt x="232222" y="861395"/>
                    <a:pt x="200561" y="900877"/>
                  </a:cubicBezTo>
                  <a:cubicBezTo>
                    <a:pt x="189825" y="915509"/>
                    <a:pt x="171729" y="922234"/>
                    <a:pt x="161571" y="937299"/>
                  </a:cubicBezTo>
                  <a:cubicBezTo>
                    <a:pt x="156087" y="945553"/>
                    <a:pt x="147082" y="950056"/>
                    <a:pt x="138309" y="953981"/>
                  </a:cubicBezTo>
                  <a:cubicBezTo>
                    <a:pt x="111064" y="963389"/>
                    <a:pt x="94989" y="993174"/>
                    <a:pt x="65724" y="997965"/>
                  </a:cubicBezTo>
                  <a:cubicBezTo>
                    <a:pt x="55854" y="997272"/>
                    <a:pt x="43155" y="998859"/>
                    <a:pt x="38537" y="987084"/>
                  </a:cubicBezTo>
                  <a:cubicBezTo>
                    <a:pt x="28003" y="989739"/>
                    <a:pt x="17469" y="992308"/>
                    <a:pt x="6906" y="994905"/>
                  </a:cubicBezTo>
                  <a:cubicBezTo>
                    <a:pt x="-3946" y="974212"/>
                    <a:pt x="-194" y="949450"/>
                    <a:pt x="5578" y="927804"/>
                  </a:cubicBezTo>
                  <a:cubicBezTo>
                    <a:pt x="8839" y="917097"/>
                    <a:pt x="22202" y="916202"/>
                    <a:pt x="29331" y="908843"/>
                  </a:cubicBezTo>
                  <a:cubicBezTo>
                    <a:pt x="34064" y="896173"/>
                    <a:pt x="32852" y="881742"/>
                    <a:pt x="39951" y="869938"/>
                  </a:cubicBezTo>
                  <a:cubicBezTo>
                    <a:pt x="48205" y="856027"/>
                    <a:pt x="52333" y="839634"/>
                    <a:pt x="64108" y="827975"/>
                  </a:cubicBezTo>
                  <a:cubicBezTo>
                    <a:pt x="70977" y="820471"/>
                    <a:pt x="79577" y="814612"/>
                    <a:pt x="85926" y="806618"/>
                  </a:cubicBezTo>
                  <a:cubicBezTo>
                    <a:pt x="91958" y="796516"/>
                    <a:pt x="89303" y="783010"/>
                    <a:pt x="96230" y="773399"/>
                  </a:cubicBezTo>
                  <a:cubicBezTo>
                    <a:pt x="123994" y="747165"/>
                    <a:pt x="152393" y="721479"/>
                    <a:pt x="182899" y="698477"/>
                  </a:cubicBezTo>
                  <a:cubicBezTo>
                    <a:pt x="197618" y="682343"/>
                    <a:pt x="213837" y="667740"/>
                    <a:pt x="227546" y="650683"/>
                  </a:cubicBezTo>
                  <a:cubicBezTo>
                    <a:pt x="271674" y="611952"/>
                    <a:pt x="311589" y="567997"/>
                    <a:pt x="344779" y="519540"/>
                  </a:cubicBezTo>
                  <a:cubicBezTo>
                    <a:pt x="363047" y="497779"/>
                    <a:pt x="379498" y="474488"/>
                    <a:pt x="393553" y="449783"/>
                  </a:cubicBezTo>
                  <a:cubicBezTo>
                    <a:pt x="398864" y="439134"/>
                    <a:pt x="413785" y="440952"/>
                    <a:pt x="421606" y="432929"/>
                  </a:cubicBezTo>
                  <a:cubicBezTo>
                    <a:pt x="425415" y="425598"/>
                    <a:pt x="426166" y="416911"/>
                    <a:pt x="430870" y="410071"/>
                  </a:cubicBezTo>
                  <a:cubicBezTo>
                    <a:pt x="438085" y="406146"/>
                    <a:pt x="446484" y="404905"/>
                    <a:pt x="453555" y="400662"/>
                  </a:cubicBezTo>
                  <a:cubicBezTo>
                    <a:pt x="464349" y="381730"/>
                    <a:pt x="474334" y="362249"/>
                    <a:pt x="486023" y="343807"/>
                  </a:cubicBezTo>
                  <a:cubicBezTo>
                    <a:pt x="492892" y="331108"/>
                    <a:pt x="510728" y="330387"/>
                    <a:pt x="516500" y="316274"/>
                  </a:cubicBezTo>
                  <a:cubicBezTo>
                    <a:pt x="532980" y="291309"/>
                    <a:pt x="553153" y="268740"/>
                    <a:pt x="567410" y="242361"/>
                  </a:cubicBezTo>
                  <a:cubicBezTo>
                    <a:pt x="583717" y="219475"/>
                    <a:pt x="600860" y="197108"/>
                    <a:pt x="615666" y="173211"/>
                  </a:cubicBezTo>
                  <a:cubicBezTo>
                    <a:pt x="600081" y="171883"/>
                    <a:pt x="585102" y="175722"/>
                    <a:pt x="570123" y="179156"/>
                  </a:cubicBezTo>
                  <a:cubicBezTo>
                    <a:pt x="559070" y="182042"/>
                    <a:pt x="548218" y="176155"/>
                    <a:pt x="537078" y="177453"/>
                  </a:cubicBezTo>
                  <a:cubicBezTo>
                    <a:pt x="502416" y="180282"/>
                    <a:pt x="465878" y="181119"/>
                    <a:pt x="433381" y="166890"/>
                  </a:cubicBezTo>
                  <a:cubicBezTo>
                    <a:pt x="402240" y="141089"/>
                    <a:pt x="376641" y="108851"/>
                    <a:pt x="355544" y="74478"/>
                  </a:cubicBezTo>
                  <a:cubicBezTo>
                    <a:pt x="350695" y="67638"/>
                    <a:pt x="342354" y="64666"/>
                    <a:pt x="335630" y="60134"/>
                  </a:cubicBezTo>
                  <a:cubicBezTo>
                    <a:pt x="338429" y="52371"/>
                    <a:pt x="339151" y="41981"/>
                    <a:pt x="347578" y="37969"/>
                  </a:cubicBezTo>
                  <a:cubicBezTo>
                    <a:pt x="356323" y="33727"/>
                    <a:pt x="365703" y="27551"/>
                    <a:pt x="375890" y="29802"/>
                  </a:cubicBezTo>
                  <a:cubicBezTo>
                    <a:pt x="384578" y="31562"/>
                    <a:pt x="393524" y="33005"/>
                    <a:pt x="402298" y="30725"/>
                  </a:cubicBezTo>
                  <a:cubicBezTo>
                    <a:pt x="405271" y="35083"/>
                    <a:pt x="408272" y="39412"/>
                    <a:pt x="411360" y="43713"/>
                  </a:cubicBezTo>
                  <a:cubicBezTo>
                    <a:pt x="427320" y="37075"/>
                    <a:pt x="444002" y="37681"/>
                    <a:pt x="460481" y="40480"/>
                  </a:cubicBezTo>
                  <a:cubicBezTo>
                    <a:pt x="479587" y="36728"/>
                    <a:pt x="498606" y="43222"/>
                    <a:pt x="517770" y="40884"/>
                  </a:cubicBezTo>
                  <a:cubicBezTo>
                    <a:pt x="529343" y="37998"/>
                    <a:pt x="540022" y="44665"/>
                    <a:pt x="551364" y="44290"/>
                  </a:cubicBezTo>
                  <a:cubicBezTo>
                    <a:pt x="609201" y="28330"/>
                    <a:pt x="670097" y="38431"/>
                    <a:pt x="729290" y="35718"/>
                  </a:cubicBezTo>
                  <a:cubicBezTo>
                    <a:pt x="735265" y="26252"/>
                    <a:pt x="740575" y="16324"/>
                    <a:pt x="747271" y="7319"/>
                  </a:cubicBezTo>
                  <a:cubicBezTo>
                    <a:pt x="752812" y="9022"/>
                    <a:pt x="757920" y="11822"/>
                    <a:pt x="763086" y="14477"/>
                  </a:cubicBezTo>
                  <a:cubicBezTo>
                    <a:pt x="764991" y="9570"/>
                    <a:pt x="766954" y="4664"/>
                    <a:pt x="768945" y="-185"/>
                  </a:cubicBezTo>
                  <a:moveTo>
                    <a:pt x="777257" y="609874"/>
                  </a:moveTo>
                  <a:cubicBezTo>
                    <a:pt x="754313" y="616252"/>
                    <a:pt x="734832" y="630856"/>
                    <a:pt x="712436" y="638533"/>
                  </a:cubicBezTo>
                  <a:cubicBezTo>
                    <a:pt x="683142" y="642891"/>
                    <a:pt x="653127" y="640755"/>
                    <a:pt x="624093" y="647104"/>
                  </a:cubicBezTo>
                  <a:cubicBezTo>
                    <a:pt x="606719" y="651058"/>
                    <a:pt x="588652" y="649067"/>
                    <a:pt x="571220" y="646556"/>
                  </a:cubicBezTo>
                  <a:cubicBezTo>
                    <a:pt x="570614" y="663555"/>
                    <a:pt x="561898" y="681420"/>
                    <a:pt x="568825" y="697986"/>
                  </a:cubicBezTo>
                  <a:cubicBezTo>
                    <a:pt x="575001" y="715043"/>
                    <a:pt x="572432" y="733687"/>
                    <a:pt x="576473" y="751234"/>
                  </a:cubicBezTo>
                  <a:cubicBezTo>
                    <a:pt x="584207" y="785896"/>
                    <a:pt x="584352" y="822289"/>
                    <a:pt x="596791" y="855883"/>
                  </a:cubicBezTo>
                  <a:cubicBezTo>
                    <a:pt x="609836" y="844801"/>
                    <a:pt x="623025" y="833805"/>
                    <a:pt x="635204" y="821741"/>
                  </a:cubicBezTo>
                  <a:cubicBezTo>
                    <a:pt x="639216" y="815824"/>
                    <a:pt x="648653" y="811668"/>
                    <a:pt x="647961" y="803530"/>
                  </a:cubicBezTo>
                  <a:cubicBezTo>
                    <a:pt x="646806" y="785001"/>
                    <a:pt x="637860" y="767425"/>
                    <a:pt x="638812" y="748752"/>
                  </a:cubicBezTo>
                  <a:cubicBezTo>
                    <a:pt x="642593" y="747222"/>
                    <a:pt x="650096" y="744163"/>
                    <a:pt x="653877" y="742634"/>
                  </a:cubicBezTo>
                  <a:cubicBezTo>
                    <a:pt x="651251" y="740382"/>
                    <a:pt x="648625" y="738160"/>
                    <a:pt x="646027" y="735967"/>
                  </a:cubicBezTo>
                  <a:cubicBezTo>
                    <a:pt x="651482" y="730310"/>
                    <a:pt x="656994" y="724740"/>
                    <a:pt x="662622" y="719256"/>
                  </a:cubicBezTo>
                  <a:cubicBezTo>
                    <a:pt x="666461" y="722200"/>
                    <a:pt x="670299" y="725173"/>
                    <a:pt x="674137" y="728174"/>
                  </a:cubicBezTo>
                  <a:cubicBezTo>
                    <a:pt x="674686" y="723701"/>
                    <a:pt x="675782" y="714754"/>
                    <a:pt x="676331" y="710281"/>
                  </a:cubicBezTo>
                  <a:cubicBezTo>
                    <a:pt x="717429" y="714841"/>
                    <a:pt x="745972" y="678707"/>
                    <a:pt x="774284" y="655099"/>
                  </a:cubicBezTo>
                  <a:cubicBezTo>
                    <a:pt x="792409" y="636801"/>
                    <a:pt x="821010" y="621620"/>
                    <a:pt x="824675" y="594029"/>
                  </a:cubicBezTo>
                  <a:cubicBezTo>
                    <a:pt x="808571" y="598474"/>
                    <a:pt x="793534" y="605978"/>
                    <a:pt x="777257" y="609874"/>
                  </a:cubicBez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ctr"/>
            </a:blip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6" name="图形 7">
              <a:extLst>
                <a:ext uri="{FF2B5EF4-FFF2-40B4-BE49-F238E27FC236}">
                  <a16:creationId xmlns:a16="http://schemas.microsoft.com/office/drawing/2014/main" id="{BDD50B36-5DEF-CACF-7612-BF480C7F32FE}"/>
                </a:ext>
              </a:extLst>
            </p:cNvPr>
            <p:cNvGrpSpPr/>
            <p:nvPr/>
          </p:nvGrpSpPr>
          <p:grpSpPr>
            <a:xfrm>
              <a:off x="5844276" y="3104481"/>
              <a:ext cx="786362" cy="1014782"/>
              <a:chOff x="4929193" y="2906685"/>
              <a:chExt cx="814190" cy="1050694"/>
            </a:xfrm>
            <a:blipFill dpi="0" rotWithShape="1">
              <a:blip r:embed="rId8"/>
              <a:srcRect/>
              <a:tile tx="0" ty="0" sx="100000" sy="100000" flip="none" algn="ctr"/>
            </a:blipFill>
          </p:grpSpPr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id="{7E038AB1-0924-B24E-5676-2F352329F740}"/>
                  </a:ext>
                </a:extLst>
              </p:cNvPr>
              <p:cNvSpPr/>
              <p:nvPr/>
            </p:nvSpPr>
            <p:spPr>
              <a:xfrm>
                <a:off x="5074968" y="2906685"/>
                <a:ext cx="300959" cy="298468"/>
              </a:xfrm>
              <a:custGeom>
                <a:avLst/>
                <a:gdLst>
                  <a:gd name="connsiteX0" fmla="*/ 16295 w 300959"/>
                  <a:gd name="connsiteY0" fmla="*/ 689 h 298468"/>
                  <a:gd name="connsiteX1" fmla="*/ 85359 w 300959"/>
                  <a:gd name="connsiteY1" fmla="*/ 5883 h 298468"/>
                  <a:gd name="connsiteX2" fmla="*/ 119270 w 300959"/>
                  <a:gd name="connsiteY2" fmla="*/ 8135 h 298468"/>
                  <a:gd name="connsiteX3" fmla="*/ 176934 w 300959"/>
                  <a:gd name="connsiteY3" fmla="*/ 31108 h 298468"/>
                  <a:gd name="connsiteX4" fmla="*/ 213126 w 300959"/>
                  <a:gd name="connsiteY4" fmla="*/ 48136 h 298468"/>
                  <a:gd name="connsiteX5" fmla="*/ 293358 w 300959"/>
                  <a:gd name="connsiteY5" fmla="*/ 138845 h 298468"/>
                  <a:gd name="connsiteX6" fmla="*/ 301122 w 300959"/>
                  <a:gd name="connsiteY6" fmla="*/ 185484 h 298468"/>
                  <a:gd name="connsiteX7" fmla="*/ 240486 w 300959"/>
                  <a:gd name="connsiteY7" fmla="*/ 216451 h 298468"/>
                  <a:gd name="connsiteX8" fmla="*/ 177252 w 300959"/>
                  <a:gd name="connsiteY8" fmla="*/ 212757 h 298468"/>
                  <a:gd name="connsiteX9" fmla="*/ 105735 w 300959"/>
                  <a:gd name="connsiteY9" fmla="*/ 259108 h 298468"/>
                  <a:gd name="connsiteX10" fmla="*/ 65445 w 300959"/>
                  <a:gd name="connsiteY10" fmla="*/ 274490 h 298468"/>
                  <a:gd name="connsiteX11" fmla="*/ 37710 w 300959"/>
                  <a:gd name="connsiteY11" fmla="*/ 297262 h 298468"/>
                  <a:gd name="connsiteX12" fmla="*/ 162 w 300959"/>
                  <a:gd name="connsiteY12" fmla="*/ 295501 h 298468"/>
                  <a:gd name="connsiteX13" fmla="*/ 32024 w 300959"/>
                  <a:gd name="connsiteY13" fmla="*/ 228833 h 298468"/>
                  <a:gd name="connsiteX14" fmla="*/ 63742 w 300959"/>
                  <a:gd name="connsiteY14" fmla="*/ 188601 h 298468"/>
                  <a:gd name="connsiteX15" fmla="*/ 92488 w 300959"/>
                  <a:gd name="connsiteY15" fmla="*/ 154141 h 298468"/>
                  <a:gd name="connsiteX16" fmla="*/ 64406 w 300959"/>
                  <a:gd name="connsiteY16" fmla="*/ 121096 h 298468"/>
                  <a:gd name="connsiteX17" fmla="*/ 29398 w 300959"/>
                  <a:gd name="connsiteY17" fmla="*/ 76073 h 298468"/>
                  <a:gd name="connsiteX18" fmla="*/ 3625 w 300959"/>
                  <a:gd name="connsiteY18" fmla="*/ 24354 h 298468"/>
                  <a:gd name="connsiteX19" fmla="*/ 16295 w 300959"/>
                  <a:gd name="connsiteY19" fmla="*/ 689 h 29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00959" h="298468">
                    <a:moveTo>
                      <a:pt x="16295" y="689"/>
                    </a:moveTo>
                    <a:cubicBezTo>
                      <a:pt x="39355" y="-639"/>
                      <a:pt x="62992" y="-1043"/>
                      <a:pt x="85359" y="5883"/>
                    </a:cubicBezTo>
                    <a:cubicBezTo>
                      <a:pt x="96442" y="9058"/>
                      <a:pt x="107957" y="7471"/>
                      <a:pt x="119270" y="8135"/>
                    </a:cubicBezTo>
                    <a:cubicBezTo>
                      <a:pt x="139733" y="12262"/>
                      <a:pt x="156963" y="25480"/>
                      <a:pt x="176934" y="31108"/>
                    </a:cubicBezTo>
                    <a:cubicBezTo>
                      <a:pt x="189373" y="35033"/>
                      <a:pt x="205160" y="36130"/>
                      <a:pt x="213126" y="48136"/>
                    </a:cubicBezTo>
                    <a:cubicBezTo>
                      <a:pt x="237513" y="80286"/>
                      <a:pt x="279361" y="99190"/>
                      <a:pt x="293358" y="138845"/>
                    </a:cubicBezTo>
                    <a:cubicBezTo>
                      <a:pt x="294484" y="154661"/>
                      <a:pt x="294195" y="170794"/>
                      <a:pt x="301122" y="185484"/>
                    </a:cubicBezTo>
                    <a:cubicBezTo>
                      <a:pt x="281814" y="197230"/>
                      <a:pt x="262766" y="211026"/>
                      <a:pt x="240486" y="216451"/>
                    </a:cubicBezTo>
                    <a:cubicBezTo>
                      <a:pt x="219417" y="214402"/>
                      <a:pt x="198002" y="201357"/>
                      <a:pt x="177252" y="212757"/>
                    </a:cubicBezTo>
                    <a:cubicBezTo>
                      <a:pt x="151421" y="224735"/>
                      <a:pt x="127784" y="241185"/>
                      <a:pt x="105735" y="259108"/>
                    </a:cubicBezTo>
                    <a:cubicBezTo>
                      <a:pt x="93555" y="267044"/>
                      <a:pt x="78923" y="269555"/>
                      <a:pt x="65445" y="274490"/>
                    </a:cubicBezTo>
                    <a:cubicBezTo>
                      <a:pt x="54795" y="280234"/>
                      <a:pt x="47580" y="290450"/>
                      <a:pt x="37710" y="297262"/>
                    </a:cubicBezTo>
                    <a:cubicBezTo>
                      <a:pt x="25386" y="300061"/>
                      <a:pt x="12543" y="296858"/>
                      <a:pt x="162" y="295501"/>
                    </a:cubicBezTo>
                    <a:cubicBezTo>
                      <a:pt x="7839" y="272037"/>
                      <a:pt x="19816" y="250161"/>
                      <a:pt x="32024" y="228833"/>
                    </a:cubicBezTo>
                    <a:cubicBezTo>
                      <a:pt x="44867" y="217202"/>
                      <a:pt x="51621" y="200838"/>
                      <a:pt x="63742" y="188601"/>
                    </a:cubicBezTo>
                    <a:cubicBezTo>
                      <a:pt x="73872" y="177576"/>
                      <a:pt x="83772" y="166320"/>
                      <a:pt x="92488" y="154141"/>
                    </a:cubicBezTo>
                    <a:cubicBezTo>
                      <a:pt x="81376" y="144761"/>
                      <a:pt x="72141" y="133390"/>
                      <a:pt x="64406" y="121096"/>
                    </a:cubicBezTo>
                    <a:cubicBezTo>
                      <a:pt x="51909" y="106809"/>
                      <a:pt x="35343" y="95034"/>
                      <a:pt x="29398" y="76073"/>
                    </a:cubicBezTo>
                    <a:cubicBezTo>
                      <a:pt x="22183" y="58179"/>
                      <a:pt x="9542" y="42710"/>
                      <a:pt x="3625" y="24354"/>
                    </a:cubicBezTo>
                    <a:cubicBezTo>
                      <a:pt x="-4196" y="13964"/>
                      <a:pt x="5674" y="1150"/>
                      <a:pt x="16295" y="689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D0B9D8B5-A1B4-EC85-C32B-9FC9A644953D}"/>
                  </a:ext>
                </a:extLst>
              </p:cNvPr>
              <p:cNvSpPr/>
              <p:nvPr/>
            </p:nvSpPr>
            <p:spPr>
              <a:xfrm>
                <a:off x="4929193" y="3236436"/>
                <a:ext cx="814190" cy="720942"/>
              </a:xfrm>
              <a:custGeom>
                <a:avLst/>
                <a:gdLst>
                  <a:gd name="connsiteX0" fmla="*/ 400116 w 814190"/>
                  <a:gd name="connsiteY0" fmla="*/ 3657 h 720942"/>
                  <a:gd name="connsiteX1" fmla="*/ 508691 w 814190"/>
                  <a:gd name="connsiteY1" fmla="*/ 6255 h 720942"/>
                  <a:gd name="connsiteX2" fmla="*/ 582545 w 814190"/>
                  <a:gd name="connsiteY2" fmla="*/ 8650 h 720942"/>
                  <a:gd name="connsiteX3" fmla="*/ 656717 w 814190"/>
                  <a:gd name="connsiteY3" fmla="*/ 58406 h 720942"/>
                  <a:gd name="connsiteX4" fmla="*/ 684770 w 814190"/>
                  <a:gd name="connsiteY4" fmla="*/ 96964 h 720942"/>
                  <a:gd name="connsiteX5" fmla="*/ 689878 w 814190"/>
                  <a:gd name="connsiteY5" fmla="*/ 144152 h 720942"/>
                  <a:gd name="connsiteX6" fmla="*/ 659315 w 814190"/>
                  <a:gd name="connsiteY6" fmla="*/ 216794 h 720942"/>
                  <a:gd name="connsiteX7" fmla="*/ 590395 w 814190"/>
                  <a:gd name="connsiteY7" fmla="*/ 305945 h 720942"/>
                  <a:gd name="connsiteX8" fmla="*/ 536830 w 814190"/>
                  <a:gd name="connsiteY8" fmla="*/ 358991 h 720942"/>
                  <a:gd name="connsiteX9" fmla="*/ 476886 w 814190"/>
                  <a:gd name="connsiteY9" fmla="*/ 406207 h 720942"/>
                  <a:gd name="connsiteX10" fmla="*/ 421964 w 814190"/>
                  <a:gd name="connsiteY10" fmla="*/ 434404 h 720942"/>
                  <a:gd name="connsiteX11" fmla="*/ 378413 w 814190"/>
                  <a:gd name="connsiteY11" fmla="*/ 497292 h 720942"/>
                  <a:gd name="connsiteX12" fmla="*/ 408919 w 814190"/>
                  <a:gd name="connsiteY12" fmla="*/ 518389 h 720942"/>
                  <a:gd name="connsiteX13" fmla="*/ 459108 w 814190"/>
                  <a:gd name="connsiteY13" fmla="*/ 521246 h 720942"/>
                  <a:gd name="connsiteX14" fmla="*/ 559543 w 814190"/>
                  <a:gd name="connsiteY14" fmla="*/ 537697 h 720942"/>
                  <a:gd name="connsiteX15" fmla="*/ 643903 w 814190"/>
                  <a:gd name="connsiteY15" fmla="*/ 561593 h 720942"/>
                  <a:gd name="connsiteX16" fmla="*/ 693573 w 814190"/>
                  <a:gd name="connsiteY16" fmla="*/ 574206 h 720942"/>
                  <a:gd name="connsiteX17" fmla="*/ 758942 w 814190"/>
                  <a:gd name="connsiteY17" fmla="*/ 598420 h 720942"/>
                  <a:gd name="connsiteX18" fmla="*/ 805119 w 814190"/>
                  <a:gd name="connsiteY18" fmla="*/ 634092 h 720942"/>
                  <a:gd name="connsiteX19" fmla="*/ 814326 w 814190"/>
                  <a:gd name="connsiteY19" fmla="*/ 691727 h 720942"/>
                  <a:gd name="connsiteX20" fmla="*/ 771612 w 814190"/>
                  <a:gd name="connsiteY20" fmla="*/ 718452 h 720942"/>
                  <a:gd name="connsiteX21" fmla="*/ 661479 w 814190"/>
                  <a:gd name="connsiteY21" fmla="*/ 717268 h 720942"/>
                  <a:gd name="connsiteX22" fmla="*/ 577610 w 814190"/>
                  <a:gd name="connsiteY22" fmla="*/ 687600 h 720942"/>
                  <a:gd name="connsiteX23" fmla="*/ 524362 w 814190"/>
                  <a:gd name="connsiteY23" fmla="*/ 670110 h 720942"/>
                  <a:gd name="connsiteX24" fmla="*/ 486064 w 814190"/>
                  <a:gd name="connsiteY24" fmla="*/ 661740 h 720942"/>
                  <a:gd name="connsiteX25" fmla="*/ 383117 w 814190"/>
                  <a:gd name="connsiteY25" fmla="*/ 654900 h 720942"/>
                  <a:gd name="connsiteX26" fmla="*/ 319682 w 814190"/>
                  <a:gd name="connsiteY26" fmla="*/ 648320 h 720942"/>
                  <a:gd name="connsiteX27" fmla="*/ 171626 w 814190"/>
                  <a:gd name="connsiteY27" fmla="*/ 632880 h 720942"/>
                  <a:gd name="connsiteX28" fmla="*/ 150240 w 814190"/>
                  <a:gd name="connsiteY28" fmla="*/ 610974 h 720942"/>
                  <a:gd name="connsiteX29" fmla="*/ 110787 w 814190"/>
                  <a:gd name="connsiteY29" fmla="*/ 552762 h 720942"/>
                  <a:gd name="connsiteX30" fmla="*/ 119128 w 814190"/>
                  <a:gd name="connsiteY30" fmla="*/ 498417 h 720942"/>
                  <a:gd name="connsiteX31" fmla="*/ 180169 w 814190"/>
                  <a:gd name="connsiteY31" fmla="*/ 452817 h 720942"/>
                  <a:gd name="connsiteX32" fmla="*/ 248540 w 814190"/>
                  <a:gd name="connsiteY32" fmla="*/ 399973 h 720942"/>
                  <a:gd name="connsiteX33" fmla="*/ 254139 w 814190"/>
                  <a:gd name="connsiteY33" fmla="*/ 367072 h 720942"/>
                  <a:gd name="connsiteX34" fmla="*/ 296910 w 814190"/>
                  <a:gd name="connsiteY34" fmla="*/ 364821 h 720942"/>
                  <a:gd name="connsiteX35" fmla="*/ 328975 w 814190"/>
                  <a:gd name="connsiteY35" fmla="*/ 342598 h 720942"/>
                  <a:gd name="connsiteX36" fmla="*/ 318873 w 814190"/>
                  <a:gd name="connsiteY36" fmla="*/ 334633 h 720942"/>
                  <a:gd name="connsiteX37" fmla="*/ 383608 w 814190"/>
                  <a:gd name="connsiteY37" fmla="*/ 291803 h 720942"/>
                  <a:gd name="connsiteX38" fmla="*/ 433162 w 814190"/>
                  <a:gd name="connsiteY38" fmla="*/ 260836 h 720942"/>
                  <a:gd name="connsiteX39" fmla="*/ 453942 w 814190"/>
                  <a:gd name="connsiteY39" fmla="*/ 234948 h 720942"/>
                  <a:gd name="connsiteX40" fmla="*/ 506093 w 814190"/>
                  <a:gd name="connsiteY40" fmla="*/ 160342 h 720942"/>
                  <a:gd name="connsiteX41" fmla="*/ 536599 w 814190"/>
                  <a:gd name="connsiteY41" fmla="*/ 139072 h 720942"/>
                  <a:gd name="connsiteX42" fmla="*/ 578303 w 814190"/>
                  <a:gd name="connsiteY42" fmla="*/ 91481 h 720942"/>
                  <a:gd name="connsiteX43" fmla="*/ 554752 w 814190"/>
                  <a:gd name="connsiteY43" fmla="*/ 67007 h 720942"/>
                  <a:gd name="connsiteX44" fmla="*/ 520321 w 814190"/>
                  <a:gd name="connsiteY44" fmla="*/ 68594 h 720942"/>
                  <a:gd name="connsiteX45" fmla="*/ 431315 w 814190"/>
                  <a:gd name="connsiteY45" fmla="*/ 94453 h 720942"/>
                  <a:gd name="connsiteX46" fmla="*/ 335353 w 814190"/>
                  <a:gd name="connsiteY46" fmla="*/ 131972 h 720942"/>
                  <a:gd name="connsiteX47" fmla="*/ 289176 w 814190"/>
                  <a:gd name="connsiteY47" fmla="*/ 187096 h 720942"/>
                  <a:gd name="connsiteX48" fmla="*/ 267761 w 814190"/>
                  <a:gd name="connsiteY48" fmla="*/ 191281 h 720942"/>
                  <a:gd name="connsiteX49" fmla="*/ 227356 w 814190"/>
                  <a:gd name="connsiteY49" fmla="*/ 222884 h 720942"/>
                  <a:gd name="connsiteX50" fmla="*/ 172117 w 814190"/>
                  <a:gd name="connsiteY50" fmla="*/ 254659 h 720942"/>
                  <a:gd name="connsiteX51" fmla="*/ 117858 w 814190"/>
                  <a:gd name="connsiteY51" fmla="*/ 258988 h 720942"/>
                  <a:gd name="connsiteX52" fmla="*/ 71162 w 814190"/>
                  <a:gd name="connsiteY52" fmla="*/ 237862 h 720942"/>
                  <a:gd name="connsiteX53" fmla="*/ 49718 w 814190"/>
                  <a:gd name="connsiteY53" fmla="*/ 224933 h 720942"/>
                  <a:gd name="connsiteX54" fmla="*/ 6109 w 814190"/>
                  <a:gd name="connsiteY54" fmla="*/ 167500 h 720942"/>
                  <a:gd name="connsiteX55" fmla="*/ 135 w 814190"/>
                  <a:gd name="connsiteY55" fmla="*/ 117744 h 720942"/>
                  <a:gd name="connsiteX56" fmla="*/ 52604 w 814190"/>
                  <a:gd name="connsiteY56" fmla="*/ 76415 h 720942"/>
                  <a:gd name="connsiteX57" fmla="*/ 69661 w 814190"/>
                  <a:gd name="connsiteY57" fmla="*/ 91712 h 720942"/>
                  <a:gd name="connsiteX58" fmla="*/ 80426 w 814190"/>
                  <a:gd name="connsiteY58" fmla="*/ 81784 h 720942"/>
                  <a:gd name="connsiteX59" fmla="*/ 74971 w 814190"/>
                  <a:gd name="connsiteY59" fmla="*/ 99331 h 720942"/>
                  <a:gd name="connsiteX60" fmla="*/ 88940 w 814190"/>
                  <a:gd name="connsiteY60" fmla="*/ 110529 h 720942"/>
                  <a:gd name="connsiteX61" fmla="*/ 202795 w 814190"/>
                  <a:gd name="connsiteY61" fmla="*/ 67267 h 720942"/>
                  <a:gd name="connsiteX62" fmla="*/ 276477 w 814190"/>
                  <a:gd name="connsiteY62" fmla="*/ 43456 h 720942"/>
                  <a:gd name="connsiteX63" fmla="*/ 400116 w 814190"/>
                  <a:gd name="connsiteY63" fmla="*/ 3657 h 720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814190" h="720942">
                    <a:moveTo>
                      <a:pt x="400116" y="3657"/>
                    </a:moveTo>
                    <a:cubicBezTo>
                      <a:pt x="436019" y="-9359"/>
                      <a:pt x="472413" y="15288"/>
                      <a:pt x="508691" y="6255"/>
                    </a:cubicBezTo>
                    <a:cubicBezTo>
                      <a:pt x="533222" y="512"/>
                      <a:pt x="558187" y="4668"/>
                      <a:pt x="582545" y="8650"/>
                    </a:cubicBezTo>
                    <a:cubicBezTo>
                      <a:pt x="613109" y="13759"/>
                      <a:pt x="634668" y="38954"/>
                      <a:pt x="656717" y="58406"/>
                    </a:cubicBezTo>
                    <a:cubicBezTo>
                      <a:pt x="666934" y="70181"/>
                      <a:pt x="683183" y="80081"/>
                      <a:pt x="684770" y="96964"/>
                    </a:cubicBezTo>
                    <a:cubicBezTo>
                      <a:pt x="688637" y="112376"/>
                      <a:pt x="695622" y="128105"/>
                      <a:pt x="689878" y="144152"/>
                    </a:cubicBezTo>
                    <a:cubicBezTo>
                      <a:pt x="689272" y="171743"/>
                      <a:pt x="671494" y="193446"/>
                      <a:pt x="659315" y="216794"/>
                    </a:cubicBezTo>
                    <a:cubicBezTo>
                      <a:pt x="637583" y="247473"/>
                      <a:pt x="621363" y="283030"/>
                      <a:pt x="590395" y="305945"/>
                    </a:cubicBezTo>
                    <a:cubicBezTo>
                      <a:pt x="568692" y="319827"/>
                      <a:pt x="557812" y="344503"/>
                      <a:pt x="536830" y="358991"/>
                    </a:cubicBezTo>
                    <a:cubicBezTo>
                      <a:pt x="516252" y="373999"/>
                      <a:pt x="498012" y="391921"/>
                      <a:pt x="476886" y="406207"/>
                    </a:cubicBezTo>
                    <a:cubicBezTo>
                      <a:pt x="461272" y="421330"/>
                      <a:pt x="434576" y="414519"/>
                      <a:pt x="421964" y="434404"/>
                    </a:cubicBezTo>
                    <a:cubicBezTo>
                      <a:pt x="410362" y="457291"/>
                      <a:pt x="399857" y="481620"/>
                      <a:pt x="378413" y="497292"/>
                    </a:cubicBezTo>
                    <a:cubicBezTo>
                      <a:pt x="388486" y="504305"/>
                      <a:pt x="397288" y="513887"/>
                      <a:pt x="408919" y="518389"/>
                    </a:cubicBezTo>
                    <a:cubicBezTo>
                      <a:pt x="425572" y="519976"/>
                      <a:pt x="442975" y="515359"/>
                      <a:pt x="459108" y="521246"/>
                    </a:cubicBezTo>
                    <a:cubicBezTo>
                      <a:pt x="491634" y="531521"/>
                      <a:pt x="525516" y="536485"/>
                      <a:pt x="559543" y="537697"/>
                    </a:cubicBezTo>
                    <a:cubicBezTo>
                      <a:pt x="587394" y="546413"/>
                      <a:pt x="615245" y="555591"/>
                      <a:pt x="643903" y="561593"/>
                    </a:cubicBezTo>
                    <a:cubicBezTo>
                      <a:pt x="660383" y="565749"/>
                      <a:pt x="677872" y="567192"/>
                      <a:pt x="693573" y="574206"/>
                    </a:cubicBezTo>
                    <a:cubicBezTo>
                      <a:pt x="715449" y="582200"/>
                      <a:pt x="735334" y="595505"/>
                      <a:pt x="758942" y="598420"/>
                    </a:cubicBezTo>
                    <a:cubicBezTo>
                      <a:pt x="765118" y="620267"/>
                      <a:pt x="791064" y="620152"/>
                      <a:pt x="805119" y="634092"/>
                    </a:cubicBezTo>
                    <a:cubicBezTo>
                      <a:pt x="808842" y="653140"/>
                      <a:pt x="809016" y="672909"/>
                      <a:pt x="814326" y="691727"/>
                    </a:cubicBezTo>
                    <a:cubicBezTo>
                      <a:pt x="801108" y="702088"/>
                      <a:pt x="790314" y="718625"/>
                      <a:pt x="771612" y="718452"/>
                    </a:cubicBezTo>
                    <a:cubicBezTo>
                      <a:pt x="735017" y="722059"/>
                      <a:pt x="698017" y="721136"/>
                      <a:pt x="661479" y="717268"/>
                    </a:cubicBezTo>
                    <a:cubicBezTo>
                      <a:pt x="629877" y="718423"/>
                      <a:pt x="608635" y="689360"/>
                      <a:pt x="577610" y="687600"/>
                    </a:cubicBezTo>
                    <a:cubicBezTo>
                      <a:pt x="558158" y="687571"/>
                      <a:pt x="542602" y="674641"/>
                      <a:pt x="524362" y="670110"/>
                    </a:cubicBezTo>
                    <a:cubicBezTo>
                      <a:pt x="511779" y="666618"/>
                      <a:pt x="499599" y="658277"/>
                      <a:pt x="486064" y="661740"/>
                    </a:cubicBezTo>
                    <a:cubicBezTo>
                      <a:pt x="451402" y="670023"/>
                      <a:pt x="417491" y="657527"/>
                      <a:pt x="383117" y="654900"/>
                    </a:cubicBezTo>
                    <a:cubicBezTo>
                      <a:pt x="361963" y="652851"/>
                      <a:pt x="341010" y="648118"/>
                      <a:pt x="319682" y="648320"/>
                    </a:cubicBezTo>
                    <a:cubicBezTo>
                      <a:pt x="269983" y="648464"/>
                      <a:pt x="219419" y="648233"/>
                      <a:pt x="171626" y="632880"/>
                    </a:cubicBezTo>
                    <a:cubicBezTo>
                      <a:pt x="161958" y="628608"/>
                      <a:pt x="157051" y="618363"/>
                      <a:pt x="150240" y="610974"/>
                    </a:cubicBezTo>
                    <a:cubicBezTo>
                      <a:pt x="136185" y="592301"/>
                      <a:pt x="120975" y="573946"/>
                      <a:pt x="110787" y="552762"/>
                    </a:cubicBezTo>
                    <a:cubicBezTo>
                      <a:pt x="106054" y="534897"/>
                      <a:pt x="105477" y="512905"/>
                      <a:pt x="119128" y="498417"/>
                    </a:cubicBezTo>
                    <a:cubicBezTo>
                      <a:pt x="134222" y="477118"/>
                      <a:pt x="161669" y="470451"/>
                      <a:pt x="180169" y="452817"/>
                    </a:cubicBezTo>
                    <a:cubicBezTo>
                      <a:pt x="200342" y="431893"/>
                      <a:pt x="229088" y="421705"/>
                      <a:pt x="248540" y="399973"/>
                    </a:cubicBezTo>
                    <a:cubicBezTo>
                      <a:pt x="255033" y="390363"/>
                      <a:pt x="255553" y="378212"/>
                      <a:pt x="254139" y="367072"/>
                    </a:cubicBezTo>
                    <a:cubicBezTo>
                      <a:pt x="268281" y="368255"/>
                      <a:pt x="284183" y="372988"/>
                      <a:pt x="296910" y="364821"/>
                    </a:cubicBezTo>
                    <a:cubicBezTo>
                      <a:pt x="308195" y="358298"/>
                      <a:pt x="319104" y="351112"/>
                      <a:pt x="328975" y="342598"/>
                    </a:cubicBezTo>
                    <a:cubicBezTo>
                      <a:pt x="325627" y="339914"/>
                      <a:pt x="322250" y="337259"/>
                      <a:pt x="318873" y="334633"/>
                    </a:cubicBezTo>
                    <a:cubicBezTo>
                      <a:pt x="341789" y="322309"/>
                      <a:pt x="360346" y="303521"/>
                      <a:pt x="383608" y="291803"/>
                    </a:cubicBezTo>
                    <a:cubicBezTo>
                      <a:pt x="400780" y="282510"/>
                      <a:pt x="415990" y="270158"/>
                      <a:pt x="433162" y="260836"/>
                    </a:cubicBezTo>
                    <a:cubicBezTo>
                      <a:pt x="443350" y="255381"/>
                      <a:pt x="447304" y="243692"/>
                      <a:pt x="453942" y="234948"/>
                    </a:cubicBezTo>
                    <a:cubicBezTo>
                      <a:pt x="471633" y="210272"/>
                      <a:pt x="487882" y="184614"/>
                      <a:pt x="506093" y="160342"/>
                    </a:cubicBezTo>
                    <a:cubicBezTo>
                      <a:pt x="514896" y="151482"/>
                      <a:pt x="526527" y="146230"/>
                      <a:pt x="536599" y="139072"/>
                    </a:cubicBezTo>
                    <a:cubicBezTo>
                      <a:pt x="554810" y="127557"/>
                      <a:pt x="565200" y="107902"/>
                      <a:pt x="578303" y="91481"/>
                    </a:cubicBezTo>
                    <a:cubicBezTo>
                      <a:pt x="571924" y="82563"/>
                      <a:pt x="568952" y="64813"/>
                      <a:pt x="554752" y="67007"/>
                    </a:cubicBezTo>
                    <a:cubicBezTo>
                      <a:pt x="543208" y="66632"/>
                      <a:pt x="531866" y="70730"/>
                      <a:pt x="520321" y="68594"/>
                    </a:cubicBezTo>
                    <a:cubicBezTo>
                      <a:pt x="488777" y="63919"/>
                      <a:pt x="455356" y="73385"/>
                      <a:pt x="431315" y="94453"/>
                    </a:cubicBezTo>
                    <a:cubicBezTo>
                      <a:pt x="402714" y="114887"/>
                      <a:pt x="365628" y="115262"/>
                      <a:pt x="335353" y="131972"/>
                    </a:cubicBezTo>
                    <a:cubicBezTo>
                      <a:pt x="314371" y="145277"/>
                      <a:pt x="303520" y="167817"/>
                      <a:pt x="289176" y="187096"/>
                    </a:cubicBezTo>
                    <a:cubicBezTo>
                      <a:pt x="281874" y="186894"/>
                      <a:pt x="273447" y="185018"/>
                      <a:pt x="267761" y="191281"/>
                    </a:cubicBezTo>
                    <a:cubicBezTo>
                      <a:pt x="254168" y="201671"/>
                      <a:pt x="239391" y="210618"/>
                      <a:pt x="227356" y="222884"/>
                    </a:cubicBezTo>
                    <a:cubicBezTo>
                      <a:pt x="213561" y="240402"/>
                      <a:pt x="190991" y="244933"/>
                      <a:pt x="172117" y="254659"/>
                    </a:cubicBezTo>
                    <a:cubicBezTo>
                      <a:pt x="155233" y="262914"/>
                      <a:pt x="135781" y="257488"/>
                      <a:pt x="117858" y="258988"/>
                    </a:cubicBezTo>
                    <a:cubicBezTo>
                      <a:pt x="99503" y="259191"/>
                      <a:pt x="87064" y="244241"/>
                      <a:pt x="71162" y="237862"/>
                    </a:cubicBezTo>
                    <a:cubicBezTo>
                      <a:pt x="64437" y="233793"/>
                      <a:pt x="53239" y="233447"/>
                      <a:pt x="49718" y="224933"/>
                    </a:cubicBezTo>
                    <a:cubicBezTo>
                      <a:pt x="39934" y="202421"/>
                      <a:pt x="20424" y="186779"/>
                      <a:pt x="6109" y="167500"/>
                    </a:cubicBezTo>
                    <a:cubicBezTo>
                      <a:pt x="626" y="151598"/>
                      <a:pt x="1896" y="134252"/>
                      <a:pt x="135" y="117744"/>
                    </a:cubicBezTo>
                    <a:cubicBezTo>
                      <a:pt x="18029" y="104468"/>
                      <a:pt x="35461" y="90615"/>
                      <a:pt x="52604" y="76415"/>
                    </a:cubicBezTo>
                    <a:cubicBezTo>
                      <a:pt x="58290" y="81495"/>
                      <a:pt x="63975" y="86603"/>
                      <a:pt x="69661" y="91712"/>
                    </a:cubicBezTo>
                    <a:cubicBezTo>
                      <a:pt x="73240" y="88393"/>
                      <a:pt x="76818" y="85045"/>
                      <a:pt x="80426" y="81784"/>
                    </a:cubicBezTo>
                    <a:cubicBezTo>
                      <a:pt x="78608" y="87613"/>
                      <a:pt x="76761" y="93472"/>
                      <a:pt x="74971" y="99331"/>
                    </a:cubicBezTo>
                    <a:cubicBezTo>
                      <a:pt x="78463" y="102130"/>
                      <a:pt x="85448" y="107729"/>
                      <a:pt x="88940" y="110529"/>
                    </a:cubicBezTo>
                    <a:cubicBezTo>
                      <a:pt x="124698" y="90817"/>
                      <a:pt x="163314" y="77223"/>
                      <a:pt x="202795" y="67267"/>
                    </a:cubicBezTo>
                    <a:cubicBezTo>
                      <a:pt x="228510" y="64409"/>
                      <a:pt x="254514" y="57540"/>
                      <a:pt x="276477" y="43456"/>
                    </a:cubicBezTo>
                    <a:cubicBezTo>
                      <a:pt x="311803" y="15577"/>
                      <a:pt x="359423" y="18261"/>
                      <a:pt x="400116" y="3657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CBF60B11-7FD2-D599-0E3C-131A51133A5D}"/>
                </a:ext>
              </a:extLst>
            </p:cNvPr>
            <p:cNvGrpSpPr/>
            <p:nvPr/>
          </p:nvGrpSpPr>
          <p:grpSpPr>
            <a:xfrm>
              <a:off x="5091820" y="3917670"/>
              <a:ext cx="2207328" cy="1652977"/>
              <a:chOff x="3427153" y="3691532"/>
              <a:chExt cx="1698747" cy="1272120"/>
            </a:xfrm>
            <a:blipFill dpi="0" rotWithShape="1">
              <a:blip r:embed="rId8"/>
              <a:srcRect/>
              <a:tile tx="0" ty="0" sx="100000" sy="100000" flip="none" algn="ctr"/>
            </a:blipFill>
          </p:grpSpPr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7DEFD397-931E-E8D5-9926-68807F75E2A8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0525">
                <a:off x="3427153" y="3691532"/>
                <a:ext cx="889986" cy="1272120"/>
              </a:xfrm>
              <a:custGeom>
                <a:avLst/>
                <a:gdLst>
                  <a:gd name="connsiteX0" fmla="*/ 311154 w 889986"/>
                  <a:gd name="connsiteY0" fmla="*/ 674731 h 1272120"/>
                  <a:gd name="connsiteX1" fmla="*/ 293382 w 889986"/>
                  <a:gd name="connsiteY1" fmla="*/ 697738 h 1272120"/>
                  <a:gd name="connsiteX2" fmla="*/ 299038 w 889986"/>
                  <a:gd name="connsiteY2" fmla="*/ 700766 h 1272120"/>
                  <a:gd name="connsiteX3" fmla="*/ 317991 w 889986"/>
                  <a:gd name="connsiteY3" fmla="*/ 677253 h 1272120"/>
                  <a:gd name="connsiteX4" fmla="*/ 311154 w 889986"/>
                  <a:gd name="connsiteY4" fmla="*/ 674731 h 1272120"/>
                  <a:gd name="connsiteX5" fmla="*/ 284041 w 889986"/>
                  <a:gd name="connsiteY5" fmla="*/ 349805 h 1272120"/>
                  <a:gd name="connsiteX6" fmla="*/ 256652 w 889986"/>
                  <a:gd name="connsiteY6" fmla="*/ 431566 h 1272120"/>
                  <a:gd name="connsiteX7" fmla="*/ 263870 w 889986"/>
                  <a:gd name="connsiteY7" fmla="*/ 494556 h 1272120"/>
                  <a:gd name="connsiteX8" fmla="*/ 300648 w 889986"/>
                  <a:gd name="connsiteY8" fmla="*/ 475128 h 1272120"/>
                  <a:gd name="connsiteX9" fmla="*/ 324272 w 889986"/>
                  <a:gd name="connsiteY9" fmla="*/ 451387 h 1272120"/>
                  <a:gd name="connsiteX10" fmla="*/ 382005 w 889986"/>
                  <a:gd name="connsiteY10" fmla="*/ 426800 h 1272120"/>
                  <a:gd name="connsiteX11" fmla="*/ 445135 w 889986"/>
                  <a:gd name="connsiteY11" fmla="*/ 388729 h 1272120"/>
                  <a:gd name="connsiteX12" fmla="*/ 460701 w 889986"/>
                  <a:gd name="connsiteY12" fmla="*/ 357947 h 1272120"/>
                  <a:gd name="connsiteX13" fmla="*/ 432876 w 889986"/>
                  <a:gd name="connsiteY13" fmla="*/ 352149 h 1272120"/>
                  <a:gd name="connsiteX14" fmla="*/ 350517 w 889986"/>
                  <a:gd name="connsiteY14" fmla="*/ 346271 h 1272120"/>
                  <a:gd name="connsiteX15" fmla="*/ 284041 w 889986"/>
                  <a:gd name="connsiteY15" fmla="*/ 349805 h 1272120"/>
                  <a:gd name="connsiteX16" fmla="*/ 172950 w 889986"/>
                  <a:gd name="connsiteY16" fmla="*/ 61115 h 1272120"/>
                  <a:gd name="connsiteX17" fmla="*/ 153170 w 889986"/>
                  <a:gd name="connsiteY17" fmla="*/ 101467 h 1272120"/>
                  <a:gd name="connsiteX18" fmla="*/ 160970 w 889986"/>
                  <a:gd name="connsiteY18" fmla="*/ 311221 h 1272120"/>
                  <a:gd name="connsiteX19" fmla="*/ 196099 w 889986"/>
                  <a:gd name="connsiteY19" fmla="*/ 196307 h 1272120"/>
                  <a:gd name="connsiteX20" fmla="*/ 185078 w 889986"/>
                  <a:gd name="connsiteY20" fmla="*/ 89437 h 1272120"/>
                  <a:gd name="connsiteX21" fmla="*/ 200826 w 889986"/>
                  <a:gd name="connsiteY21" fmla="*/ 536 h 1272120"/>
                  <a:gd name="connsiteX22" fmla="*/ 246676 w 889986"/>
                  <a:gd name="connsiteY22" fmla="*/ 3246 h 1272120"/>
                  <a:gd name="connsiteX23" fmla="*/ 290520 w 889986"/>
                  <a:gd name="connsiteY23" fmla="*/ 116768 h 1272120"/>
                  <a:gd name="connsiteX24" fmla="*/ 291754 w 889986"/>
                  <a:gd name="connsiteY24" fmla="*/ 175644 h 1272120"/>
                  <a:gd name="connsiteX25" fmla="*/ 324062 w 889986"/>
                  <a:gd name="connsiteY25" fmla="*/ 149274 h 1272120"/>
                  <a:gd name="connsiteX26" fmla="*/ 355196 w 889986"/>
                  <a:gd name="connsiteY26" fmla="*/ 87711 h 1272120"/>
                  <a:gd name="connsiteX27" fmla="*/ 324541 w 889986"/>
                  <a:gd name="connsiteY27" fmla="*/ 80399 h 1272120"/>
                  <a:gd name="connsiteX28" fmla="*/ 343294 w 889986"/>
                  <a:gd name="connsiteY28" fmla="*/ 64058 h 1272120"/>
                  <a:gd name="connsiteX29" fmla="*/ 424012 w 889986"/>
                  <a:gd name="connsiteY29" fmla="*/ 64509 h 1272120"/>
                  <a:gd name="connsiteX30" fmla="*/ 446726 w 889986"/>
                  <a:gd name="connsiteY30" fmla="*/ 112142 h 1272120"/>
                  <a:gd name="connsiteX31" fmla="*/ 317803 w 889986"/>
                  <a:gd name="connsiteY31" fmla="*/ 296925 h 1272120"/>
                  <a:gd name="connsiteX32" fmla="*/ 330660 w 889986"/>
                  <a:gd name="connsiteY32" fmla="*/ 311993 h 1272120"/>
                  <a:gd name="connsiteX33" fmla="*/ 540723 w 889986"/>
                  <a:gd name="connsiteY33" fmla="*/ 254328 h 1272120"/>
                  <a:gd name="connsiteX34" fmla="*/ 672994 w 889986"/>
                  <a:gd name="connsiteY34" fmla="*/ 323306 h 1272120"/>
                  <a:gd name="connsiteX35" fmla="*/ 697434 w 889986"/>
                  <a:gd name="connsiteY35" fmla="*/ 321833 h 1272120"/>
                  <a:gd name="connsiteX36" fmla="*/ 700166 w 889986"/>
                  <a:gd name="connsiteY36" fmla="*/ 197766 h 1272120"/>
                  <a:gd name="connsiteX37" fmla="*/ 691046 w 889986"/>
                  <a:gd name="connsiteY37" fmla="*/ 112836 h 1272120"/>
                  <a:gd name="connsiteX38" fmla="*/ 749447 w 889986"/>
                  <a:gd name="connsiteY38" fmla="*/ 51313 h 1272120"/>
                  <a:gd name="connsiteX39" fmla="*/ 852503 w 889986"/>
                  <a:gd name="connsiteY39" fmla="*/ 35522 h 1272120"/>
                  <a:gd name="connsiteX40" fmla="*/ 860225 w 889986"/>
                  <a:gd name="connsiteY40" fmla="*/ 170644 h 1272120"/>
                  <a:gd name="connsiteX41" fmla="*/ 792889 w 889986"/>
                  <a:gd name="connsiteY41" fmla="*/ 308342 h 1272120"/>
                  <a:gd name="connsiteX42" fmla="*/ 730324 w 889986"/>
                  <a:gd name="connsiteY42" fmla="*/ 442226 h 1272120"/>
                  <a:gd name="connsiteX43" fmla="*/ 723959 w 889986"/>
                  <a:gd name="connsiteY43" fmla="*/ 503404 h 1272120"/>
                  <a:gd name="connsiteX44" fmla="*/ 828250 w 889986"/>
                  <a:gd name="connsiteY44" fmla="*/ 765712 h 1272120"/>
                  <a:gd name="connsiteX45" fmla="*/ 735707 w 889986"/>
                  <a:gd name="connsiteY45" fmla="*/ 945408 h 1272120"/>
                  <a:gd name="connsiteX46" fmla="*/ 698486 w 889986"/>
                  <a:gd name="connsiteY46" fmla="*/ 787220 h 1272120"/>
                  <a:gd name="connsiteX47" fmla="*/ 665499 w 889986"/>
                  <a:gd name="connsiteY47" fmla="*/ 541246 h 1272120"/>
                  <a:gd name="connsiteX48" fmla="*/ 629677 w 889986"/>
                  <a:gd name="connsiteY48" fmla="*/ 552090 h 1272120"/>
                  <a:gd name="connsiteX49" fmla="*/ 621620 w 889986"/>
                  <a:gd name="connsiteY49" fmla="*/ 545048 h 1272120"/>
                  <a:gd name="connsiteX50" fmla="*/ 617676 w 889986"/>
                  <a:gd name="connsiteY50" fmla="*/ 532021 h 1272120"/>
                  <a:gd name="connsiteX51" fmla="*/ 631201 w 889986"/>
                  <a:gd name="connsiteY51" fmla="*/ 510153 h 1272120"/>
                  <a:gd name="connsiteX52" fmla="*/ 670989 w 889986"/>
                  <a:gd name="connsiteY52" fmla="*/ 434117 h 1272120"/>
                  <a:gd name="connsiteX53" fmla="*/ 678570 w 889986"/>
                  <a:gd name="connsiteY53" fmla="*/ 380869 h 1272120"/>
                  <a:gd name="connsiteX54" fmla="*/ 602553 w 889986"/>
                  <a:gd name="connsiteY54" fmla="*/ 392030 h 1272120"/>
                  <a:gd name="connsiteX55" fmla="*/ 497657 w 889986"/>
                  <a:gd name="connsiteY55" fmla="*/ 409564 h 1272120"/>
                  <a:gd name="connsiteX56" fmla="*/ 460410 w 889986"/>
                  <a:gd name="connsiteY56" fmla="*/ 458761 h 1272120"/>
                  <a:gd name="connsiteX57" fmla="*/ 442630 w 889986"/>
                  <a:gd name="connsiteY57" fmla="*/ 517467 h 1272120"/>
                  <a:gd name="connsiteX58" fmla="*/ 375048 w 889986"/>
                  <a:gd name="connsiteY58" fmla="*/ 599547 h 1272120"/>
                  <a:gd name="connsiteX59" fmla="*/ 358765 w 889986"/>
                  <a:gd name="connsiteY59" fmla="*/ 620752 h 1272120"/>
                  <a:gd name="connsiteX60" fmla="*/ 361285 w 889986"/>
                  <a:gd name="connsiteY60" fmla="*/ 621837 h 1272120"/>
                  <a:gd name="connsiteX61" fmla="*/ 370032 w 889986"/>
                  <a:gd name="connsiteY61" fmla="*/ 628683 h 1272120"/>
                  <a:gd name="connsiteX62" fmla="*/ 371730 w 889986"/>
                  <a:gd name="connsiteY62" fmla="*/ 631465 h 1272120"/>
                  <a:gd name="connsiteX63" fmla="*/ 400373 w 889986"/>
                  <a:gd name="connsiteY63" fmla="*/ 604915 h 1272120"/>
                  <a:gd name="connsiteX64" fmla="*/ 548960 w 889986"/>
                  <a:gd name="connsiteY64" fmla="*/ 551639 h 1272120"/>
                  <a:gd name="connsiteX65" fmla="*/ 556411 w 889986"/>
                  <a:gd name="connsiteY65" fmla="*/ 617539 h 1272120"/>
                  <a:gd name="connsiteX66" fmla="*/ 546917 w 889986"/>
                  <a:gd name="connsiteY66" fmla="*/ 632019 h 1272120"/>
                  <a:gd name="connsiteX67" fmla="*/ 538578 w 889986"/>
                  <a:gd name="connsiteY67" fmla="*/ 639174 h 1272120"/>
                  <a:gd name="connsiteX68" fmla="*/ 495155 w 889986"/>
                  <a:gd name="connsiteY68" fmla="*/ 665588 h 1272120"/>
                  <a:gd name="connsiteX69" fmla="*/ 472545 w 889986"/>
                  <a:gd name="connsiteY69" fmla="*/ 684043 h 1272120"/>
                  <a:gd name="connsiteX70" fmla="*/ 467848 w 889986"/>
                  <a:gd name="connsiteY70" fmla="*/ 690441 h 1272120"/>
                  <a:gd name="connsiteX71" fmla="*/ 462230 w 889986"/>
                  <a:gd name="connsiteY71" fmla="*/ 693800 h 1272120"/>
                  <a:gd name="connsiteX72" fmla="*/ 433541 w 889986"/>
                  <a:gd name="connsiteY72" fmla="*/ 714095 h 1272120"/>
                  <a:gd name="connsiteX73" fmla="*/ 416185 w 889986"/>
                  <a:gd name="connsiteY73" fmla="*/ 722679 h 1272120"/>
                  <a:gd name="connsiteX74" fmla="*/ 410873 w 889986"/>
                  <a:gd name="connsiteY74" fmla="*/ 725856 h 1272120"/>
                  <a:gd name="connsiteX75" fmla="*/ 408200 w 889986"/>
                  <a:gd name="connsiteY75" fmla="*/ 804986 h 1272120"/>
                  <a:gd name="connsiteX76" fmla="*/ 436825 w 889986"/>
                  <a:gd name="connsiteY76" fmla="*/ 775888 h 1272120"/>
                  <a:gd name="connsiteX77" fmla="*/ 466246 w 889986"/>
                  <a:gd name="connsiteY77" fmla="*/ 748501 h 1272120"/>
                  <a:gd name="connsiteX78" fmla="*/ 478969 w 889986"/>
                  <a:gd name="connsiteY78" fmla="*/ 751924 h 1272120"/>
                  <a:gd name="connsiteX79" fmla="*/ 485330 w 889986"/>
                  <a:gd name="connsiteY79" fmla="*/ 745077 h 1272120"/>
                  <a:gd name="connsiteX80" fmla="*/ 508389 w 889986"/>
                  <a:gd name="connsiteY80" fmla="*/ 736519 h 1272120"/>
                  <a:gd name="connsiteX81" fmla="*/ 509152 w 889986"/>
                  <a:gd name="connsiteY81" fmla="*/ 736901 h 1272120"/>
                  <a:gd name="connsiteX82" fmla="*/ 508389 w 889986"/>
                  <a:gd name="connsiteY82" fmla="*/ 738231 h 1272120"/>
                  <a:gd name="connsiteX83" fmla="*/ 511809 w 889986"/>
                  <a:gd name="connsiteY83" fmla="*/ 738231 h 1272120"/>
                  <a:gd name="connsiteX84" fmla="*/ 525485 w 889986"/>
                  <a:gd name="connsiteY84" fmla="*/ 745077 h 1272120"/>
                  <a:gd name="connsiteX85" fmla="*/ 544967 w 889986"/>
                  <a:gd name="connsiteY85" fmla="*/ 738231 h 1272120"/>
                  <a:gd name="connsiteX86" fmla="*/ 511809 w 889986"/>
                  <a:gd name="connsiteY86" fmla="*/ 738231 h 1272120"/>
                  <a:gd name="connsiteX87" fmla="*/ 509152 w 889986"/>
                  <a:gd name="connsiteY87" fmla="*/ 736901 h 1272120"/>
                  <a:gd name="connsiteX88" fmla="*/ 512067 w 889986"/>
                  <a:gd name="connsiteY88" fmla="*/ 731812 h 1272120"/>
                  <a:gd name="connsiteX89" fmla="*/ 516341 w 889986"/>
                  <a:gd name="connsiteY89" fmla="*/ 727961 h 1272120"/>
                  <a:gd name="connsiteX90" fmla="*/ 623687 w 889986"/>
                  <a:gd name="connsiteY90" fmla="*/ 791293 h 1272120"/>
                  <a:gd name="connsiteX91" fmla="*/ 642771 w 889986"/>
                  <a:gd name="connsiteY91" fmla="*/ 984712 h 1272120"/>
                  <a:gd name="connsiteX92" fmla="*/ 613350 w 889986"/>
                  <a:gd name="connsiteY92" fmla="*/ 1078855 h 1272120"/>
                  <a:gd name="connsiteX93" fmla="*/ 579159 w 889986"/>
                  <a:gd name="connsiteY93" fmla="*/ 1138763 h 1272120"/>
                  <a:gd name="connsiteX94" fmla="*/ 556894 w 889986"/>
                  <a:gd name="connsiteY94" fmla="*/ 1164438 h 1272120"/>
                  <a:gd name="connsiteX95" fmla="*/ 539401 w 889986"/>
                  <a:gd name="connsiteY95" fmla="*/ 1193537 h 1272120"/>
                  <a:gd name="connsiteX96" fmla="*/ 517136 w 889986"/>
                  <a:gd name="connsiteY96" fmla="*/ 1219212 h 1272120"/>
                  <a:gd name="connsiteX97" fmla="*/ 490101 w 889986"/>
                  <a:gd name="connsiteY97" fmla="*/ 1250022 h 1272120"/>
                  <a:gd name="connsiteX98" fmla="*/ 482944 w 889986"/>
                  <a:gd name="connsiteY98" fmla="*/ 1248311 h 1272120"/>
                  <a:gd name="connsiteX99" fmla="*/ 540991 w 889986"/>
                  <a:gd name="connsiteY99" fmla="*/ 1159303 h 1272120"/>
                  <a:gd name="connsiteX100" fmla="*/ 540196 w 889986"/>
                  <a:gd name="connsiteY100" fmla="*/ 1155880 h 1272120"/>
                  <a:gd name="connsiteX101" fmla="*/ 493281 w 889986"/>
                  <a:gd name="connsiteY101" fmla="*/ 1195249 h 1272120"/>
                  <a:gd name="connsiteX102" fmla="*/ 496462 w 889986"/>
                  <a:gd name="connsiteY102" fmla="*/ 1178132 h 1272120"/>
                  <a:gd name="connsiteX103" fmla="*/ 458294 w 889986"/>
                  <a:gd name="connsiteY103" fmla="*/ 1205519 h 1272120"/>
                  <a:gd name="connsiteX104" fmla="*/ 457499 w 889986"/>
                  <a:gd name="connsiteY104" fmla="*/ 1217500 h 1272120"/>
                  <a:gd name="connsiteX105" fmla="*/ 442391 w 889986"/>
                  <a:gd name="connsiteY105" fmla="*/ 1231194 h 1272120"/>
                  <a:gd name="connsiteX106" fmla="*/ 418537 w 889986"/>
                  <a:gd name="connsiteY106" fmla="*/ 1246599 h 1272120"/>
                  <a:gd name="connsiteX107" fmla="*/ 340611 w 889986"/>
                  <a:gd name="connsiteY107" fmla="*/ 1270562 h 1272120"/>
                  <a:gd name="connsiteX108" fmla="*/ 348562 w 889986"/>
                  <a:gd name="connsiteY108" fmla="*/ 1256869 h 1272120"/>
                  <a:gd name="connsiteX109" fmla="*/ 322322 w 889986"/>
                  <a:gd name="connsiteY109" fmla="*/ 1255157 h 1272120"/>
                  <a:gd name="connsiteX110" fmla="*/ 322322 w 889986"/>
                  <a:gd name="connsiteY110" fmla="*/ 1251734 h 1272120"/>
                  <a:gd name="connsiteX111" fmla="*/ 348563 w 889986"/>
                  <a:gd name="connsiteY111" fmla="*/ 1244887 h 1272120"/>
                  <a:gd name="connsiteX112" fmla="*/ 452728 w 889986"/>
                  <a:gd name="connsiteY112" fmla="*/ 1172997 h 1272120"/>
                  <a:gd name="connsiteX113" fmla="*/ 476583 w 889986"/>
                  <a:gd name="connsiteY113" fmla="*/ 1162727 h 1272120"/>
                  <a:gd name="connsiteX114" fmla="*/ 492486 w 889986"/>
                  <a:gd name="connsiteY114" fmla="*/ 1142187 h 1272120"/>
                  <a:gd name="connsiteX115" fmla="*/ 484535 w 889986"/>
                  <a:gd name="connsiteY115" fmla="*/ 1140475 h 1272120"/>
                  <a:gd name="connsiteX116" fmla="*/ 488511 w 889986"/>
                  <a:gd name="connsiteY116" fmla="*/ 1128493 h 1272120"/>
                  <a:gd name="connsiteX117" fmla="*/ 536220 w 889986"/>
                  <a:gd name="connsiteY117" fmla="*/ 1053179 h 1272120"/>
                  <a:gd name="connsiteX118" fmla="*/ 556099 w 889986"/>
                  <a:gd name="connsiteY118" fmla="*/ 1008676 h 1272120"/>
                  <a:gd name="connsiteX119" fmla="*/ 566436 w 889986"/>
                  <a:gd name="connsiteY119" fmla="*/ 979577 h 1272120"/>
                  <a:gd name="connsiteX120" fmla="*/ 582339 w 889986"/>
                  <a:gd name="connsiteY120" fmla="*/ 935073 h 1272120"/>
                  <a:gd name="connsiteX121" fmla="*/ 577568 w 889986"/>
                  <a:gd name="connsiteY121" fmla="*/ 847778 h 1272120"/>
                  <a:gd name="connsiteX122" fmla="*/ 594267 w 889986"/>
                  <a:gd name="connsiteY122" fmla="*/ 847778 h 1272120"/>
                  <a:gd name="connsiteX123" fmla="*/ 584725 w 889986"/>
                  <a:gd name="connsiteY123" fmla="*/ 827238 h 1272120"/>
                  <a:gd name="connsiteX124" fmla="*/ 540196 w 889986"/>
                  <a:gd name="connsiteY124" fmla="*/ 811833 h 1272120"/>
                  <a:gd name="connsiteX125" fmla="*/ 450343 w 889986"/>
                  <a:gd name="connsiteY125" fmla="*/ 871742 h 1272120"/>
                  <a:gd name="connsiteX126" fmla="*/ 366056 w 889986"/>
                  <a:gd name="connsiteY126" fmla="*/ 998406 h 1272120"/>
                  <a:gd name="connsiteX127" fmla="*/ 345382 w 889986"/>
                  <a:gd name="connsiteY127" fmla="*/ 1051468 h 1272120"/>
                  <a:gd name="connsiteX128" fmla="*/ 308805 w 889986"/>
                  <a:gd name="connsiteY128" fmla="*/ 1010387 h 1272120"/>
                  <a:gd name="connsiteX129" fmla="*/ 301648 w 889986"/>
                  <a:gd name="connsiteY129" fmla="*/ 948767 h 1272120"/>
                  <a:gd name="connsiteX130" fmla="*/ 305624 w 889986"/>
                  <a:gd name="connsiteY130" fmla="*/ 909399 h 1272120"/>
                  <a:gd name="connsiteX131" fmla="*/ 318347 w 889986"/>
                  <a:gd name="connsiteY131" fmla="*/ 883723 h 1272120"/>
                  <a:gd name="connsiteX132" fmla="*/ 322322 w 889986"/>
                  <a:gd name="connsiteY132" fmla="*/ 876877 h 1272120"/>
                  <a:gd name="connsiteX133" fmla="*/ 340715 w 889986"/>
                  <a:gd name="connsiteY133" fmla="*/ 808947 h 1272120"/>
                  <a:gd name="connsiteX134" fmla="*/ 315166 w 889986"/>
                  <a:gd name="connsiteY134" fmla="*/ 830621 h 1272120"/>
                  <a:gd name="connsiteX135" fmla="*/ 244200 w 889986"/>
                  <a:gd name="connsiteY135" fmla="*/ 840605 h 1272120"/>
                  <a:gd name="connsiteX136" fmla="*/ 245958 w 889986"/>
                  <a:gd name="connsiteY136" fmla="*/ 674173 h 1272120"/>
                  <a:gd name="connsiteX137" fmla="*/ 283815 w 889986"/>
                  <a:gd name="connsiteY137" fmla="*/ 564358 h 1272120"/>
                  <a:gd name="connsiteX138" fmla="*/ 254347 w 889986"/>
                  <a:gd name="connsiteY138" fmla="*/ 553134 h 1272120"/>
                  <a:gd name="connsiteX139" fmla="*/ 222139 w 889986"/>
                  <a:gd name="connsiteY139" fmla="*/ 575919 h 1272120"/>
                  <a:gd name="connsiteX140" fmla="*/ 132912 w 889986"/>
                  <a:gd name="connsiteY140" fmla="*/ 778311 h 1272120"/>
                  <a:gd name="connsiteX141" fmla="*/ 5197 w 889986"/>
                  <a:gd name="connsiteY141" fmla="*/ 880961 h 1272120"/>
                  <a:gd name="connsiteX142" fmla="*/ 7120 w 889986"/>
                  <a:gd name="connsiteY142" fmla="*/ 824684 h 1272120"/>
                  <a:gd name="connsiteX143" fmla="*/ 18973 w 889986"/>
                  <a:gd name="connsiteY143" fmla="*/ 785547 h 1272120"/>
                  <a:gd name="connsiteX144" fmla="*/ 41510 w 889986"/>
                  <a:gd name="connsiteY144" fmla="*/ 762133 h 1272120"/>
                  <a:gd name="connsiteX145" fmla="*/ 90669 w 889986"/>
                  <a:gd name="connsiteY145" fmla="*/ 697483 h 1272120"/>
                  <a:gd name="connsiteX146" fmla="*/ 151736 w 889986"/>
                  <a:gd name="connsiteY146" fmla="*/ 398150 h 1272120"/>
                  <a:gd name="connsiteX147" fmla="*/ 138809 w 889986"/>
                  <a:gd name="connsiteY147" fmla="*/ 398509 h 1272120"/>
                  <a:gd name="connsiteX148" fmla="*/ 104144 w 889986"/>
                  <a:gd name="connsiteY148" fmla="*/ 393599 h 1272120"/>
                  <a:gd name="connsiteX149" fmla="*/ 59560 w 889986"/>
                  <a:gd name="connsiteY149" fmla="*/ 332441 h 1272120"/>
                  <a:gd name="connsiteX150" fmla="*/ 123314 w 889986"/>
                  <a:gd name="connsiteY150" fmla="*/ 65475 h 1272120"/>
                  <a:gd name="connsiteX151" fmla="*/ 200826 w 889986"/>
                  <a:gd name="connsiteY151" fmla="*/ 536 h 1272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</a:cxnLst>
                <a:rect l="l" t="t" r="r" b="b"/>
                <a:pathLst>
                  <a:path w="889986" h="1272120">
                    <a:moveTo>
                      <a:pt x="311154" y="674731"/>
                    </a:moveTo>
                    <a:cubicBezTo>
                      <a:pt x="307482" y="677768"/>
                      <a:pt x="301987" y="685060"/>
                      <a:pt x="293382" y="697738"/>
                    </a:cubicBezTo>
                    <a:cubicBezTo>
                      <a:pt x="278442" y="718850"/>
                      <a:pt x="278771" y="719935"/>
                      <a:pt x="299038" y="700766"/>
                    </a:cubicBezTo>
                    <a:cubicBezTo>
                      <a:pt x="310093" y="690308"/>
                      <a:pt x="318648" y="679425"/>
                      <a:pt x="317991" y="677253"/>
                    </a:cubicBezTo>
                    <a:cubicBezTo>
                      <a:pt x="316676" y="672911"/>
                      <a:pt x="314826" y="671694"/>
                      <a:pt x="311154" y="674731"/>
                    </a:cubicBezTo>
                    <a:close/>
                    <a:moveTo>
                      <a:pt x="284041" y="349805"/>
                    </a:moveTo>
                    <a:cubicBezTo>
                      <a:pt x="277528" y="351777"/>
                      <a:pt x="265019" y="388744"/>
                      <a:pt x="256652" y="431566"/>
                    </a:cubicBezTo>
                    <a:cubicBezTo>
                      <a:pt x="239790" y="508955"/>
                      <a:pt x="239790" y="508955"/>
                      <a:pt x="263870" y="494556"/>
                    </a:cubicBezTo>
                    <a:cubicBezTo>
                      <a:pt x="276667" y="485943"/>
                      <a:pt x="293050" y="477428"/>
                      <a:pt x="300648" y="475128"/>
                    </a:cubicBezTo>
                    <a:cubicBezTo>
                      <a:pt x="307162" y="473156"/>
                      <a:pt x="318217" y="462700"/>
                      <a:pt x="324272" y="451387"/>
                    </a:cubicBezTo>
                    <a:cubicBezTo>
                      <a:pt x="331840" y="437246"/>
                      <a:pt x="347466" y="430145"/>
                      <a:pt x="382005" y="426800"/>
                    </a:cubicBezTo>
                    <a:cubicBezTo>
                      <a:pt x="421969" y="421812"/>
                      <a:pt x="431082" y="416683"/>
                      <a:pt x="445135" y="388729"/>
                    </a:cubicBezTo>
                    <a:lnTo>
                      <a:pt x="460701" y="357947"/>
                    </a:lnTo>
                    <a:lnTo>
                      <a:pt x="432876" y="352149"/>
                    </a:lnTo>
                    <a:cubicBezTo>
                      <a:pt x="418963" y="349251"/>
                      <a:pt x="381369" y="346412"/>
                      <a:pt x="350517" y="346271"/>
                    </a:cubicBezTo>
                    <a:cubicBezTo>
                      <a:pt x="319992" y="347216"/>
                      <a:pt x="289469" y="348162"/>
                      <a:pt x="284041" y="349805"/>
                    </a:cubicBezTo>
                    <a:close/>
                    <a:moveTo>
                      <a:pt x="172950" y="61115"/>
                    </a:moveTo>
                    <a:lnTo>
                      <a:pt x="153170" y="101467"/>
                    </a:lnTo>
                    <a:cubicBezTo>
                      <a:pt x="117824" y="172601"/>
                      <a:pt x="122161" y="300455"/>
                      <a:pt x="160970" y="311221"/>
                    </a:cubicBezTo>
                    <a:cubicBezTo>
                      <a:pt x="182710" y="316489"/>
                      <a:pt x="193707" y="282351"/>
                      <a:pt x="196099" y="196307"/>
                    </a:cubicBezTo>
                    <a:cubicBezTo>
                      <a:pt x="196967" y="152200"/>
                      <a:pt x="191850" y="103978"/>
                      <a:pt x="185078" y="89437"/>
                    </a:cubicBezTo>
                    <a:close/>
                    <a:moveTo>
                      <a:pt x="200826" y="536"/>
                    </a:moveTo>
                    <a:cubicBezTo>
                      <a:pt x="220594" y="-708"/>
                      <a:pt x="241020" y="218"/>
                      <a:pt x="246676" y="3246"/>
                    </a:cubicBezTo>
                    <a:cubicBezTo>
                      <a:pt x="262232" y="11572"/>
                      <a:pt x="292734" y="88843"/>
                      <a:pt x="290520" y="116768"/>
                    </a:cubicBezTo>
                    <a:cubicBezTo>
                      <a:pt x="289794" y="130023"/>
                      <a:pt x="290510" y="155876"/>
                      <a:pt x="291754" y="175644"/>
                    </a:cubicBezTo>
                    <a:cubicBezTo>
                      <a:pt x="294014" y="210511"/>
                      <a:pt x="293685" y="209426"/>
                      <a:pt x="324062" y="149274"/>
                    </a:cubicBezTo>
                    <a:lnTo>
                      <a:pt x="355196" y="87711"/>
                    </a:lnTo>
                    <a:lnTo>
                      <a:pt x="324541" y="80399"/>
                    </a:lnTo>
                    <a:cubicBezTo>
                      <a:pt x="296388" y="73518"/>
                      <a:pt x="298231" y="71774"/>
                      <a:pt x="343294" y="64058"/>
                    </a:cubicBezTo>
                    <a:cubicBezTo>
                      <a:pt x="368919" y="58670"/>
                      <a:pt x="405857" y="59340"/>
                      <a:pt x="424012" y="64509"/>
                    </a:cubicBezTo>
                    <a:cubicBezTo>
                      <a:pt x="455322" y="73991"/>
                      <a:pt x="455322" y="73991"/>
                      <a:pt x="446726" y="112142"/>
                    </a:cubicBezTo>
                    <a:cubicBezTo>
                      <a:pt x="436946" y="154208"/>
                      <a:pt x="374161" y="244313"/>
                      <a:pt x="317803" y="296925"/>
                    </a:cubicBezTo>
                    <a:cubicBezTo>
                      <a:pt x="276512" y="336679"/>
                      <a:pt x="283812" y="345135"/>
                      <a:pt x="330660" y="311993"/>
                    </a:cubicBezTo>
                    <a:cubicBezTo>
                      <a:pt x="380764" y="277866"/>
                      <a:pt x="485632" y="248490"/>
                      <a:pt x="540723" y="254328"/>
                    </a:cubicBezTo>
                    <a:cubicBezTo>
                      <a:pt x="588317" y="258880"/>
                      <a:pt x="664681" y="299754"/>
                      <a:pt x="672994" y="323306"/>
                    </a:cubicBezTo>
                    <a:cubicBezTo>
                      <a:pt x="677595" y="338504"/>
                      <a:pt x="699535" y="336602"/>
                      <a:pt x="697434" y="321833"/>
                    </a:cubicBezTo>
                    <a:cubicBezTo>
                      <a:pt x="691818" y="291539"/>
                      <a:pt x="692287" y="261771"/>
                      <a:pt x="700166" y="197766"/>
                    </a:cubicBezTo>
                    <a:cubicBezTo>
                      <a:pt x="707189" y="138760"/>
                      <a:pt x="705845" y="122577"/>
                      <a:pt x="691046" y="112836"/>
                    </a:cubicBezTo>
                    <a:cubicBezTo>
                      <a:pt x="666020" y="96713"/>
                      <a:pt x="672304" y="90071"/>
                      <a:pt x="749447" y="51313"/>
                    </a:cubicBezTo>
                    <a:cubicBezTo>
                      <a:pt x="814220" y="18670"/>
                      <a:pt x="817806" y="18769"/>
                      <a:pt x="852503" y="35522"/>
                    </a:cubicBezTo>
                    <a:cubicBezTo>
                      <a:pt x="899925" y="59085"/>
                      <a:pt x="902184" y="93951"/>
                      <a:pt x="860225" y="170644"/>
                    </a:cubicBezTo>
                    <a:cubicBezTo>
                      <a:pt x="842487" y="202082"/>
                      <a:pt x="812769" y="264404"/>
                      <a:pt x="792889" y="308342"/>
                    </a:cubicBezTo>
                    <a:cubicBezTo>
                      <a:pt x="774424" y="353037"/>
                      <a:pt x="745134" y="412858"/>
                      <a:pt x="730324" y="442226"/>
                    </a:cubicBezTo>
                    <a:cubicBezTo>
                      <a:pt x="705346" y="488892"/>
                      <a:pt x="704817" y="494978"/>
                      <a:pt x="723959" y="503404"/>
                    </a:cubicBezTo>
                    <a:cubicBezTo>
                      <a:pt x="782138" y="527266"/>
                      <a:pt x="810997" y="599111"/>
                      <a:pt x="828250" y="765712"/>
                    </a:cubicBezTo>
                    <a:cubicBezTo>
                      <a:pt x="841699" y="888437"/>
                      <a:pt x="779533" y="1007981"/>
                      <a:pt x="735707" y="945408"/>
                    </a:cubicBezTo>
                    <a:cubicBezTo>
                      <a:pt x="706379" y="903331"/>
                      <a:pt x="691333" y="837971"/>
                      <a:pt x="698486" y="787220"/>
                    </a:cubicBezTo>
                    <a:cubicBezTo>
                      <a:pt x="716474" y="682234"/>
                      <a:pt x="695465" y="534543"/>
                      <a:pt x="665499" y="541246"/>
                    </a:cubicBezTo>
                    <a:cubicBezTo>
                      <a:pt x="657571" y="542460"/>
                      <a:pt x="641289" y="547389"/>
                      <a:pt x="629677" y="552090"/>
                    </a:cubicBezTo>
                    <a:cubicBezTo>
                      <a:pt x="611881" y="559846"/>
                      <a:pt x="611224" y="557676"/>
                      <a:pt x="621620" y="545048"/>
                    </a:cubicBezTo>
                    <a:cubicBezTo>
                      <a:pt x="632446" y="529921"/>
                      <a:pt x="632118" y="528835"/>
                      <a:pt x="617676" y="532021"/>
                    </a:cubicBezTo>
                    <a:cubicBezTo>
                      <a:pt x="608993" y="534650"/>
                      <a:pt x="615376" y="524424"/>
                      <a:pt x="631201" y="510153"/>
                    </a:cubicBezTo>
                    <a:cubicBezTo>
                      <a:pt x="649954" y="493811"/>
                      <a:pt x="665094" y="465529"/>
                      <a:pt x="670989" y="434117"/>
                    </a:cubicBezTo>
                    <a:cubicBezTo>
                      <a:pt x="676030" y="407708"/>
                      <a:pt x="679228" y="383041"/>
                      <a:pt x="678570" y="380869"/>
                    </a:cubicBezTo>
                    <a:cubicBezTo>
                      <a:pt x="677913" y="378697"/>
                      <a:pt x="643704" y="383128"/>
                      <a:pt x="602553" y="392030"/>
                    </a:cubicBezTo>
                    <a:cubicBezTo>
                      <a:pt x="559990" y="400176"/>
                      <a:pt x="513840" y="408220"/>
                      <a:pt x="497657" y="409564"/>
                    </a:cubicBezTo>
                    <a:cubicBezTo>
                      <a:pt x="457034" y="412382"/>
                      <a:pt x="437654" y="438393"/>
                      <a:pt x="460410" y="458761"/>
                    </a:cubicBezTo>
                    <a:cubicBezTo>
                      <a:pt x="475108" y="472086"/>
                      <a:pt x="471980" y="481327"/>
                      <a:pt x="442630" y="517467"/>
                    </a:cubicBezTo>
                    <a:cubicBezTo>
                      <a:pt x="422593" y="541307"/>
                      <a:pt x="393571" y="578533"/>
                      <a:pt x="375048" y="599547"/>
                    </a:cubicBezTo>
                    <a:lnTo>
                      <a:pt x="358765" y="620752"/>
                    </a:lnTo>
                    <a:lnTo>
                      <a:pt x="361285" y="621837"/>
                    </a:lnTo>
                    <a:cubicBezTo>
                      <a:pt x="364466" y="623549"/>
                      <a:pt x="367646" y="625260"/>
                      <a:pt x="370032" y="628683"/>
                    </a:cubicBezTo>
                    <a:lnTo>
                      <a:pt x="371730" y="631465"/>
                    </a:lnTo>
                    <a:lnTo>
                      <a:pt x="400373" y="604915"/>
                    </a:lnTo>
                    <a:cubicBezTo>
                      <a:pt x="469728" y="536519"/>
                      <a:pt x="508478" y="523604"/>
                      <a:pt x="548960" y="551639"/>
                    </a:cubicBezTo>
                    <a:cubicBezTo>
                      <a:pt x="572958" y="569259"/>
                      <a:pt x="577327" y="581490"/>
                      <a:pt x="556411" y="617539"/>
                    </a:cubicBezTo>
                    <a:lnTo>
                      <a:pt x="546917" y="632019"/>
                    </a:lnTo>
                    <a:lnTo>
                      <a:pt x="538578" y="639174"/>
                    </a:lnTo>
                    <a:cubicBezTo>
                      <a:pt x="524335" y="648348"/>
                      <a:pt x="509168" y="656067"/>
                      <a:pt x="495155" y="665588"/>
                    </a:cubicBezTo>
                    <a:cubicBezTo>
                      <a:pt x="487108" y="671056"/>
                      <a:pt x="479739" y="677494"/>
                      <a:pt x="472545" y="684043"/>
                    </a:cubicBezTo>
                    <a:cubicBezTo>
                      <a:pt x="470588" y="685824"/>
                      <a:pt x="469770" y="688623"/>
                      <a:pt x="467848" y="690441"/>
                    </a:cubicBezTo>
                    <a:cubicBezTo>
                      <a:pt x="466263" y="691940"/>
                      <a:pt x="463976" y="692492"/>
                      <a:pt x="462230" y="693800"/>
                    </a:cubicBezTo>
                    <a:cubicBezTo>
                      <a:pt x="448649" y="703969"/>
                      <a:pt x="453353" y="704302"/>
                      <a:pt x="433541" y="714095"/>
                    </a:cubicBezTo>
                    <a:cubicBezTo>
                      <a:pt x="419090" y="721239"/>
                      <a:pt x="419685" y="720623"/>
                      <a:pt x="416185" y="722679"/>
                    </a:cubicBezTo>
                    <a:lnTo>
                      <a:pt x="410873" y="725856"/>
                    </a:lnTo>
                    <a:lnTo>
                      <a:pt x="408200" y="804986"/>
                    </a:lnTo>
                    <a:cubicBezTo>
                      <a:pt x="416946" y="796428"/>
                      <a:pt x="426488" y="786158"/>
                      <a:pt x="436825" y="775888"/>
                    </a:cubicBezTo>
                    <a:cubicBezTo>
                      <a:pt x="446367" y="767329"/>
                      <a:pt x="456704" y="757059"/>
                      <a:pt x="466246" y="748501"/>
                    </a:cubicBezTo>
                    <a:cubicBezTo>
                      <a:pt x="471017" y="745077"/>
                      <a:pt x="475788" y="736519"/>
                      <a:pt x="478969" y="751924"/>
                    </a:cubicBezTo>
                    <a:cubicBezTo>
                      <a:pt x="482149" y="748501"/>
                      <a:pt x="484535" y="745077"/>
                      <a:pt x="485330" y="745077"/>
                    </a:cubicBezTo>
                    <a:cubicBezTo>
                      <a:pt x="494077" y="741654"/>
                      <a:pt x="501233" y="739942"/>
                      <a:pt x="508389" y="736519"/>
                    </a:cubicBezTo>
                    <a:lnTo>
                      <a:pt x="509152" y="736901"/>
                    </a:lnTo>
                    <a:lnTo>
                      <a:pt x="508389" y="738231"/>
                    </a:lnTo>
                    <a:lnTo>
                      <a:pt x="511809" y="738231"/>
                    </a:lnTo>
                    <a:lnTo>
                      <a:pt x="525485" y="745077"/>
                    </a:lnTo>
                    <a:cubicBezTo>
                      <a:pt x="531449" y="745078"/>
                      <a:pt x="537810" y="742510"/>
                      <a:pt x="544967" y="738231"/>
                    </a:cubicBezTo>
                    <a:lnTo>
                      <a:pt x="511809" y="738231"/>
                    </a:lnTo>
                    <a:lnTo>
                      <a:pt x="509152" y="736901"/>
                    </a:lnTo>
                    <a:lnTo>
                      <a:pt x="512067" y="731812"/>
                    </a:lnTo>
                    <a:cubicBezTo>
                      <a:pt x="513359" y="729672"/>
                      <a:pt x="514751" y="727960"/>
                      <a:pt x="516341" y="727961"/>
                    </a:cubicBezTo>
                    <a:cubicBezTo>
                      <a:pt x="555304" y="722826"/>
                      <a:pt x="592676" y="734807"/>
                      <a:pt x="623687" y="791293"/>
                    </a:cubicBezTo>
                    <a:cubicBezTo>
                      <a:pt x="651518" y="840931"/>
                      <a:pt x="661855" y="909399"/>
                      <a:pt x="642771" y="984712"/>
                    </a:cubicBezTo>
                    <a:cubicBezTo>
                      <a:pt x="634024" y="1017234"/>
                      <a:pt x="623687" y="1048044"/>
                      <a:pt x="613350" y="1078855"/>
                    </a:cubicBezTo>
                    <a:cubicBezTo>
                      <a:pt x="604604" y="1104530"/>
                      <a:pt x="592676" y="1130205"/>
                      <a:pt x="579159" y="1138763"/>
                    </a:cubicBezTo>
                    <a:cubicBezTo>
                      <a:pt x="570412" y="1145610"/>
                      <a:pt x="564050" y="1152456"/>
                      <a:pt x="556894" y="1164438"/>
                    </a:cubicBezTo>
                    <a:cubicBezTo>
                      <a:pt x="551328" y="1174709"/>
                      <a:pt x="544172" y="1178132"/>
                      <a:pt x="539401" y="1193537"/>
                    </a:cubicBezTo>
                    <a:cubicBezTo>
                      <a:pt x="535425" y="1205519"/>
                      <a:pt x="525088" y="1210654"/>
                      <a:pt x="517136" y="1219212"/>
                    </a:cubicBezTo>
                    <a:cubicBezTo>
                      <a:pt x="508390" y="1229482"/>
                      <a:pt x="499643" y="1239752"/>
                      <a:pt x="490101" y="1250022"/>
                    </a:cubicBezTo>
                    <a:cubicBezTo>
                      <a:pt x="489306" y="1251734"/>
                      <a:pt x="486920" y="1248310"/>
                      <a:pt x="482944" y="1248311"/>
                    </a:cubicBezTo>
                    <a:cubicBezTo>
                      <a:pt x="503618" y="1217500"/>
                      <a:pt x="521907" y="1188402"/>
                      <a:pt x="540991" y="1159303"/>
                    </a:cubicBezTo>
                    <a:cubicBezTo>
                      <a:pt x="540196" y="1159303"/>
                      <a:pt x="540196" y="1157592"/>
                      <a:pt x="540196" y="1155880"/>
                    </a:cubicBezTo>
                    <a:cubicBezTo>
                      <a:pt x="525088" y="1167862"/>
                      <a:pt x="510775" y="1179843"/>
                      <a:pt x="493281" y="1195249"/>
                    </a:cubicBezTo>
                    <a:cubicBezTo>
                      <a:pt x="494872" y="1184978"/>
                      <a:pt x="495667" y="1181555"/>
                      <a:pt x="496462" y="1178132"/>
                    </a:cubicBezTo>
                    <a:cubicBezTo>
                      <a:pt x="479764" y="1164438"/>
                      <a:pt x="470222" y="1191825"/>
                      <a:pt x="458294" y="1205519"/>
                    </a:cubicBezTo>
                    <a:cubicBezTo>
                      <a:pt x="457499" y="1207230"/>
                      <a:pt x="457499" y="1214077"/>
                      <a:pt x="457499" y="1217500"/>
                    </a:cubicBezTo>
                    <a:cubicBezTo>
                      <a:pt x="452728" y="1222636"/>
                      <a:pt x="447162" y="1226059"/>
                      <a:pt x="442391" y="1231194"/>
                    </a:cubicBezTo>
                    <a:cubicBezTo>
                      <a:pt x="434440" y="1236329"/>
                      <a:pt x="426488" y="1241464"/>
                      <a:pt x="418537" y="1246599"/>
                    </a:cubicBezTo>
                    <a:cubicBezTo>
                      <a:pt x="393887" y="1260292"/>
                      <a:pt x="369237" y="1277409"/>
                      <a:pt x="340611" y="1270562"/>
                    </a:cubicBezTo>
                    <a:cubicBezTo>
                      <a:pt x="343792" y="1265427"/>
                      <a:pt x="345382" y="1262004"/>
                      <a:pt x="348562" y="1256869"/>
                    </a:cubicBezTo>
                    <a:cubicBezTo>
                      <a:pt x="339021" y="1256869"/>
                      <a:pt x="331069" y="1255157"/>
                      <a:pt x="322322" y="1255157"/>
                    </a:cubicBezTo>
                    <a:cubicBezTo>
                      <a:pt x="322322" y="1253445"/>
                      <a:pt x="322322" y="1253445"/>
                      <a:pt x="322322" y="1251734"/>
                    </a:cubicBezTo>
                    <a:cubicBezTo>
                      <a:pt x="331069" y="1250022"/>
                      <a:pt x="339816" y="1244887"/>
                      <a:pt x="348563" y="1244887"/>
                    </a:cubicBezTo>
                    <a:cubicBezTo>
                      <a:pt x="386730" y="1243176"/>
                      <a:pt x="419332" y="1210654"/>
                      <a:pt x="452728" y="1172997"/>
                    </a:cubicBezTo>
                    <a:cubicBezTo>
                      <a:pt x="459090" y="1164438"/>
                      <a:pt x="468632" y="1167862"/>
                      <a:pt x="476583" y="1162727"/>
                    </a:cubicBezTo>
                    <a:cubicBezTo>
                      <a:pt x="482149" y="1159303"/>
                      <a:pt x="487715" y="1152456"/>
                      <a:pt x="492486" y="1142187"/>
                    </a:cubicBezTo>
                    <a:cubicBezTo>
                      <a:pt x="490101" y="1142187"/>
                      <a:pt x="488510" y="1140475"/>
                      <a:pt x="484535" y="1140475"/>
                    </a:cubicBezTo>
                    <a:cubicBezTo>
                      <a:pt x="486125" y="1135340"/>
                      <a:pt x="486920" y="1130205"/>
                      <a:pt x="488511" y="1128493"/>
                    </a:cubicBezTo>
                    <a:cubicBezTo>
                      <a:pt x="504414" y="1102818"/>
                      <a:pt x="520317" y="1080566"/>
                      <a:pt x="536220" y="1053179"/>
                    </a:cubicBezTo>
                    <a:cubicBezTo>
                      <a:pt x="543376" y="1041198"/>
                      <a:pt x="549738" y="1024081"/>
                      <a:pt x="556099" y="1008676"/>
                    </a:cubicBezTo>
                    <a:cubicBezTo>
                      <a:pt x="560075" y="998406"/>
                      <a:pt x="563255" y="989847"/>
                      <a:pt x="566436" y="979577"/>
                    </a:cubicBezTo>
                    <a:cubicBezTo>
                      <a:pt x="572002" y="965884"/>
                      <a:pt x="577568" y="952190"/>
                      <a:pt x="582339" y="935073"/>
                    </a:cubicBezTo>
                    <a:cubicBezTo>
                      <a:pt x="591086" y="905975"/>
                      <a:pt x="595062" y="876876"/>
                      <a:pt x="577568" y="847778"/>
                    </a:cubicBezTo>
                    <a:cubicBezTo>
                      <a:pt x="583929" y="847778"/>
                      <a:pt x="587905" y="847778"/>
                      <a:pt x="594267" y="847778"/>
                    </a:cubicBezTo>
                    <a:cubicBezTo>
                      <a:pt x="590291" y="837508"/>
                      <a:pt x="587905" y="827238"/>
                      <a:pt x="584725" y="827238"/>
                    </a:cubicBezTo>
                    <a:cubicBezTo>
                      <a:pt x="570412" y="820391"/>
                      <a:pt x="555304" y="811833"/>
                      <a:pt x="540196" y="811833"/>
                    </a:cubicBezTo>
                    <a:cubicBezTo>
                      <a:pt x="507594" y="810121"/>
                      <a:pt x="477378" y="832373"/>
                      <a:pt x="450343" y="871742"/>
                    </a:cubicBezTo>
                    <a:cubicBezTo>
                      <a:pt x="421717" y="912822"/>
                      <a:pt x="393091" y="953902"/>
                      <a:pt x="366056" y="998406"/>
                    </a:cubicBezTo>
                    <a:cubicBezTo>
                      <a:pt x="356514" y="1012099"/>
                      <a:pt x="351743" y="1036062"/>
                      <a:pt x="345382" y="1051468"/>
                    </a:cubicBezTo>
                    <a:cubicBezTo>
                      <a:pt x="333454" y="1039486"/>
                      <a:pt x="322322" y="1025793"/>
                      <a:pt x="308805" y="1010387"/>
                    </a:cubicBezTo>
                    <a:cubicBezTo>
                      <a:pt x="307214" y="994982"/>
                      <a:pt x="303238" y="972730"/>
                      <a:pt x="301648" y="948767"/>
                    </a:cubicBezTo>
                    <a:cubicBezTo>
                      <a:pt x="300853" y="935074"/>
                      <a:pt x="303238" y="919668"/>
                      <a:pt x="305624" y="909399"/>
                    </a:cubicBezTo>
                    <a:cubicBezTo>
                      <a:pt x="308009" y="899128"/>
                      <a:pt x="313576" y="892282"/>
                      <a:pt x="318347" y="883723"/>
                    </a:cubicBezTo>
                    <a:cubicBezTo>
                      <a:pt x="319142" y="882012"/>
                      <a:pt x="321527" y="880300"/>
                      <a:pt x="322322" y="876877"/>
                    </a:cubicBezTo>
                    <a:lnTo>
                      <a:pt x="340715" y="808947"/>
                    </a:lnTo>
                    <a:lnTo>
                      <a:pt x="315166" y="830621"/>
                    </a:lnTo>
                    <a:cubicBezTo>
                      <a:pt x="287732" y="850091"/>
                      <a:pt x="266473" y="852527"/>
                      <a:pt x="244200" y="840605"/>
                    </a:cubicBezTo>
                    <a:cubicBezTo>
                      <a:pt x="203191" y="818656"/>
                      <a:pt x="202874" y="778460"/>
                      <a:pt x="245958" y="674173"/>
                    </a:cubicBezTo>
                    <a:cubicBezTo>
                      <a:pt x="268308" y="618824"/>
                      <a:pt x="285458" y="569786"/>
                      <a:pt x="283815" y="564358"/>
                    </a:cubicBezTo>
                    <a:cubicBezTo>
                      <a:pt x="282173" y="558932"/>
                      <a:pt x="268688" y="553533"/>
                      <a:pt x="254347" y="553134"/>
                    </a:cubicBezTo>
                    <a:cubicBezTo>
                      <a:pt x="235336" y="552964"/>
                      <a:pt x="226552" y="559178"/>
                      <a:pt x="222139" y="575919"/>
                    </a:cubicBezTo>
                    <a:cubicBezTo>
                      <a:pt x="207090" y="639724"/>
                      <a:pt x="157392" y="749569"/>
                      <a:pt x="132912" y="778311"/>
                    </a:cubicBezTo>
                    <a:cubicBezTo>
                      <a:pt x="103662" y="810864"/>
                      <a:pt x="12268" y="884746"/>
                      <a:pt x="5197" y="880961"/>
                    </a:cubicBezTo>
                    <a:cubicBezTo>
                      <a:pt x="-3287" y="876419"/>
                      <a:pt x="-478" y="826984"/>
                      <a:pt x="7120" y="824684"/>
                    </a:cubicBezTo>
                    <a:cubicBezTo>
                      <a:pt x="11463" y="823369"/>
                      <a:pt x="16632" y="805215"/>
                      <a:pt x="18973" y="785547"/>
                    </a:cubicBezTo>
                    <a:cubicBezTo>
                      <a:pt x="22042" y="752623"/>
                      <a:pt x="24969" y="750551"/>
                      <a:pt x="41510" y="762133"/>
                    </a:cubicBezTo>
                    <a:cubicBezTo>
                      <a:pt x="57294" y="775131"/>
                      <a:pt x="63251" y="767403"/>
                      <a:pt x="90669" y="697483"/>
                    </a:cubicBezTo>
                    <a:cubicBezTo>
                      <a:pt x="154689" y="537087"/>
                      <a:pt x="180018" y="413290"/>
                      <a:pt x="151736" y="398150"/>
                    </a:cubicBezTo>
                    <a:cubicBezTo>
                      <a:pt x="143251" y="393610"/>
                      <a:pt x="137166" y="393082"/>
                      <a:pt x="138809" y="398509"/>
                    </a:cubicBezTo>
                    <a:cubicBezTo>
                      <a:pt x="140124" y="402851"/>
                      <a:pt x="124041" y="400611"/>
                      <a:pt x="104144" y="393599"/>
                    </a:cubicBezTo>
                    <a:cubicBezTo>
                      <a:pt x="68590" y="381846"/>
                      <a:pt x="65862" y="376747"/>
                      <a:pt x="59560" y="332441"/>
                    </a:cubicBezTo>
                    <a:cubicBezTo>
                      <a:pt x="47512" y="249581"/>
                      <a:pt x="75470" y="134468"/>
                      <a:pt x="123314" y="65475"/>
                    </a:cubicBezTo>
                    <a:cubicBezTo>
                      <a:pt x="158820" y="14437"/>
                      <a:pt x="172045" y="3324"/>
                      <a:pt x="200826" y="5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131CCF8F-82F0-6C00-3E73-B5767811E67F}"/>
                  </a:ext>
                </a:extLst>
              </p:cNvPr>
              <p:cNvSpPr/>
              <p:nvPr/>
            </p:nvSpPr>
            <p:spPr>
              <a:xfrm rot="220660">
                <a:off x="4221786" y="4273369"/>
                <a:ext cx="904114" cy="465968"/>
              </a:xfrm>
              <a:custGeom>
                <a:avLst/>
                <a:gdLst>
                  <a:gd name="connsiteX0" fmla="*/ 166857 w 904114"/>
                  <a:gd name="connsiteY0" fmla="*/ 131369 h 465968"/>
                  <a:gd name="connsiteX1" fmla="*/ 157358 w 904114"/>
                  <a:gd name="connsiteY1" fmla="*/ 160392 h 465968"/>
                  <a:gd name="connsiteX2" fmla="*/ 170494 w 904114"/>
                  <a:gd name="connsiteY2" fmla="*/ 187961 h 465968"/>
                  <a:gd name="connsiteX3" fmla="*/ 179994 w 904114"/>
                  <a:gd name="connsiteY3" fmla="*/ 158937 h 465968"/>
                  <a:gd name="connsiteX4" fmla="*/ 166857 w 904114"/>
                  <a:gd name="connsiteY4" fmla="*/ 131369 h 465968"/>
                  <a:gd name="connsiteX5" fmla="*/ 17639 w 904114"/>
                  <a:gd name="connsiteY5" fmla="*/ 175 h 465968"/>
                  <a:gd name="connsiteX6" fmla="*/ 72066 w 904114"/>
                  <a:gd name="connsiteY6" fmla="*/ 18128 h 465968"/>
                  <a:gd name="connsiteX7" fmla="*/ 147091 w 904114"/>
                  <a:gd name="connsiteY7" fmla="*/ 36036 h 465968"/>
                  <a:gd name="connsiteX8" fmla="*/ 218720 w 904114"/>
                  <a:gd name="connsiteY8" fmla="*/ 54163 h 465968"/>
                  <a:gd name="connsiteX9" fmla="*/ 524760 w 904114"/>
                  <a:gd name="connsiteY9" fmla="*/ 165190 h 465968"/>
                  <a:gd name="connsiteX10" fmla="*/ 596693 w 904114"/>
                  <a:gd name="connsiteY10" fmla="*/ 179479 h 465968"/>
                  <a:gd name="connsiteX11" fmla="*/ 635989 w 904114"/>
                  <a:gd name="connsiteY11" fmla="*/ 192145 h 465968"/>
                  <a:gd name="connsiteX12" fmla="*/ 688115 w 904114"/>
                  <a:gd name="connsiteY12" fmla="*/ 200403 h 465968"/>
                  <a:gd name="connsiteX13" fmla="*/ 735205 w 904114"/>
                  <a:gd name="connsiteY13" fmla="*/ 207985 h 465968"/>
                  <a:gd name="connsiteX14" fmla="*/ 739003 w 904114"/>
                  <a:gd name="connsiteY14" fmla="*/ 208616 h 465968"/>
                  <a:gd name="connsiteX15" fmla="*/ 804320 w 904114"/>
                  <a:gd name="connsiteY15" fmla="*/ 218725 h 465968"/>
                  <a:gd name="connsiteX16" fmla="*/ 846852 w 904114"/>
                  <a:gd name="connsiteY16" fmla="*/ 223147 h 465968"/>
                  <a:gd name="connsiteX17" fmla="*/ 859005 w 904114"/>
                  <a:gd name="connsiteY17" fmla="*/ 227570 h 465968"/>
                  <a:gd name="connsiteX18" fmla="*/ 862043 w 904114"/>
                  <a:gd name="connsiteY18" fmla="*/ 229465 h 465968"/>
                  <a:gd name="connsiteX19" fmla="*/ 872676 w 904114"/>
                  <a:gd name="connsiteY19" fmla="*/ 234520 h 465968"/>
                  <a:gd name="connsiteX20" fmla="*/ 878752 w 904114"/>
                  <a:gd name="connsiteY20" fmla="*/ 231360 h 465968"/>
                  <a:gd name="connsiteX21" fmla="*/ 887866 w 904114"/>
                  <a:gd name="connsiteY21" fmla="*/ 235151 h 465968"/>
                  <a:gd name="connsiteX22" fmla="*/ 887107 w 904114"/>
                  <a:gd name="connsiteY22" fmla="*/ 238942 h 465968"/>
                  <a:gd name="connsiteX23" fmla="*/ 878752 w 904114"/>
                  <a:gd name="connsiteY23" fmla="*/ 241469 h 465968"/>
                  <a:gd name="connsiteX24" fmla="*/ 900019 w 904114"/>
                  <a:gd name="connsiteY24" fmla="*/ 243364 h 465968"/>
                  <a:gd name="connsiteX25" fmla="*/ 901538 w 904114"/>
                  <a:gd name="connsiteY25" fmla="*/ 245260 h 465968"/>
                  <a:gd name="connsiteX26" fmla="*/ 900018 w 904114"/>
                  <a:gd name="connsiteY26" fmla="*/ 246523 h 465968"/>
                  <a:gd name="connsiteX27" fmla="*/ 885589 w 904114"/>
                  <a:gd name="connsiteY27" fmla="*/ 248419 h 465968"/>
                  <a:gd name="connsiteX28" fmla="*/ 854447 w 904114"/>
                  <a:gd name="connsiteY28" fmla="*/ 253473 h 465968"/>
                  <a:gd name="connsiteX29" fmla="*/ 889385 w 904114"/>
                  <a:gd name="connsiteY29" fmla="*/ 256000 h 465968"/>
                  <a:gd name="connsiteX30" fmla="*/ 903056 w 904114"/>
                  <a:gd name="connsiteY30" fmla="*/ 258527 h 465968"/>
                  <a:gd name="connsiteX31" fmla="*/ 903816 w 904114"/>
                  <a:gd name="connsiteY31" fmla="*/ 259790 h 465968"/>
                  <a:gd name="connsiteX32" fmla="*/ 902298 w 904114"/>
                  <a:gd name="connsiteY32" fmla="*/ 262318 h 465968"/>
                  <a:gd name="connsiteX33" fmla="*/ 899260 w 904114"/>
                  <a:gd name="connsiteY33" fmla="*/ 262950 h 465968"/>
                  <a:gd name="connsiteX34" fmla="*/ 895461 w 904114"/>
                  <a:gd name="connsiteY34" fmla="*/ 262949 h 465968"/>
                  <a:gd name="connsiteX35" fmla="*/ 886347 w 904114"/>
                  <a:gd name="connsiteY35" fmla="*/ 267372 h 465968"/>
                  <a:gd name="connsiteX36" fmla="*/ 881031 w 904114"/>
                  <a:gd name="connsiteY36" fmla="*/ 272426 h 465968"/>
                  <a:gd name="connsiteX37" fmla="*/ 868878 w 904114"/>
                  <a:gd name="connsiteY37" fmla="*/ 274321 h 465968"/>
                  <a:gd name="connsiteX38" fmla="*/ 868119 w 904114"/>
                  <a:gd name="connsiteY38" fmla="*/ 275585 h 465968"/>
                  <a:gd name="connsiteX39" fmla="*/ 869638 w 904114"/>
                  <a:gd name="connsiteY39" fmla="*/ 277480 h 465968"/>
                  <a:gd name="connsiteX40" fmla="*/ 874956 w 904114"/>
                  <a:gd name="connsiteY40" fmla="*/ 276848 h 465968"/>
                  <a:gd name="connsiteX41" fmla="*/ 877993 w 904114"/>
                  <a:gd name="connsiteY41" fmla="*/ 277481 h 465968"/>
                  <a:gd name="connsiteX42" fmla="*/ 878752 w 904114"/>
                  <a:gd name="connsiteY42" fmla="*/ 278744 h 465968"/>
                  <a:gd name="connsiteX43" fmla="*/ 877993 w 904114"/>
                  <a:gd name="connsiteY43" fmla="*/ 280008 h 465968"/>
                  <a:gd name="connsiteX44" fmla="*/ 861284 w 904114"/>
                  <a:gd name="connsiteY44" fmla="*/ 283799 h 465968"/>
                  <a:gd name="connsiteX45" fmla="*/ 849131 w 904114"/>
                  <a:gd name="connsiteY45" fmla="*/ 285693 h 465968"/>
                  <a:gd name="connsiteX46" fmla="*/ 831663 w 904114"/>
                  <a:gd name="connsiteY46" fmla="*/ 288853 h 465968"/>
                  <a:gd name="connsiteX47" fmla="*/ 802042 w 904114"/>
                  <a:gd name="connsiteY47" fmla="*/ 294538 h 465968"/>
                  <a:gd name="connsiteX48" fmla="*/ 769383 w 904114"/>
                  <a:gd name="connsiteY48" fmla="*/ 302752 h 465968"/>
                  <a:gd name="connsiteX49" fmla="*/ 763307 w 904114"/>
                  <a:gd name="connsiteY49" fmla="*/ 305910 h 465968"/>
                  <a:gd name="connsiteX50" fmla="*/ 753433 w 904114"/>
                  <a:gd name="connsiteY50" fmla="*/ 305911 h 465968"/>
                  <a:gd name="connsiteX51" fmla="*/ 750396 w 904114"/>
                  <a:gd name="connsiteY51" fmla="*/ 306542 h 465968"/>
                  <a:gd name="connsiteX52" fmla="*/ 741281 w 904114"/>
                  <a:gd name="connsiteY52" fmla="*/ 312860 h 465968"/>
                  <a:gd name="connsiteX53" fmla="*/ 684318 w 904114"/>
                  <a:gd name="connsiteY53" fmla="*/ 326760 h 465968"/>
                  <a:gd name="connsiteX54" fmla="*/ 665330 w 904114"/>
                  <a:gd name="connsiteY54" fmla="*/ 334341 h 465968"/>
                  <a:gd name="connsiteX55" fmla="*/ 644823 w 904114"/>
                  <a:gd name="connsiteY55" fmla="*/ 343186 h 465968"/>
                  <a:gd name="connsiteX56" fmla="*/ 628114 w 904114"/>
                  <a:gd name="connsiteY56" fmla="*/ 349503 h 465968"/>
                  <a:gd name="connsiteX57" fmla="*/ 619760 w 904114"/>
                  <a:gd name="connsiteY57" fmla="*/ 352031 h 465968"/>
                  <a:gd name="connsiteX58" fmla="*/ 617918 w 904114"/>
                  <a:gd name="connsiteY58" fmla="*/ 352310 h 465968"/>
                  <a:gd name="connsiteX59" fmla="*/ 611417 w 904114"/>
                  <a:gd name="connsiteY59" fmla="*/ 355243 h 465968"/>
                  <a:gd name="connsiteX60" fmla="*/ 516278 w 904114"/>
                  <a:gd name="connsiteY60" fmla="*/ 369171 h 465968"/>
                  <a:gd name="connsiteX61" fmla="*/ 391347 w 904114"/>
                  <a:gd name="connsiteY61" fmla="*/ 335151 h 465968"/>
                  <a:gd name="connsiteX62" fmla="*/ 276143 w 904114"/>
                  <a:gd name="connsiteY62" fmla="*/ 240269 h 465968"/>
                  <a:gd name="connsiteX63" fmla="*/ 214635 w 904114"/>
                  <a:gd name="connsiteY63" fmla="*/ 185124 h 465968"/>
                  <a:gd name="connsiteX64" fmla="*/ 219082 w 904114"/>
                  <a:gd name="connsiteY64" fmla="*/ 218933 h 465968"/>
                  <a:gd name="connsiteX65" fmla="*/ 109898 w 904114"/>
                  <a:gd name="connsiteY65" fmla="*/ 447571 h 465968"/>
                  <a:gd name="connsiteX66" fmla="*/ 31697 w 904114"/>
                  <a:gd name="connsiteY66" fmla="*/ 433277 h 465968"/>
                  <a:gd name="connsiteX67" fmla="*/ 43566 w 904114"/>
                  <a:gd name="connsiteY67" fmla="*/ 264310 h 465968"/>
                  <a:gd name="connsiteX68" fmla="*/ 54182 w 904114"/>
                  <a:gd name="connsiteY68" fmla="*/ 146567 h 465968"/>
                  <a:gd name="connsiteX69" fmla="*/ 24853 w 904114"/>
                  <a:gd name="connsiteY69" fmla="*/ 43893 h 465968"/>
                  <a:gd name="connsiteX70" fmla="*/ 34 w 904114"/>
                  <a:gd name="connsiteY70" fmla="*/ 11394 h 465968"/>
                  <a:gd name="connsiteX71" fmla="*/ 17639 w 904114"/>
                  <a:gd name="connsiteY71" fmla="*/ 175 h 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904114" h="465968">
                    <a:moveTo>
                      <a:pt x="166857" y="131369"/>
                    </a:moveTo>
                    <a:cubicBezTo>
                      <a:pt x="159775" y="127278"/>
                      <a:pt x="156048" y="140020"/>
                      <a:pt x="157358" y="160392"/>
                    </a:cubicBezTo>
                    <a:cubicBezTo>
                      <a:pt x="158667" y="180766"/>
                      <a:pt x="163995" y="192925"/>
                      <a:pt x="170494" y="187961"/>
                    </a:cubicBezTo>
                    <a:cubicBezTo>
                      <a:pt x="177067" y="184129"/>
                      <a:pt x="180722" y="170256"/>
                      <a:pt x="179994" y="158937"/>
                    </a:cubicBezTo>
                    <a:cubicBezTo>
                      <a:pt x="179267" y="147620"/>
                      <a:pt x="173866" y="134328"/>
                      <a:pt x="166857" y="131369"/>
                    </a:cubicBezTo>
                    <a:close/>
                    <a:moveTo>
                      <a:pt x="17639" y="175"/>
                    </a:moveTo>
                    <a:cubicBezTo>
                      <a:pt x="29783" y="1241"/>
                      <a:pt x="48064" y="7169"/>
                      <a:pt x="72066" y="18128"/>
                    </a:cubicBezTo>
                    <a:cubicBezTo>
                      <a:pt x="95504" y="29123"/>
                      <a:pt x="128982" y="37200"/>
                      <a:pt x="147091" y="36036"/>
                    </a:cubicBezTo>
                    <a:cubicBezTo>
                      <a:pt x="164068" y="34944"/>
                      <a:pt x="196414" y="43095"/>
                      <a:pt x="218720" y="54163"/>
                    </a:cubicBezTo>
                    <a:cubicBezTo>
                      <a:pt x="350142" y="118452"/>
                      <a:pt x="451376" y="155133"/>
                      <a:pt x="524760" y="165190"/>
                    </a:cubicBezTo>
                    <a:cubicBezTo>
                      <a:pt x="550289" y="168948"/>
                      <a:pt x="574467" y="173787"/>
                      <a:pt x="596693" y="179479"/>
                    </a:cubicBezTo>
                    <a:lnTo>
                      <a:pt x="635989" y="192145"/>
                    </a:lnTo>
                    <a:lnTo>
                      <a:pt x="688115" y="200403"/>
                    </a:lnTo>
                    <a:cubicBezTo>
                      <a:pt x="704064" y="202930"/>
                      <a:pt x="720016" y="205458"/>
                      <a:pt x="735205" y="207985"/>
                    </a:cubicBezTo>
                    <a:cubicBezTo>
                      <a:pt x="736724" y="207985"/>
                      <a:pt x="737483" y="207985"/>
                      <a:pt x="739003" y="208616"/>
                    </a:cubicBezTo>
                    <a:cubicBezTo>
                      <a:pt x="760269" y="213670"/>
                      <a:pt x="782294" y="216198"/>
                      <a:pt x="804320" y="218725"/>
                    </a:cubicBezTo>
                    <a:cubicBezTo>
                      <a:pt x="818751" y="220620"/>
                      <a:pt x="832422" y="222515"/>
                      <a:pt x="846852" y="223147"/>
                    </a:cubicBezTo>
                    <a:cubicBezTo>
                      <a:pt x="851410" y="223147"/>
                      <a:pt x="856727" y="223147"/>
                      <a:pt x="859005" y="227570"/>
                    </a:cubicBezTo>
                    <a:cubicBezTo>
                      <a:pt x="859765" y="228202"/>
                      <a:pt x="861283" y="228833"/>
                      <a:pt x="862043" y="229465"/>
                    </a:cubicBezTo>
                    <a:cubicBezTo>
                      <a:pt x="865840" y="231360"/>
                      <a:pt x="869638" y="232624"/>
                      <a:pt x="872676" y="234520"/>
                    </a:cubicBezTo>
                    <a:cubicBezTo>
                      <a:pt x="874956" y="233256"/>
                      <a:pt x="877233" y="231992"/>
                      <a:pt x="878752" y="231360"/>
                    </a:cubicBezTo>
                    <a:cubicBezTo>
                      <a:pt x="882550" y="231992"/>
                      <a:pt x="885589" y="232624"/>
                      <a:pt x="887866" y="235151"/>
                    </a:cubicBezTo>
                    <a:cubicBezTo>
                      <a:pt x="888627" y="236415"/>
                      <a:pt x="888627" y="237678"/>
                      <a:pt x="887107" y="238942"/>
                    </a:cubicBezTo>
                    <a:cubicBezTo>
                      <a:pt x="884829" y="240205"/>
                      <a:pt x="881031" y="238310"/>
                      <a:pt x="878752" y="241469"/>
                    </a:cubicBezTo>
                    <a:cubicBezTo>
                      <a:pt x="886347" y="242101"/>
                      <a:pt x="893183" y="242732"/>
                      <a:pt x="900019" y="243364"/>
                    </a:cubicBezTo>
                    <a:cubicBezTo>
                      <a:pt x="900778" y="243364"/>
                      <a:pt x="900778" y="244628"/>
                      <a:pt x="901538" y="245260"/>
                    </a:cubicBezTo>
                    <a:cubicBezTo>
                      <a:pt x="901538" y="245260"/>
                      <a:pt x="900778" y="246523"/>
                      <a:pt x="900018" y="246523"/>
                    </a:cubicBezTo>
                    <a:cubicBezTo>
                      <a:pt x="895461" y="247155"/>
                      <a:pt x="890905" y="248419"/>
                      <a:pt x="885589" y="248419"/>
                    </a:cubicBezTo>
                    <a:cubicBezTo>
                      <a:pt x="875714" y="249050"/>
                      <a:pt x="865841" y="250946"/>
                      <a:pt x="854447" y="253473"/>
                    </a:cubicBezTo>
                    <a:cubicBezTo>
                      <a:pt x="867360" y="255368"/>
                      <a:pt x="877993" y="256000"/>
                      <a:pt x="889385" y="256000"/>
                    </a:cubicBezTo>
                    <a:cubicBezTo>
                      <a:pt x="893942" y="256000"/>
                      <a:pt x="899259" y="256631"/>
                      <a:pt x="903056" y="258527"/>
                    </a:cubicBezTo>
                    <a:cubicBezTo>
                      <a:pt x="903056" y="258527"/>
                      <a:pt x="903816" y="259159"/>
                      <a:pt x="903816" y="259790"/>
                    </a:cubicBezTo>
                    <a:cubicBezTo>
                      <a:pt x="904576" y="261055"/>
                      <a:pt x="903816" y="261686"/>
                      <a:pt x="902298" y="262318"/>
                    </a:cubicBezTo>
                    <a:cubicBezTo>
                      <a:pt x="901538" y="262949"/>
                      <a:pt x="900018" y="262950"/>
                      <a:pt x="899260" y="262950"/>
                    </a:cubicBezTo>
                    <a:cubicBezTo>
                      <a:pt x="897740" y="262949"/>
                      <a:pt x="896980" y="262949"/>
                      <a:pt x="895461" y="262949"/>
                    </a:cubicBezTo>
                    <a:cubicBezTo>
                      <a:pt x="887107" y="261054"/>
                      <a:pt x="887107" y="261054"/>
                      <a:pt x="886347" y="267372"/>
                    </a:cubicBezTo>
                    <a:cubicBezTo>
                      <a:pt x="886347" y="270530"/>
                      <a:pt x="884829" y="271794"/>
                      <a:pt x="881031" y="272426"/>
                    </a:cubicBezTo>
                    <a:cubicBezTo>
                      <a:pt x="877234" y="273058"/>
                      <a:pt x="872676" y="271794"/>
                      <a:pt x="868878" y="274321"/>
                    </a:cubicBezTo>
                    <a:cubicBezTo>
                      <a:pt x="868120" y="274322"/>
                      <a:pt x="868119" y="274953"/>
                      <a:pt x="868119" y="275585"/>
                    </a:cubicBezTo>
                    <a:cubicBezTo>
                      <a:pt x="868119" y="276849"/>
                      <a:pt x="868118" y="277481"/>
                      <a:pt x="869638" y="277480"/>
                    </a:cubicBezTo>
                    <a:cubicBezTo>
                      <a:pt x="871156" y="277480"/>
                      <a:pt x="873436" y="276848"/>
                      <a:pt x="874956" y="276848"/>
                    </a:cubicBezTo>
                    <a:cubicBezTo>
                      <a:pt x="875714" y="276848"/>
                      <a:pt x="877234" y="277481"/>
                      <a:pt x="877993" y="277481"/>
                    </a:cubicBezTo>
                    <a:cubicBezTo>
                      <a:pt x="878752" y="277481"/>
                      <a:pt x="878752" y="278112"/>
                      <a:pt x="878752" y="278744"/>
                    </a:cubicBezTo>
                    <a:cubicBezTo>
                      <a:pt x="878752" y="279376"/>
                      <a:pt x="878752" y="280008"/>
                      <a:pt x="877993" y="280008"/>
                    </a:cubicBezTo>
                    <a:cubicBezTo>
                      <a:pt x="872676" y="283166"/>
                      <a:pt x="866600" y="283798"/>
                      <a:pt x="861284" y="283799"/>
                    </a:cubicBezTo>
                    <a:cubicBezTo>
                      <a:pt x="856727" y="283798"/>
                      <a:pt x="852929" y="284430"/>
                      <a:pt x="849131" y="285693"/>
                    </a:cubicBezTo>
                    <a:cubicBezTo>
                      <a:pt x="843814" y="286957"/>
                      <a:pt x="837739" y="288852"/>
                      <a:pt x="831663" y="288853"/>
                    </a:cubicBezTo>
                    <a:cubicBezTo>
                      <a:pt x="821030" y="288853"/>
                      <a:pt x="811916" y="292011"/>
                      <a:pt x="802042" y="294538"/>
                    </a:cubicBezTo>
                    <a:cubicBezTo>
                      <a:pt x="791408" y="297065"/>
                      <a:pt x="780016" y="300225"/>
                      <a:pt x="769383" y="302752"/>
                    </a:cubicBezTo>
                    <a:cubicBezTo>
                      <a:pt x="767105" y="303383"/>
                      <a:pt x="764825" y="304647"/>
                      <a:pt x="763307" y="305910"/>
                    </a:cubicBezTo>
                    <a:cubicBezTo>
                      <a:pt x="760269" y="307806"/>
                      <a:pt x="756471" y="308437"/>
                      <a:pt x="753433" y="305911"/>
                    </a:cubicBezTo>
                    <a:cubicBezTo>
                      <a:pt x="752673" y="305279"/>
                      <a:pt x="750396" y="305911"/>
                      <a:pt x="750396" y="306542"/>
                    </a:cubicBezTo>
                    <a:cubicBezTo>
                      <a:pt x="748876" y="310333"/>
                      <a:pt x="745079" y="311596"/>
                      <a:pt x="741281" y="312860"/>
                    </a:cubicBezTo>
                    <a:cubicBezTo>
                      <a:pt x="722292" y="317914"/>
                      <a:pt x="703305" y="322969"/>
                      <a:pt x="684318" y="326760"/>
                    </a:cubicBezTo>
                    <a:cubicBezTo>
                      <a:pt x="677481" y="328023"/>
                      <a:pt x="670646" y="329918"/>
                      <a:pt x="665330" y="334341"/>
                    </a:cubicBezTo>
                    <a:cubicBezTo>
                      <a:pt x="660012" y="339395"/>
                      <a:pt x="651659" y="340659"/>
                      <a:pt x="644823" y="343186"/>
                    </a:cubicBezTo>
                    <a:cubicBezTo>
                      <a:pt x="639506" y="345081"/>
                      <a:pt x="633430" y="346344"/>
                      <a:pt x="628114" y="349503"/>
                    </a:cubicBezTo>
                    <a:cubicBezTo>
                      <a:pt x="625836" y="350767"/>
                      <a:pt x="622798" y="351399"/>
                      <a:pt x="619760" y="352031"/>
                    </a:cubicBezTo>
                    <a:lnTo>
                      <a:pt x="617918" y="352310"/>
                    </a:lnTo>
                    <a:lnTo>
                      <a:pt x="611417" y="355243"/>
                    </a:lnTo>
                    <a:cubicBezTo>
                      <a:pt x="588304" y="362553"/>
                      <a:pt x="558721" y="366443"/>
                      <a:pt x="516278" y="369171"/>
                    </a:cubicBezTo>
                    <a:cubicBezTo>
                      <a:pt x="452966" y="374377"/>
                      <a:pt x="442489" y="370505"/>
                      <a:pt x="391347" y="335151"/>
                    </a:cubicBezTo>
                    <a:cubicBezTo>
                      <a:pt x="361524" y="313200"/>
                      <a:pt x="308740" y="269996"/>
                      <a:pt x="276143" y="240269"/>
                    </a:cubicBezTo>
                    <a:lnTo>
                      <a:pt x="214635" y="185124"/>
                    </a:lnTo>
                    <a:lnTo>
                      <a:pt x="219082" y="218933"/>
                    </a:lnTo>
                    <a:cubicBezTo>
                      <a:pt x="229616" y="294402"/>
                      <a:pt x="179572" y="399906"/>
                      <a:pt x="109898" y="447571"/>
                    </a:cubicBezTo>
                    <a:cubicBezTo>
                      <a:pt x="68562" y="476368"/>
                      <a:pt x="43225" y="471178"/>
                      <a:pt x="31697" y="433277"/>
                    </a:cubicBezTo>
                    <a:cubicBezTo>
                      <a:pt x="18964" y="394317"/>
                      <a:pt x="25740" y="305234"/>
                      <a:pt x="43566" y="264310"/>
                    </a:cubicBezTo>
                    <a:cubicBezTo>
                      <a:pt x="53503" y="242078"/>
                      <a:pt x="57602" y="199763"/>
                      <a:pt x="54182" y="146567"/>
                    </a:cubicBezTo>
                    <a:cubicBezTo>
                      <a:pt x="49890" y="79788"/>
                      <a:pt x="44127" y="60838"/>
                      <a:pt x="24853" y="43893"/>
                    </a:cubicBezTo>
                    <a:cubicBezTo>
                      <a:pt x="11602" y="32243"/>
                      <a:pt x="398" y="17051"/>
                      <a:pt x="34" y="11394"/>
                    </a:cubicBezTo>
                    <a:cubicBezTo>
                      <a:pt x="-511" y="2905"/>
                      <a:pt x="5496" y="-891"/>
                      <a:pt x="17639" y="1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48AE3131-EC08-51C0-BC70-D80EB7F23C9E}"/>
                </a:ext>
              </a:extLst>
            </p:cNvPr>
            <p:cNvGrpSpPr/>
            <p:nvPr/>
          </p:nvGrpSpPr>
          <p:grpSpPr>
            <a:xfrm>
              <a:off x="4999462" y="2377844"/>
              <a:ext cx="864610" cy="1328528"/>
              <a:chOff x="4999462" y="2377844"/>
              <a:chExt cx="864610" cy="1328528"/>
            </a:xfrm>
          </p:grpSpPr>
          <p:pic>
            <p:nvPicPr>
              <p:cNvPr id="29" name="图片 28" descr="图片包含 动物, 食物, 男人, 桌子&#10;&#10;描述已自动生成">
                <a:extLst>
                  <a:ext uri="{FF2B5EF4-FFF2-40B4-BE49-F238E27FC236}">
                    <a16:creationId xmlns:a16="http://schemas.microsoft.com/office/drawing/2014/main" id="{B9B06449-8DD4-220E-8DB0-992A880592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harpenSoften amount="25000"/>
                        </a14:imgEffect>
                        <a14:imgEffect>
                          <a14:saturation sat="80000"/>
                        </a14:imgEffect>
                        <a14:imgEffect>
                          <a14:brightnessContrast bright="-25000" contrast="5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97355">
                <a:off x="4999462" y="2377844"/>
                <a:ext cx="864610" cy="1328528"/>
              </a:xfrm>
              <a:prstGeom prst="rect">
                <a:avLst/>
              </a:prstGeom>
              <a:effectLst/>
            </p:spPr>
          </p:pic>
          <p:grpSp>
            <p:nvGrpSpPr>
              <p:cNvPr id="30" name="图形 7">
                <a:extLst>
                  <a:ext uri="{FF2B5EF4-FFF2-40B4-BE49-F238E27FC236}">
                    <a16:creationId xmlns:a16="http://schemas.microsoft.com/office/drawing/2014/main" id="{2F4B713D-0B3C-1A9F-D342-4623BFDBF3A0}"/>
                  </a:ext>
                </a:extLst>
              </p:cNvPr>
              <p:cNvGrpSpPr/>
              <p:nvPr/>
            </p:nvGrpSpPr>
            <p:grpSpPr>
              <a:xfrm>
                <a:off x="5253484" y="2742731"/>
                <a:ext cx="206611" cy="252698"/>
                <a:chOff x="7932413" y="2882795"/>
                <a:chExt cx="899257" cy="1099850"/>
              </a:xfrm>
              <a:solidFill>
                <a:srgbClr val="E5D7B9"/>
              </a:solidFill>
            </p:grpSpPr>
            <p:sp>
              <p:nvSpPr>
                <p:cNvPr id="32" name="任意多边形: 形状 31">
                  <a:extLst>
                    <a:ext uri="{FF2B5EF4-FFF2-40B4-BE49-F238E27FC236}">
                      <a16:creationId xmlns:a16="http://schemas.microsoft.com/office/drawing/2014/main" id="{5F5476C6-FBFA-7EB7-46A6-64DF0DCA2F30}"/>
                    </a:ext>
                  </a:extLst>
                </p:cNvPr>
                <p:cNvSpPr/>
                <p:nvPr/>
              </p:nvSpPr>
              <p:spPr>
                <a:xfrm rot="21245464">
                  <a:off x="7932413" y="2882795"/>
                  <a:ext cx="743279" cy="1099850"/>
                </a:xfrm>
                <a:custGeom>
                  <a:avLst/>
                  <a:gdLst>
                    <a:gd name="connsiteX0" fmla="*/ 577402 w 743280"/>
                    <a:gd name="connsiteY0" fmla="*/ 4458 h 1099850"/>
                    <a:gd name="connsiteX1" fmla="*/ 691748 w 743280"/>
                    <a:gd name="connsiteY1" fmla="*/ 9393 h 1099850"/>
                    <a:gd name="connsiteX2" fmla="*/ 731461 w 743280"/>
                    <a:gd name="connsiteY2" fmla="*/ 38889 h 1099850"/>
                    <a:gd name="connsiteX3" fmla="*/ 726670 w 743280"/>
                    <a:gd name="connsiteY3" fmla="*/ 75773 h 1099850"/>
                    <a:gd name="connsiteX4" fmla="*/ 691893 w 743280"/>
                    <a:gd name="connsiteY4" fmla="*/ 114216 h 1099850"/>
                    <a:gd name="connsiteX5" fmla="*/ 622800 w 743280"/>
                    <a:gd name="connsiteY5" fmla="*/ 102123 h 1099850"/>
                    <a:gd name="connsiteX6" fmla="*/ 576738 w 743280"/>
                    <a:gd name="connsiteY6" fmla="*/ 119930 h 1099850"/>
                    <a:gd name="connsiteX7" fmla="*/ 524298 w 743280"/>
                    <a:gd name="connsiteY7" fmla="*/ 149887 h 1099850"/>
                    <a:gd name="connsiteX8" fmla="*/ 484297 w 743280"/>
                    <a:gd name="connsiteY8" fmla="*/ 202299 h 1099850"/>
                    <a:gd name="connsiteX9" fmla="*/ 565107 w 743280"/>
                    <a:gd name="connsiteY9" fmla="*/ 195228 h 1099850"/>
                    <a:gd name="connsiteX10" fmla="*/ 634142 w 743280"/>
                    <a:gd name="connsiteY10" fmla="*/ 184463 h 1099850"/>
                    <a:gd name="connsiteX11" fmla="*/ 667765 w 743280"/>
                    <a:gd name="connsiteY11" fmla="*/ 194737 h 1099850"/>
                    <a:gd name="connsiteX12" fmla="*/ 718214 w 743280"/>
                    <a:gd name="connsiteY12" fmla="*/ 213756 h 1099850"/>
                    <a:gd name="connsiteX13" fmla="*/ 743755 w 743280"/>
                    <a:gd name="connsiteY13" fmla="*/ 246138 h 1099850"/>
                    <a:gd name="connsiteX14" fmla="*/ 686178 w 743280"/>
                    <a:gd name="connsiteY14" fmla="*/ 283917 h 1099850"/>
                    <a:gd name="connsiteX15" fmla="*/ 620145 w 743280"/>
                    <a:gd name="connsiteY15" fmla="*/ 312604 h 1099850"/>
                    <a:gd name="connsiteX16" fmla="*/ 540460 w 743280"/>
                    <a:gd name="connsiteY16" fmla="*/ 371480 h 1099850"/>
                    <a:gd name="connsiteX17" fmla="*/ 449491 w 743280"/>
                    <a:gd name="connsiteY17" fmla="*/ 494716 h 1099850"/>
                    <a:gd name="connsiteX18" fmla="*/ 397600 w 743280"/>
                    <a:gd name="connsiteY18" fmla="*/ 557574 h 1099850"/>
                    <a:gd name="connsiteX19" fmla="*/ 369316 w 743280"/>
                    <a:gd name="connsiteY19" fmla="*/ 621934 h 1099850"/>
                    <a:gd name="connsiteX20" fmla="*/ 294711 w 743280"/>
                    <a:gd name="connsiteY20" fmla="*/ 723928 h 1099850"/>
                    <a:gd name="connsiteX21" fmla="*/ 246658 w 743280"/>
                    <a:gd name="connsiteY21" fmla="*/ 793424 h 1099850"/>
                    <a:gd name="connsiteX22" fmla="*/ 177392 w 743280"/>
                    <a:gd name="connsiteY22" fmla="*/ 891493 h 1099850"/>
                    <a:gd name="connsiteX23" fmla="*/ 101661 w 743280"/>
                    <a:gd name="connsiteY23" fmla="*/ 995248 h 1099850"/>
                    <a:gd name="connsiteX24" fmla="*/ 76033 w 743280"/>
                    <a:gd name="connsiteY24" fmla="*/ 1029823 h 1099850"/>
                    <a:gd name="connsiteX25" fmla="*/ 28240 w 743280"/>
                    <a:gd name="connsiteY25" fmla="*/ 1099666 h 1099850"/>
                    <a:gd name="connsiteX26" fmla="*/ 3044 w 743280"/>
                    <a:gd name="connsiteY26" fmla="*/ 973285 h 1099850"/>
                    <a:gd name="connsiteX27" fmla="*/ 21486 w 743280"/>
                    <a:gd name="connsiteY27" fmla="*/ 906270 h 1099850"/>
                    <a:gd name="connsiteX28" fmla="*/ 73955 w 743280"/>
                    <a:gd name="connsiteY28" fmla="*/ 822429 h 1099850"/>
                    <a:gd name="connsiteX29" fmla="*/ 91387 w 743280"/>
                    <a:gd name="connsiteY29" fmla="*/ 817321 h 1099850"/>
                    <a:gd name="connsiteX30" fmla="*/ 166512 w 743280"/>
                    <a:gd name="connsiteY30" fmla="*/ 727737 h 1099850"/>
                    <a:gd name="connsiteX31" fmla="*/ 254999 w 743280"/>
                    <a:gd name="connsiteY31" fmla="*/ 614142 h 1099850"/>
                    <a:gd name="connsiteX32" fmla="*/ 283022 w 743280"/>
                    <a:gd name="connsiteY32" fmla="*/ 590562 h 1099850"/>
                    <a:gd name="connsiteX33" fmla="*/ 417542 w 743280"/>
                    <a:gd name="connsiteY33" fmla="*/ 410211 h 1099850"/>
                    <a:gd name="connsiteX34" fmla="*/ 473272 w 743280"/>
                    <a:gd name="connsiteY34" fmla="*/ 347180 h 1099850"/>
                    <a:gd name="connsiteX35" fmla="*/ 390731 w 743280"/>
                    <a:gd name="connsiteY35" fmla="*/ 335145 h 1099850"/>
                    <a:gd name="connsiteX36" fmla="*/ 387585 w 743280"/>
                    <a:gd name="connsiteY36" fmla="*/ 261925 h 1099850"/>
                    <a:gd name="connsiteX37" fmla="*/ 434282 w 743280"/>
                    <a:gd name="connsiteY37" fmla="*/ 199153 h 1099850"/>
                    <a:gd name="connsiteX38" fmla="*/ 426143 w 743280"/>
                    <a:gd name="connsiteY38" fmla="*/ 184376 h 1099850"/>
                    <a:gd name="connsiteX39" fmla="*/ 454542 w 743280"/>
                    <a:gd name="connsiteY39" fmla="*/ 193496 h 1099850"/>
                    <a:gd name="connsiteX40" fmla="*/ 568484 w 743280"/>
                    <a:gd name="connsiteY40" fmla="*/ 96408 h 1099850"/>
                    <a:gd name="connsiteX41" fmla="*/ 569667 w 743280"/>
                    <a:gd name="connsiteY41" fmla="*/ 79554 h 1099850"/>
                    <a:gd name="connsiteX42" fmla="*/ 525972 w 743280"/>
                    <a:gd name="connsiteY42" fmla="*/ 64488 h 1099850"/>
                    <a:gd name="connsiteX43" fmla="*/ 465624 w 743280"/>
                    <a:gd name="connsiteY43" fmla="*/ 47778 h 1099850"/>
                    <a:gd name="connsiteX44" fmla="*/ 577402 w 743280"/>
                    <a:gd name="connsiteY44" fmla="*/ 4458 h 109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743280" h="1099850">
                      <a:moveTo>
                        <a:pt x="577402" y="4458"/>
                      </a:moveTo>
                      <a:cubicBezTo>
                        <a:pt x="615296" y="-2988"/>
                        <a:pt x="654633" y="-1574"/>
                        <a:pt x="691748" y="9393"/>
                      </a:cubicBezTo>
                      <a:cubicBezTo>
                        <a:pt x="706987" y="16031"/>
                        <a:pt x="718502" y="28874"/>
                        <a:pt x="731461" y="38889"/>
                      </a:cubicBezTo>
                      <a:cubicBezTo>
                        <a:pt x="743755" y="48673"/>
                        <a:pt x="733596" y="65758"/>
                        <a:pt x="726670" y="75773"/>
                      </a:cubicBezTo>
                      <a:cubicBezTo>
                        <a:pt x="713567" y="87144"/>
                        <a:pt x="699310" y="97938"/>
                        <a:pt x="691893" y="114216"/>
                      </a:cubicBezTo>
                      <a:cubicBezTo>
                        <a:pt x="667072" y="116322"/>
                        <a:pt x="647909" y="89453"/>
                        <a:pt x="622800" y="102123"/>
                      </a:cubicBezTo>
                      <a:cubicBezTo>
                        <a:pt x="608601" y="110925"/>
                        <a:pt x="592265" y="114331"/>
                        <a:pt x="576738" y="119930"/>
                      </a:cubicBezTo>
                      <a:cubicBezTo>
                        <a:pt x="557546" y="126828"/>
                        <a:pt x="547618" y="155746"/>
                        <a:pt x="524298" y="149887"/>
                      </a:cubicBezTo>
                      <a:cubicBezTo>
                        <a:pt x="509752" y="166309"/>
                        <a:pt x="492667" y="181519"/>
                        <a:pt x="484297" y="202299"/>
                      </a:cubicBezTo>
                      <a:cubicBezTo>
                        <a:pt x="511138" y="199672"/>
                        <a:pt x="537978" y="191966"/>
                        <a:pt x="565107" y="195228"/>
                      </a:cubicBezTo>
                      <a:cubicBezTo>
                        <a:pt x="588369" y="194131"/>
                        <a:pt x="610967" y="186685"/>
                        <a:pt x="634142" y="184463"/>
                      </a:cubicBezTo>
                      <a:cubicBezTo>
                        <a:pt x="645946" y="185213"/>
                        <a:pt x="656769" y="190725"/>
                        <a:pt x="667765" y="194737"/>
                      </a:cubicBezTo>
                      <a:cubicBezTo>
                        <a:pt x="684389" y="201548"/>
                        <a:pt x="701619" y="206830"/>
                        <a:pt x="718214" y="213756"/>
                      </a:cubicBezTo>
                      <a:cubicBezTo>
                        <a:pt x="732529" y="218576"/>
                        <a:pt x="735790" y="235200"/>
                        <a:pt x="743755" y="246138"/>
                      </a:cubicBezTo>
                      <a:cubicBezTo>
                        <a:pt x="728632" y="263599"/>
                        <a:pt x="709729" y="279963"/>
                        <a:pt x="686178" y="283917"/>
                      </a:cubicBezTo>
                      <a:cubicBezTo>
                        <a:pt x="662859" y="289978"/>
                        <a:pt x="640261" y="299184"/>
                        <a:pt x="620145" y="312604"/>
                      </a:cubicBezTo>
                      <a:cubicBezTo>
                        <a:pt x="592063" y="329950"/>
                        <a:pt x="563116" y="347122"/>
                        <a:pt x="540460" y="371480"/>
                      </a:cubicBezTo>
                      <a:cubicBezTo>
                        <a:pt x="509810" y="412318"/>
                        <a:pt x="476707" y="451453"/>
                        <a:pt x="449491" y="494716"/>
                      </a:cubicBezTo>
                      <a:cubicBezTo>
                        <a:pt x="432665" y="515986"/>
                        <a:pt x="410212" y="533129"/>
                        <a:pt x="397600" y="557574"/>
                      </a:cubicBezTo>
                      <a:cubicBezTo>
                        <a:pt x="385795" y="577921"/>
                        <a:pt x="380139" y="601096"/>
                        <a:pt x="369316" y="621934"/>
                      </a:cubicBezTo>
                      <a:cubicBezTo>
                        <a:pt x="346199" y="657173"/>
                        <a:pt x="312807" y="685341"/>
                        <a:pt x="294711" y="723928"/>
                      </a:cubicBezTo>
                      <a:cubicBezTo>
                        <a:pt x="279444" y="747594"/>
                        <a:pt x="265619" y="772385"/>
                        <a:pt x="246658" y="793424"/>
                      </a:cubicBezTo>
                      <a:cubicBezTo>
                        <a:pt x="219586" y="823209"/>
                        <a:pt x="200914" y="859083"/>
                        <a:pt x="177392" y="891493"/>
                      </a:cubicBezTo>
                      <a:cubicBezTo>
                        <a:pt x="153091" y="926761"/>
                        <a:pt x="123365" y="958190"/>
                        <a:pt x="101661" y="995248"/>
                      </a:cubicBezTo>
                      <a:cubicBezTo>
                        <a:pt x="92743" y="1006503"/>
                        <a:pt x="82844" y="1017009"/>
                        <a:pt x="76033" y="1029823"/>
                      </a:cubicBezTo>
                      <a:cubicBezTo>
                        <a:pt x="61920" y="1054355"/>
                        <a:pt x="43103" y="1075654"/>
                        <a:pt x="28240" y="1099666"/>
                      </a:cubicBezTo>
                      <a:cubicBezTo>
                        <a:pt x="16349" y="1058337"/>
                        <a:pt x="-7346" y="1017788"/>
                        <a:pt x="3044" y="973285"/>
                      </a:cubicBezTo>
                      <a:cubicBezTo>
                        <a:pt x="9307" y="951091"/>
                        <a:pt x="9047" y="926415"/>
                        <a:pt x="21486" y="906270"/>
                      </a:cubicBezTo>
                      <a:cubicBezTo>
                        <a:pt x="37619" y="877525"/>
                        <a:pt x="54878" y="849328"/>
                        <a:pt x="73955" y="822429"/>
                      </a:cubicBezTo>
                      <a:cubicBezTo>
                        <a:pt x="77390" y="815647"/>
                        <a:pt x="85182" y="817350"/>
                        <a:pt x="91387" y="817321"/>
                      </a:cubicBezTo>
                      <a:cubicBezTo>
                        <a:pt x="117708" y="788605"/>
                        <a:pt x="144491" y="760033"/>
                        <a:pt x="166512" y="727737"/>
                      </a:cubicBezTo>
                      <a:cubicBezTo>
                        <a:pt x="193669" y="688083"/>
                        <a:pt x="225041" y="651660"/>
                        <a:pt x="254999" y="614142"/>
                      </a:cubicBezTo>
                      <a:cubicBezTo>
                        <a:pt x="261810" y="603348"/>
                        <a:pt x="275028" y="600000"/>
                        <a:pt x="283022" y="590562"/>
                      </a:cubicBezTo>
                      <a:cubicBezTo>
                        <a:pt x="325650" y="528858"/>
                        <a:pt x="372924" y="470502"/>
                        <a:pt x="417542" y="410211"/>
                      </a:cubicBezTo>
                      <a:cubicBezTo>
                        <a:pt x="433329" y="386748"/>
                        <a:pt x="456793" y="370124"/>
                        <a:pt x="473272" y="347180"/>
                      </a:cubicBezTo>
                      <a:cubicBezTo>
                        <a:pt x="446028" y="341379"/>
                        <a:pt x="418264" y="338983"/>
                        <a:pt x="390731" y="335145"/>
                      </a:cubicBezTo>
                      <a:cubicBezTo>
                        <a:pt x="386863" y="311046"/>
                        <a:pt x="385536" y="286197"/>
                        <a:pt x="387585" y="261925"/>
                      </a:cubicBezTo>
                      <a:cubicBezTo>
                        <a:pt x="397426" y="237451"/>
                        <a:pt x="418235" y="219615"/>
                        <a:pt x="434282" y="199153"/>
                      </a:cubicBezTo>
                      <a:cubicBezTo>
                        <a:pt x="431511" y="194246"/>
                        <a:pt x="428798" y="189311"/>
                        <a:pt x="426143" y="184376"/>
                      </a:cubicBezTo>
                      <a:cubicBezTo>
                        <a:pt x="435725" y="186945"/>
                        <a:pt x="445191" y="190148"/>
                        <a:pt x="454542" y="193496"/>
                      </a:cubicBezTo>
                      <a:cubicBezTo>
                        <a:pt x="494485" y="163539"/>
                        <a:pt x="531975" y="130406"/>
                        <a:pt x="568484" y="96408"/>
                      </a:cubicBezTo>
                      <a:cubicBezTo>
                        <a:pt x="574285" y="92079"/>
                        <a:pt x="574198" y="84806"/>
                        <a:pt x="569667" y="79554"/>
                      </a:cubicBezTo>
                      <a:cubicBezTo>
                        <a:pt x="555901" y="72310"/>
                        <a:pt x="539998" y="70982"/>
                        <a:pt x="525972" y="64488"/>
                      </a:cubicBezTo>
                      <a:cubicBezTo>
                        <a:pt x="507241" y="54762"/>
                        <a:pt x="485885" y="52684"/>
                        <a:pt x="465624" y="47778"/>
                      </a:cubicBezTo>
                      <a:cubicBezTo>
                        <a:pt x="499363" y="25180"/>
                        <a:pt x="538642" y="14704"/>
                        <a:pt x="577402" y="4458"/>
                      </a:cubicBezTo>
                      <a:close/>
                    </a:path>
                  </a:pathLst>
                </a:custGeom>
                <a:solidFill>
                  <a:srgbClr val="EFE7D5"/>
                </a:solidFill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3" name="任意多边形: 形状 32">
                  <a:extLst>
                    <a:ext uri="{FF2B5EF4-FFF2-40B4-BE49-F238E27FC236}">
                      <a16:creationId xmlns:a16="http://schemas.microsoft.com/office/drawing/2014/main" id="{859A82ED-13F1-D20B-2DF7-D07977CC47DE}"/>
                    </a:ext>
                  </a:extLst>
                </p:cNvPr>
                <p:cNvSpPr/>
                <p:nvPr/>
              </p:nvSpPr>
              <p:spPr>
                <a:xfrm>
                  <a:off x="8340244" y="3333170"/>
                  <a:ext cx="491426" cy="548215"/>
                </a:xfrm>
                <a:custGeom>
                  <a:avLst/>
                  <a:gdLst>
                    <a:gd name="connsiteX0" fmla="*/ 233977 w 491424"/>
                    <a:gd name="connsiteY0" fmla="*/ 2393 h 548215"/>
                    <a:gd name="connsiteX1" fmla="*/ 291352 w 491424"/>
                    <a:gd name="connsiteY1" fmla="*/ 13042 h 548215"/>
                    <a:gd name="connsiteX2" fmla="*/ 307543 w 491424"/>
                    <a:gd name="connsiteY2" fmla="*/ 54689 h 548215"/>
                    <a:gd name="connsiteX3" fmla="*/ 393057 w 491424"/>
                    <a:gd name="connsiteY3" fmla="*/ 87359 h 548215"/>
                    <a:gd name="connsiteX4" fmla="*/ 406189 w 491424"/>
                    <a:gd name="connsiteY4" fmla="*/ 137807 h 548215"/>
                    <a:gd name="connsiteX5" fmla="*/ 368525 w 491424"/>
                    <a:gd name="connsiteY5" fmla="*/ 159424 h 548215"/>
                    <a:gd name="connsiteX6" fmla="*/ 312709 w 491424"/>
                    <a:gd name="connsiteY6" fmla="*/ 173393 h 548215"/>
                    <a:gd name="connsiteX7" fmla="*/ 295161 w 491424"/>
                    <a:gd name="connsiteY7" fmla="*/ 207304 h 548215"/>
                    <a:gd name="connsiteX8" fmla="*/ 265406 w 491424"/>
                    <a:gd name="connsiteY8" fmla="*/ 314580 h 548215"/>
                    <a:gd name="connsiteX9" fmla="*/ 244453 w 491424"/>
                    <a:gd name="connsiteY9" fmla="*/ 358102 h 548215"/>
                    <a:gd name="connsiteX10" fmla="*/ 250687 w 491424"/>
                    <a:gd name="connsiteY10" fmla="*/ 373571 h 548215"/>
                    <a:gd name="connsiteX11" fmla="*/ 433635 w 491424"/>
                    <a:gd name="connsiteY11" fmla="*/ 379314 h 548215"/>
                    <a:gd name="connsiteX12" fmla="*/ 488817 w 491424"/>
                    <a:gd name="connsiteY12" fmla="*/ 424597 h 548215"/>
                    <a:gd name="connsiteX13" fmla="*/ 484632 w 491424"/>
                    <a:gd name="connsiteY13" fmla="*/ 452043 h 548215"/>
                    <a:gd name="connsiteX14" fmla="*/ 447344 w 491424"/>
                    <a:gd name="connsiteY14" fmla="*/ 495710 h 548215"/>
                    <a:gd name="connsiteX15" fmla="*/ 424169 w 491424"/>
                    <a:gd name="connsiteY15" fmla="*/ 498682 h 548215"/>
                    <a:gd name="connsiteX16" fmla="*/ 298336 w 491424"/>
                    <a:gd name="connsiteY16" fmla="*/ 513372 h 548215"/>
                    <a:gd name="connsiteX17" fmla="*/ 210109 w 491424"/>
                    <a:gd name="connsiteY17" fmla="*/ 527428 h 548215"/>
                    <a:gd name="connsiteX18" fmla="*/ 116427 w 491424"/>
                    <a:gd name="connsiteY18" fmla="*/ 547976 h 548215"/>
                    <a:gd name="connsiteX19" fmla="*/ 88922 w 491424"/>
                    <a:gd name="connsiteY19" fmla="*/ 517211 h 548215"/>
                    <a:gd name="connsiteX20" fmla="*/ 48921 w 491424"/>
                    <a:gd name="connsiteY20" fmla="*/ 434842 h 548215"/>
                    <a:gd name="connsiteX21" fmla="*/ 80611 w 491424"/>
                    <a:gd name="connsiteY21" fmla="*/ 357726 h 548215"/>
                    <a:gd name="connsiteX22" fmla="*/ 141795 w 491424"/>
                    <a:gd name="connsiteY22" fmla="*/ 314378 h 548215"/>
                    <a:gd name="connsiteX23" fmla="*/ 166298 w 491424"/>
                    <a:gd name="connsiteY23" fmla="*/ 221937 h 548215"/>
                    <a:gd name="connsiteX24" fmla="*/ 58821 w 491424"/>
                    <a:gd name="connsiteY24" fmla="*/ 210825 h 548215"/>
                    <a:gd name="connsiteX25" fmla="*/ 9267 w 491424"/>
                    <a:gd name="connsiteY25" fmla="*/ 195760 h 548215"/>
                    <a:gd name="connsiteX26" fmla="*/ 20782 w 491424"/>
                    <a:gd name="connsiteY26" fmla="*/ 189872 h 548215"/>
                    <a:gd name="connsiteX27" fmla="*/ 407 w 491424"/>
                    <a:gd name="connsiteY27" fmla="*/ 171257 h 548215"/>
                    <a:gd name="connsiteX28" fmla="*/ 4678 w 491424"/>
                    <a:gd name="connsiteY28" fmla="*/ 162397 h 548215"/>
                    <a:gd name="connsiteX29" fmla="*/ 111578 w 491424"/>
                    <a:gd name="connsiteY29" fmla="*/ 152267 h 548215"/>
                    <a:gd name="connsiteX30" fmla="*/ 179285 w 491424"/>
                    <a:gd name="connsiteY30" fmla="*/ 129726 h 548215"/>
                    <a:gd name="connsiteX31" fmla="*/ 193514 w 491424"/>
                    <a:gd name="connsiteY31" fmla="*/ 42480 h 548215"/>
                    <a:gd name="connsiteX32" fmla="*/ 233977 w 491424"/>
                    <a:gd name="connsiteY32" fmla="*/ 2393 h 548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491424" h="548215">
                      <a:moveTo>
                        <a:pt x="233977" y="2393"/>
                      </a:moveTo>
                      <a:cubicBezTo>
                        <a:pt x="253284" y="-2600"/>
                        <a:pt x="276027" y="-1186"/>
                        <a:pt x="291352" y="13042"/>
                      </a:cubicBezTo>
                      <a:cubicBezTo>
                        <a:pt x="301828" y="24587"/>
                        <a:pt x="298509" y="42596"/>
                        <a:pt x="307543" y="54689"/>
                      </a:cubicBezTo>
                      <a:cubicBezTo>
                        <a:pt x="333344" y="72582"/>
                        <a:pt x="369968" y="63607"/>
                        <a:pt x="393057" y="87359"/>
                      </a:cubicBezTo>
                      <a:cubicBezTo>
                        <a:pt x="409912" y="99221"/>
                        <a:pt x="397328" y="121732"/>
                        <a:pt x="406189" y="137807"/>
                      </a:cubicBezTo>
                      <a:cubicBezTo>
                        <a:pt x="394211" y="145831"/>
                        <a:pt x="382609" y="155413"/>
                        <a:pt x="368525" y="159424"/>
                      </a:cubicBezTo>
                      <a:cubicBezTo>
                        <a:pt x="349766" y="163349"/>
                        <a:pt x="329448" y="162512"/>
                        <a:pt x="312709" y="173393"/>
                      </a:cubicBezTo>
                      <a:cubicBezTo>
                        <a:pt x="300125" y="179713"/>
                        <a:pt x="298682" y="195067"/>
                        <a:pt x="295161" y="207304"/>
                      </a:cubicBezTo>
                      <a:cubicBezTo>
                        <a:pt x="288523" y="243957"/>
                        <a:pt x="273227" y="278244"/>
                        <a:pt x="265406" y="314580"/>
                      </a:cubicBezTo>
                      <a:cubicBezTo>
                        <a:pt x="263212" y="331232"/>
                        <a:pt x="251033" y="343383"/>
                        <a:pt x="244453" y="358102"/>
                      </a:cubicBezTo>
                      <a:cubicBezTo>
                        <a:pt x="245809" y="363499"/>
                        <a:pt x="248436" y="368491"/>
                        <a:pt x="250687" y="373571"/>
                      </a:cubicBezTo>
                      <a:cubicBezTo>
                        <a:pt x="311468" y="373860"/>
                        <a:pt x="374298" y="359949"/>
                        <a:pt x="433635" y="379314"/>
                      </a:cubicBezTo>
                      <a:cubicBezTo>
                        <a:pt x="454819" y="389502"/>
                        <a:pt x="482381" y="398968"/>
                        <a:pt x="488817" y="424597"/>
                      </a:cubicBezTo>
                      <a:cubicBezTo>
                        <a:pt x="495080" y="434092"/>
                        <a:pt x="490549" y="444337"/>
                        <a:pt x="484632" y="452043"/>
                      </a:cubicBezTo>
                      <a:cubicBezTo>
                        <a:pt x="473088" y="467224"/>
                        <a:pt x="462323" y="483617"/>
                        <a:pt x="447344" y="495710"/>
                      </a:cubicBezTo>
                      <a:cubicBezTo>
                        <a:pt x="439985" y="498567"/>
                        <a:pt x="431904" y="498105"/>
                        <a:pt x="424169" y="498682"/>
                      </a:cubicBezTo>
                      <a:cubicBezTo>
                        <a:pt x="381715" y="499317"/>
                        <a:pt x="340300" y="508668"/>
                        <a:pt x="298336" y="513372"/>
                      </a:cubicBezTo>
                      <a:cubicBezTo>
                        <a:pt x="268205" y="513603"/>
                        <a:pt x="239922" y="524772"/>
                        <a:pt x="210109" y="527428"/>
                      </a:cubicBezTo>
                      <a:cubicBezTo>
                        <a:pt x="178333" y="531728"/>
                        <a:pt x="148231" y="544225"/>
                        <a:pt x="116427" y="547976"/>
                      </a:cubicBezTo>
                      <a:cubicBezTo>
                        <a:pt x="99630" y="548554"/>
                        <a:pt x="94752" y="528900"/>
                        <a:pt x="88922" y="517211"/>
                      </a:cubicBezTo>
                      <a:cubicBezTo>
                        <a:pt x="73597" y="490803"/>
                        <a:pt x="60437" y="463097"/>
                        <a:pt x="48921" y="434842"/>
                      </a:cubicBezTo>
                      <a:cubicBezTo>
                        <a:pt x="45804" y="404423"/>
                        <a:pt x="90452" y="388867"/>
                        <a:pt x="80611" y="357726"/>
                      </a:cubicBezTo>
                      <a:cubicBezTo>
                        <a:pt x="106210" y="352329"/>
                        <a:pt x="125489" y="333599"/>
                        <a:pt x="141795" y="314378"/>
                      </a:cubicBezTo>
                      <a:cubicBezTo>
                        <a:pt x="157265" y="286181"/>
                        <a:pt x="163008" y="253626"/>
                        <a:pt x="166298" y="221937"/>
                      </a:cubicBezTo>
                      <a:cubicBezTo>
                        <a:pt x="130886" y="214548"/>
                        <a:pt x="94002" y="219887"/>
                        <a:pt x="58821" y="210825"/>
                      </a:cubicBezTo>
                      <a:cubicBezTo>
                        <a:pt x="41908" y="207102"/>
                        <a:pt x="25458" y="201792"/>
                        <a:pt x="9267" y="195760"/>
                      </a:cubicBezTo>
                      <a:cubicBezTo>
                        <a:pt x="13105" y="193769"/>
                        <a:pt x="16915" y="191806"/>
                        <a:pt x="20782" y="189872"/>
                      </a:cubicBezTo>
                      <a:cubicBezTo>
                        <a:pt x="13942" y="183696"/>
                        <a:pt x="7131" y="177520"/>
                        <a:pt x="407" y="171257"/>
                      </a:cubicBezTo>
                      <a:cubicBezTo>
                        <a:pt x="1850" y="168313"/>
                        <a:pt x="3264" y="165341"/>
                        <a:pt x="4678" y="162397"/>
                      </a:cubicBezTo>
                      <a:cubicBezTo>
                        <a:pt x="39946" y="159338"/>
                        <a:pt x="78850" y="169497"/>
                        <a:pt x="111578" y="152267"/>
                      </a:cubicBezTo>
                      <a:cubicBezTo>
                        <a:pt x="133397" y="142223"/>
                        <a:pt x="160930" y="147736"/>
                        <a:pt x="179285" y="129726"/>
                      </a:cubicBezTo>
                      <a:cubicBezTo>
                        <a:pt x="189733" y="102540"/>
                        <a:pt x="173427" y="66521"/>
                        <a:pt x="193514" y="42480"/>
                      </a:cubicBezTo>
                      <a:cubicBezTo>
                        <a:pt x="206761" y="29118"/>
                        <a:pt x="217208" y="11686"/>
                        <a:pt x="233977" y="2393"/>
                      </a:cubicBezTo>
                      <a:close/>
                    </a:path>
                  </a:pathLst>
                </a:custGeom>
                <a:solidFill>
                  <a:srgbClr val="EFE7D5"/>
                </a:solidFill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885DD652-D465-8975-38CF-2AB7A530508C}"/>
                  </a:ext>
                </a:extLst>
              </p:cNvPr>
              <p:cNvSpPr/>
              <p:nvPr/>
            </p:nvSpPr>
            <p:spPr>
              <a:xfrm>
                <a:off x="5233388" y="3178570"/>
                <a:ext cx="227595" cy="325095"/>
              </a:xfrm>
              <a:custGeom>
                <a:avLst/>
                <a:gdLst>
                  <a:gd name="connsiteX0" fmla="*/ 524900 w 739412"/>
                  <a:gd name="connsiteY0" fmla="*/ 47 h 1056170"/>
                  <a:gd name="connsiteX1" fmla="*/ 548480 w 739412"/>
                  <a:gd name="connsiteY1" fmla="*/ 5328 h 1056170"/>
                  <a:gd name="connsiteX2" fmla="*/ 587557 w 739412"/>
                  <a:gd name="connsiteY2" fmla="*/ 67379 h 1056170"/>
                  <a:gd name="connsiteX3" fmla="*/ 592406 w 739412"/>
                  <a:gd name="connsiteY3" fmla="*/ 119559 h 1056170"/>
                  <a:gd name="connsiteX4" fmla="*/ 581035 w 739412"/>
                  <a:gd name="connsiteY4" fmla="*/ 182764 h 1056170"/>
                  <a:gd name="connsiteX5" fmla="*/ 559187 w 739412"/>
                  <a:gd name="connsiteY5" fmla="*/ 261785 h 1056170"/>
                  <a:gd name="connsiteX6" fmla="*/ 539071 w 739412"/>
                  <a:gd name="connsiteY6" fmla="*/ 318554 h 1056170"/>
                  <a:gd name="connsiteX7" fmla="*/ 482186 w 739412"/>
                  <a:gd name="connsiteY7" fmla="*/ 439625 h 1056170"/>
                  <a:gd name="connsiteX8" fmla="*/ 428621 w 739412"/>
                  <a:gd name="connsiteY8" fmla="*/ 535731 h 1056170"/>
                  <a:gd name="connsiteX9" fmla="*/ 434278 w 739412"/>
                  <a:gd name="connsiteY9" fmla="*/ 555299 h 1056170"/>
                  <a:gd name="connsiteX10" fmla="*/ 457337 w 739412"/>
                  <a:gd name="connsiteY10" fmla="*/ 584419 h 1056170"/>
                  <a:gd name="connsiteX11" fmla="*/ 507007 w 739412"/>
                  <a:gd name="connsiteY11" fmla="*/ 624160 h 1056170"/>
                  <a:gd name="connsiteX12" fmla="*/ 561092 w 739412"/>
                  <a:gd name="connsiteY12" fmla="*/ 624737 h 1056170"/>
                  <a:gd name="connsiteX13" fmla="*/ 596562 w 739412"/>
                  <a:gd name="connsiteY13" fmla="*/ 612616 h 1056170"/>
                  <a:gd name="connsiteX14" fmla="*/ 623575 w 739412"/>
                  <a:gd name="connsiteY14" fmla="*/ 607941 h 1056170"/>
                  <a:gd name="connsiteX15" fmla="*/ 642017 w 739412"/>
                  <a:gd name="connsiteY15" fmla="*/ 591577 h 1056170"/>
                  <a:gd name="connsiteX16" fmla="*/ 682711 w 739412"/>
                  <a:gd name="connsiteY16" fmla="*/ 589787 h 1056170"/>
                  <a:gd name="connsiteX17" fmla="*/ 713881 w 739412"/>
                  <a:gd name="connsiteY17" fmla="*/ 627422 h 1056170"/>
                  <a:gd name="connsiteX18" fmla="*/ 740028 w 739412"/>
                  <a:gd name="connsiteY18" fmla="*/ 615127 h 1056170"/>
                  <a:gd name="connsiteX19" fmla="*/ 730678 w 739412"/>
                  <a:gd name="connsiteY19" fmla="*/ 635474 h 1056170"/>
                  <a:gd name="connsiteX20" fmla="*/ 727359 w 739412"/>
                  <a:gd name="connsiteY20" fmla="*/ 687192 h 1056170"/>
                  <a:gd name="connsiteX21" fmla="*/ 678642 w 739412"/>
                  <a:gd name="connsiteY21" fmla="*/ 728261 h 1056170"/>
                  <a:gd name="connsiteX22" fmla="*/ 601612 w 739412"/>
                  <a:gd name="connsiteY22" fmla="*/ 755159 h 1056170"/>
                  <a:gd name="connsiteX23" fmla="*/ 561669 w 739412"/>
                  <a:gd name="connsiteY23" fmla="*/ 770080 h 1056170"/>
                  <a:gd name="connsiteX24" fmla="*/ 579447 w 739412"/>
                  <a:gd name="connsiteY24" fmla="*/ 852737 h 1056170"/>
                  <a:gd name="connsiteX25" fmla="*/ 563574 w 739412"/>
                  <a:gd name="connsiteY25" fmla="*/ 999870 h 1056170"/>
                  <a:gd name="connsiteX26" fmla="*/ 526113 w 739412"/>
                  <a:gd name="connsiteY26" fmla="*/ 1051588 h 1056170"/>
                  <a:gd name="connsiteX27" fmla="*/ 470931 w 739412"/>
                  <a:gd name="connsiteY27" fmla="*/ 1054936 h 1056170"/>
                  <a:gd name="connsiteX28" fmla="*/ 401809 w 739412"/>
                  <a:gd name="connsiteY28" fmla="*/ 1047807 h 1056170"/>
                  <a:gd name="connsiteX29" fmla="*/ 363511 w 739412"/>
                  <a:gd name="connsiteY29" fmla="*/ 1036263 h 1056170"/>
                  <a:gd name="connsiteX30" fmla="*/ 305501 w 739412"/>
                  <a:gd name="connsiteY30" fmla="*/ 1017503 h 1056170"/>
                  <a:gd name="connsiteX31" fmla="*/ 238227 w 739412"/>
                  <a:gd name="connsiteY31" fmla="*/ 1006854 h 1056170"/>
                  <a:gd name="connsiteX32" fmla="*/ 232541 w 739412"/>
                  <a:gd name="connsiteY32" fmla="*/ 989884 h 1056170"/>
                  <a:gd name="connsiteX33" fmla="*/ 108902 w 739412"/>
                  <a:gd name="connsiteY33" fmla="*/ 987431 h 1056170"/>
                  <a:gd name="connsiteX34" fmla="*/ 69305 w 739412"/>
                  <a:gd name="connsiteY34" fmla="*/ 940618 h 1056170"/>
                  <a:gd name="connsiteX35" fmla="*/ 65120 w 739412"/>
                  <a:gd name="connsiteY35" fmla="*/ 841424 h 1056170"/>
                  <a:gd name="connsiteX36" fmla="*/ 84658 w 739412"/>
                  <a:gd name="connsiteY36" fmla="*/ 772072 h 1056170"/>
                  <a:gd name="connsiteX37" fmla="*/ 125352 w 739412"/>
                  <a:gd name="connsiteY37" fmla="*/ 748983 h 1056170"/>
                  <a:gd name="connsiteX38" fmla="*/ 162900 w 739412"/>
                  <a:gd name="connsiteY38" fmla="*/ 723384 h 1056170"/>
                  <a:gd name="connsiteX39" fmla="*/ 222353 w 739412"/>
                  <a:gd name="connsiteY39" fmla="*/ 705721 h 1056170"/>
                  <a:gd name="connsiteX40" fmla="*/ 234561 w 739412"/>
                  <a:gd name="connsiteY40" fmla="*/ 709761 h 1056170"/>
                  <a:gd name="connsiteX41" fmla="*/ 246452 w 739412"/>
                  <a:gd name="connsiteY41" fmla="*/ 698130 h 1056170"/>
                  <a:gd name="connsiteX42" fmla="*/ 306973 w 739412"/>
                  <a:gd name="connsiteY42" fmla="*/ 687683 h 1056170"/>
                  <a:gd name="connsiteX43" fmla="*/ 338489 w 739412"/>
                  <a:gd name="connsiteY43" fmla="*/ 675561 h 1056170"/>
                  <a:gd name="connsiteX44" fmla="*/ 362703 w 739412"/>
                  <a:gd name="connsiteY44" fmla="*/ 662199 h 1056170"/>
                  <a:gd name="connsiteX45" fmla="*/ 356180 w 739412"/>
                  <a:gd name="connsiteY45" fmla="*/ 655503 h 1056170"/>
                  <a:gd name="connsiteX46" fmla="*/ 305761 w 739412"/>
                  <a:gd name="connsiteY46" fmla="*/ 650164 h 1056170"/>
                  <a:gd name="connsiteX47" fmla="*/ 294274 w 739412"/>
                  <a:gd name="connsiteY47" fmla="*/ 624247 h 1056170"/>
                  <a:gd name="connsiteX48" fmla="*/ 277679 w 739412"/>
                  <a:gd name="connsiteY48" fmla="*/ 572096 h 1056170"/>
                  <a:gd name="connsiteX49" fmla="*/ 316295 w 739412"/>
                  <a:gd name="connsiteY49" fmla="*/ 488082 h 1056170"/>
                  <a:gd name="connsiteX50" fmla="*/ 348503 w 739412"/>
                  <a:gd name="connsiteY50" fmla="*/ 444358 h 1056170"/>
                  <a:gd name="connsiteX51" fmla="*/ 369745 w 739412"/>
                  <a:gd name="connsiteY51" fmla="*/ 387300 h 1056170"/>
                  <a:gd name="connsiteX52" fmla="*/ 403743 w 739412"/>
                  <a:gd name="connsiteY52" fmla="*/ 311425 h 1056170"/>
                  <a:gd name="connsiteX53" fmla="*/ 422041 w 739412"/>
                  <a:gd name="connsiteY53" fmla="*/ 289664 h 1056170"/>
                  <a:gd name="connsiteX54" fmla="*/ 416759 w 739412"/>
                  <a:gd name="connsiteY54" fmla="*/ 261121 h 1056170"/>
                  <a:gd name="connsiteX55" fmla="*/ 449112 w 739412"/>
                  <a:gd name="connsiteY55" fmla="*/ 170065 h 1056170"/>
                  <a:gd name="connsiteX56" fmla="*/ 446082 w 739412"/>
                  <a:gd name="connsiteY56" fmla="*/ 138145 h 1056170"/>
                  <a:gd name="connsiteX57" fmla="*/ 353612 w 739412"/>
                  <a:gd name="connsiteY57" fmla="*/ 221495 h 1056170"/>
                  <a:gd name="connsiteX58" fmla="*/ 311158 w 739412"/>
                  <a:gd name="connsiteY58" fmla="*/ 270731 h 1056170"/>
                  <a:gd name="connsiteX59" fmla="*/ 291013 w 739412"/>
                  <a:gd name="connsiteY59" fmla="*/ 319853 h 1056170"/>
                  <a:gd name="connsiteX60" fmla="*/ 264865 w 739412"/>
                  <a:gd name="connsiteY60" fmla="*/ 346289 h 1056170"/>
                  <a:gd name="connsiteX61" fmla="*/ 186999 w 739412"/>
                  <a:gd name="connsiteY61" fmla="*/ 446926 h 1056170"/>
                  <a:gd name="connsiteX62" fmla="*/ 153405 w 739412"/>
                  <a:gd name="connsiteY62" fmla="*/ 456018 h 1056170"/>
                  <a:gd name="connsiteX63" fmla="*/ 148066 w 739412"/>
                  <a:gd name="connsiteY63" fmla="*/ 477317 h 1056170"/>
                  <a:gd name="connsiteX64" fmla="*/ 135944 w 739412"/>
                  <a:gd name="connsiteY64" fmla="*/ 488140 h 1056170"/>
                  <a:gd name="connsiteX65" fmla="*/ 81311 w 739412"/>
                  <a:gd name="connsiteY65" fmla="*/ 520290 h 1056170"/>
                  <a:gd name="connsiteX66" fmla="*/ 57760 w 739412"/>
                  <a:gd name="connsiteY66" fmla="*/ 502166 h 1056170"/>
                  <a:gd name="connsiteX67" fmla="*/ 18452 w 739412"/>
                  <a:gd name="connsiteY67" fmla="*/ 476797 h 1056170"/>
                  <a:gd name="connsiteX68" fmla="*/ 10631 w 739412"/>
                  <a:gd name="connsiteY68" fmla="*/ 478067 h 1056170"/>
                  <a:gd name="connsiteX69" fmla="*/ 616 w 739412"/>
                  <a:gd name="connsiteY69" fmla="*/ 428773 h 1056170"/>
                  <a:gd name="connsiteX70" fmla="*/ 18538 w 739412"/>
                  <a:gd name="connsiteY70" fmla="*/ 402827 h 1056170"/>
                  <a:gd name="connsiteX71" fmla="*/ 10977 w 739412"/>
                  <a:gd name="connsiteY71" fmla="*/ 387646 h 1056170"/>
                  <a:gd name="connsiteX72" fmla="*/ 61801 w 739412"/>
                  <a:gd name="connsiteY72" fmla="*/ 330618 h 1056170"/>
                  <a:gd name="connsiteX73" fmla="*/ 75481 w 739412"/>
                  <a:gd name="connsiteY73" fmla="*/ 328107 h 1056170"/>
                  <a:gd name="connsiteX74" fmla="*/ 92682 w 739412"/>
                  <a:gd name="connsiteY74" fmla="*/ 307933 h 1056170"/>
                  <a:gd name="connsiteX75" fmla="*/ 144487 w 739412"/>
                  <a:gd name="connsiteY75" fmla="*/ 291944 h 1056170"/>
                  <a:gd name="connsiteX76" fmla="*/ 246596 w 739412"/>
                  <a:gd name="connsiteY76" fmla="*/ 239187 h 1056170"/>
                  <a:gd name="connsiteX77" fmla="*/ 291215 w 739412"/>
                  <a:gd name="connsiteY77" fmla="*/ 204958 h 1056170"/>
                  <a:gd name="connsiteX78" fmla="*/ 412315 w 739412"/>
                  <a:gd name="connsiteY78" fmla="*/ 103830 h 1056170"/>
                  <a:gd name="connsiteX79" fmla="*/ 464495 w 739412"/>
                  <a:gd name="connsiteY79" fmla="*/ 37652 h 1056170"/>
                  <a:gd name="connsiteX80" fmla="*/ 524900 w 739412"/>
                  <a:gd name="connsiteY80" fmla="*/ 47 h 1056170"/>
                  <a:gd name="connsiteX81" fmla="*/ 412055 w 739412"/>
                  <a:gd name="connsiteY81" fmla="*/ 799691 h 1056170"/>
                  <a:gd name="connsiteX82" fmla="*/ 322615 w 739412"/>
                  <a:gd name="connsiteY82" fmla="*/ 829678 h 1056170"/>
                  <a:gd name="connsiteX83" fmla="*/ 217851 w 739412"/>
                  <a:gd name="connsiteY83" fmla="*/ 862492 h 1056170"/>
                  <a:gd name="connsiteX84" fmla="*/ 237592 w 739412"/>
                  <a:gd name="connsiteY84" fmla="*/ 904081 h 1056170"/>
                  <a:gd name="connsiteX85" fmla="*/ 348532 w 739412"/>
                  <a:gd name="connsiteY85" fmla="*/ 931354 h 1056170"/>
                  <a:gd name="connsiteX86" fmla="*/ 408678 w 739412"/>
                  <a:gd name="connsiteY86" fmla="*/ 948555 h 1056170"/>
                  <a:gd name="connsiteX87" fmla="*/ 465447 w 739412"/>
                  <a:gd name="connsiteY87" fmla="*/ 959984 h 1056170"/>
                  <a:gd name="connsiteX88" fmla="*/ 469805 w 739412"/>
                  <a:gd name="connsiteY88" fmla="*/ 882060 h 1056170"/>
                  <a:gd name="connsiteX89" fmla="*/ 470527 w 739412"/>
                  <a:gd name="connsiteY89" fmla="*/ 845147 h 1056170"/>
                  <a:gd name="connsiteX90" fmla="*/ 465678 w 739412"/>
                  <a:gd name="connsiteY90" fmla="*/ 814266 h 1056170"/>
                  <a:gd name="connsiteX91" fmla="*/ 451392 w 739412"/>
                  <a:gd name="connsiteY91" fmla="*/ 791437 h 1056170"/>
                  <a:gd name="connsiteX92" fmla="*/ 412055 w 739412"/>
                  <a:gd name="connsiteY92" fmla="*/ 799691 h 1056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739412" h="1056170">
                    <a:moveTo>
                      <a:pt x="524900" y="47"/>
                    </a:moveTo>
                    <a:cubicBezTo>
                      <a:pt x="532058" y="104"/>
                      <a:pt x="543400" y="-1974"/>
                      <a:pt x="548480" y="5328"/>
                    </a:cubicBezTo>
                    <a:cubicBezTo>
                      <a:pt x="562333" y="25444"/>
                      <a:pt x="575378" y="46195"/>
                      <a:pt x="587557" y="67379"/>
                    </a:cubicBezTo>
                    <a:cubicBezTo>
                      <a:pt x="594282" y="84089"/>
                      <a:pt x="584873" y="103051"/>
                      <a:pt x="592406" y="119559"/>
                    </a:cubicBezTo>
                    <a:cubicBezTo>
                      <a:pt x="600083" y="141724"/>
                      <a:pt x="580659" y="160859"/>
                      <a:pt x="581035" y="182764"/>
                    </a:cubicBezTo>
                    <a:cubicBezTo>
                      <a:pt x="580630" y="210903"/>
                      <a:pt x="562766" y="234252"/>
                      <a:pt x="559187" y="261785"/>
                    </a:cubicBezTo>
                    <a:cubicBezTo>
                      <a:pt x="555060" y="281641"/>
                      <a:pt x="541842" y="298294"/>
                      <a:pt x="539071" y="318554"/>
                    </a:cubicBezTo>
                    <a:cubicBezTo>
                      <a:pt x="529864" y="363288"/>
                      <a:pt x="494308" y="396103"/>
                      <a:pt x="482186" y="439625"/>
                    </a:cubicBezTo>
                    <a:cubicBezTo>
                      <a:pt x="462590" y="470534"/>
                      <a:pt x="444177" y="502512"/>
                      <a:pt x="428621" y="535731"/>
                    </a:cubicBezTo>
                    <a:cubicBezTo>
                      <a:pt x="424321" y="542715"/>
                      <a:pt x="429804" y="550017"/>
                      <a:pt x="434278" y="555299"/>
                    </a:cubicBezTo>
                    <a:cubicBezTo>
                      <a:pt x="442445" y="564621"/>
                      <a:pt x="449256" y="575010"/>
                      <a:pt x="457337" y="584419"/>
                    </a:cubicBezTo>
                    <a:cubicBezTo>
                      <a:pt x="473153" y="598532"/>
                      <a:pt x="489921" y="611577"/>
                      <a:pt x="507007" y="624160"/>
                    </a:cubicBezTo>
                    <a:cubicBezTo>
                      <a:pt x="522534" y="636570"/>
                      <a:pt x="543602" y="624968"/>
                      <a:pt x="561092" y="624737"/>
                    </a:cubicBezTo>
                    <a:cubicBezTo>
                      <a:pt x="574050" y="623872"/>
                      <a:pt x="583199" y="609268"/>
                      <a:pt x="596562" y="612616"/>
                    </a:cubicBezTo>
                    <a:cubicBezTo>
                      <a:pt x="606115" y="615617"/>
                      <a:pt x="614138" y="607767"/>
                      <a:pt x="623575" y="607941"/>
                    </a:cubicBezTo>
                    <a:cubicBezTo>
                      <a:pt x="633186" y="608402"/>
                      <a:pt x="637428" y="598214"/>
                      <a:pt x="642017" y="591577"/>
                    </a:cubicBezTo>
                    <a:cubicBezTo>
                      <a:pt x="655553" y="590797"/>
                      <a:pt x="669118" y="590220"/>
                      <a:pt x="682711" y="589787"/>
                    </a:cubicBezTo>
                    <a:cubicBezTo>
                      <a:pt x="680200" y="609268"/>
                      <a:pt x="701932" y="616570"/>
                      <a:pt x="713881" y="627422"/>
                    </a:cubicBezTo>
                    <a:cubicBezTo>
                      <a:pt x="722164" y="622457"/>
                      <a:pt x="731110" y="618821"/>
                      <a:pt x="740028" y="615127"/>
                    </a:cubicBezTo>
                    <a:cubicBezTo>
                      <a:pt x="736825" y="621880"/>
                      <a:pt x="733073" y="628374"/>
                      <a:pt x="730678" y="635474"/>
                    </a:cubicBezTo>
                    <a:cubicBezTo>
                      <a:pt x="725136" y="652213"/>
                      <a:pt x="740634" y="672906"/>
                      <a:pt x="727359" y="687192"/>
                    </a:cubicBezTo>
                    <a:cubicBezTo>
                      <a:pt x="710677" y="700208"/>
                      <a:pt x="700056" y="722200"/>
                      <a:pt x="678642" y="728261"/>
                    </a:cubicBezTo>
                    <a:cubicBezTo>
                      <a:pt x="652840" y="736948"/>
                      <a:pt x="629203" y="752389"/>
                      <a:pt x="601612" y="755159"/>
                    </a:cubicBezTo>
                    <a:cubicBezTo>
                      <a:pt x="587384" y="757324"/>
                      <a:pt x="574685" y="764452"/>
                      <a:pt x="561669" y="770080"/>
                    </a:cubicBezTo>
                    <a:cubicBezTo>
                      <a:pt x="575493" y="795853"/>
                      <a:pt x="553617" y="832650"/>
                      <a:pt x="579447" y="852737"/>
                    </a:cubicBezTo>
                    <a:cubicBezTo>
                      <a:pt x="564786" y="900415"/>
                      <a:pt x="568018" y="950748"/>
                      <a:pt x="563574" y="999870"/>
                    </a:cubicBezTo>
                    <a:cubicBezTo>
                      <a:pt x="560197" y="1021573"/>
                      <a:pt x="545536" y="1041602"/>
                      <a:pt x="526113" y="1051588"/>
                    </a:cubicBezTo>
                    <a:cubicBezTo>
                      <a:pt x="508132" y="1056235"/>
                      <a:pt x="489200" y="1052165"/>
                      <a:pt x="470931" y="1054936"/>
                    </a:cubicBezTo>
                    <a:cubicBezTo>
                      <a:pt x="447554" y="1059496"/>
                      <a:pt x="425129" y="1047721"/>
                      <a:pt x="401809" y="1047807"/>
                    </a:cubicBezTo>
                    <a:cubicBezTo>
                      <a:pt x="387754" y="1049770"/>
                      <a:pt x="377104" y="1037562"/>
                      <a:pt x="363511" y="1036263"/>
                    </a:cubicBezTo>
                    <a:cubicBezTo>
                      <a:pt x="344550" y="1030116"/>
                      <a:pt x="318171" y="1036147"/>
                      <a:pt x="305501" y="1017503"/>
                    </a:cubicBezTo>
                    <a:cubicBezTo>
                      <a:pt x="281979" y="1020505"/>
                      <a:pt x="261315" y="996435"/>
                      <a:pt x="238227" y="1006854"/>
                    </a:cubicBezTo>
                    <a:cubicBezTo>
                      <a:pt x="236408" y="1001168"/>
                      <a:pt x="234388" y="995540"/>
                      <a:pt x="232541" y="989884"/>
                    </a:cubicBezTo>
                    <a:cubicBezTo>
                      <a:pt x="191414" y="985959"/>
                      <a:pt x="149884" y="991125"/>
                      <a:pt x="108902" y="987431"/>
                    </a:cubicBezTo>
                    <a:cubicBezTo>
                      <a:pt x="90950" y="977214"/>
                      <a:pt x="81311" y="956607"/>
                      <a:pt x="69305" y="940618"/>
                    </a:cubicBezTo>
                    <a:cubicBezTo>
                      <a:pt x="57818" y="909074"/>
                      <a:pt x="64571" y="874152"/>
                      <a:pt x="65120" y="841424"/>
                    </a:cubicBezTo>
                    <a:cubicBezTo>
                      <a:pt x="62638" y="815449"/>
                      <a:pt x="93028" y="798595"/>
                      <a:pt x="84658" y="772072"/>
                    </a:cubicBezTo>
                    <a:cubicBezTo>
                      <a:pt x="97819" y="763615"/>
                      <a:pt x="113115" y="758882"/>
                      <a:pt x="125352" y="748983"/>
                    </a:cubicBezTo>
                    <a:cubicBezTo>
                      <a:pt x="137272" y="739632"/>
                      <a:pt x="148989" y="729675"/>
                      <a:pt x="162900" y="723384"/>
                    </a:cubicBezTo>
                    <a:cubicBezTo>
                      <a:pt x="182294" y="716370"/>
                      <a:pt x="207519" y="723066"/>
                      <a:pt x="222353" y="705721"/>
                    </a:cubicBezTo>
                    <a:cubicBezTo>
                      <a:pt x="226422" y="707077"/>
                      <a:pt x="230463" y="708491"/>
                      <a:pt x="234561" y="709761"/>
                    </a:cubicBezTo>
                    <a:cubicBezTo>
                      <a:pt x="238342" y="705778"/>
                      <a:pt x="241430" y="700612"/>
                      <a:pt x="246452" y="698130"/>
                    </a:cubicBezTo>
                    <a:cubicBezTo>
                      <a:pt x="266770" y="695360"/>
                      <a:pt x="286193" y="688000"/>
                      <a:pt x="306973" y="687683"/>
                    </a:cubicBezTo>
                    <a:cubicBezTo>
                      <a:pt x="318517" y="685865"/>
                      <a:pt x="324895" y="671723"/>
                      <a:pt x="338489" y="675561"/>
                    </a:cubicBezTo>
                    <a:cubicBezTo>
                      <a:pt x="348590" y="675792"/>
                      <a:pt x="355719" y="668346"/>
                      <a:pt x="362703" y="662199"/>
                    </a:cubicBezTo>
                    <a:cubicBezTo>
                      <a:pt x="360740" y="659746"/>
                      <a:pt x="358547" y="657552"/>
                      <a:pt x="356180" y="655503"/>
                    </a:cubicBezTo>
                    <a:cubicBezTo>
                      <a:pt x="339499" y="661968"/>
                      <a:pt x="321923" y="655041"/>
                      <a:pt x="305761" y="650164"/>
                    </a:cubicBezTo>
                    <a:cubicBezTo>
                      <a:pt x="305645" y="640380"/>
                      <a:pt x="303423" y="629615"/>
                      <a:pt x="294274" y="624247"/>
                    </a:cubicBezTo>
                    <a:cubicBezTo>
                      <a:pt x="277679" y="613222"/>
                      <a:pt x="270175" y="590970"/>
                      <a:pt x="277679" y="572096"/>
                    </a:cubicBezTo>
                    <a:cubicBezTo>
                      <a:pt x="290407" y="544014"/>
                      <a:pt x="301691" y="515269"/>
                      <a:pt x="316295" y="488082"/>
                    </a:cubicBezTo>
                    <a:cubicBezTo>
                      <a:pt x="318835" y="468283"/>
                      <a:pt x="337912" y="459019"/>
                      <a:pt x="348503" y="444358"/>
                    </a:cubicBezTo>
                    <a:cubicBezTo>
                      <a:pt x="355719" y="425339"/>
                      <a:pt x="357364" y="404126"/>
                      <a:pt x="369745" y="387300"/>
                    </a:cubicBezTo>
                    <a:cubicBezTo>
                      <a:pt x="385359" y="363952"/>
                      <a:pt x="387119" y="334254"/>
                      <a:pt x="403743" y="311425"/>
                    </a:cubicBezTo>
                    <a:cubicBezTo>
                      <a:pt x="409602" y="303979"/>
                      <a:pt x="415922" y="296908"/>
                      <a:pt x="422041" y="289664"/>
                    </a:cubicBezTo>
                    <a:cubicBezTo>
                      <a:pt x="418577" y="280775"/>
                      <a:pt x="411391" y="270703"/>
                      <a:pt x="416759" y="261121"/>
                    </a:cubicBezTo>
                    <a:cubicBezTo>
                      <a:pt x="431594" y="232404"/>
                      <a:pt x="442387" y="201668"/>
                      <a:pt x="449112" y="170065"/>
                    </a:cubicBezTo>
                    <a:cubicBezTo>
                      <a:pt x="453874" y="159127"/>
                      <a:pt x="450064" y="148275"/>
                      <a:pt x="446082" y="138145"/>
                    </a:cubicBezTo>
                    <a:cubicBezTo>
                      <a:pt x="411968" y="161926"/>
                      <a:pt x="379356" y="188565"/>
                      <a:pt x="353612" y="221495"/>
                    </a:cubicBezTo>
                    <a:cubicBezTo>
                      <a:pt x="340422" y="238696"/>
                      <a:pt x="321201" y="251135"/>
                      <a:pt x="311158" y="270731"/>
                    </a:cubicBezTo>
                    <a:cubicBezTo>
                      <a:pt x="305155" y="287355"/>
                      <a:pt x="303250" y="306086"/>
                      <a:pt x="291013" y="319853"/>
                    </a:cubicBezTo>
                    <a:cubicBezTo>
                      <a:pt x="284548" y="330791"/>
                      <a:pt x="274245" y="338179"/>
                      <a:pt x="264865" y="346289"/>
                    </a:cubicBezTo>
                    <a:cubicBezTo>
                      <a:pt x="238948" y="379854"/>
                      <a:pt x="212079" y="412698"/>
                      <a:pt x="186999" y="446926"/>
                    </a:cubicBezTo>
                    <a:cubicBezTo>
                      <a:pt x="179408" y="457259"/>
                      <a:pt x="165122" y="459452"/>
                      <a:pt x="153405" y="456018"/>
                    </a:cubicBezTo>
                    <a:cubicBezTo>
                      <a:pt x="151413" y="463060"/>
                      <a:pt x="148585" y="469928"/>
                      <a:pt x="148066" y="477317"/>
                    </a:cubicBezTo>
                    <a:cubicBezTo>
                      <a:pt x="141254" y="476768"/>
                      <a:pt x="138339" y="482165"/>
                      <a:pt x="135944" y="488140"/>
                    </a:cubicBezTo>
                    <a:cubicBezTo>
                      <a:pt x="114183" y="492151"/>
                      <a:pt x="100330" y="510911"/>
                      <a:pt x="81311" y="520290"/>
                    </a:cubicBezTo>
                    <a:cubicBezTo>
                      <a:pt x="69997" y="521647"/>
                      <a:pt x="55307" y="517375"/>
                      <a:pt x="57760" y="502166"/>
                    </a:cubicBezTo>
                    <a:cubicBezTo>
                      <a:pt x="39578" y="508602"/>
                      <a:pt x="28293" y="488457"/>
                      <a:pt x="18452" y="476797"/>
                    </a:cubicBezTo>
                    <a:cubicBezTo>
                      <a:pt x="15826" y="477172"/>
                      <a:pt x="13257" y="477721"/>
                      <a:pt x="10631" y="478067"/>
                    </a:cubicBezTo>
                    <a:cubicBezTo>
                      <a:pt x="9736" y="461184"/>
                      <a:pt x="3993" y="445195"/>
                      <a:pt x="616" y="428773"/>
                    </a:cubicBezTo>
                    <a:cubicBezTo>
                      <a:pt x="7398" y="420692"/>
                      <a:pt x="12333" y="411341"/>
                      <a:pt x="18538" y="402827"/>
                    </a:cubicBezTo>
                    <a:cubicBezTo>
                      <a:pt x="15999" y="397777"/>
                      <a:pt x="13661" y="392639"/>
                      <a:pt x="10977" y="387646"/>
                    </a:cubicBezTo>
                    <a:cubicBezTo>
                      <a:pt x="26591" y="367530"/>
                      <a:pt x="42810" y="347703"/>
                      <a:pt x="61801" y="330618"/>
                    </a:cubicBezTo>
                    <a:cubicBezTo>
                      <a:pt x="65466" y="327068"/>
                      <a:pt x="70950" y="328597"/>
                      <a:pt x="75481" y="328107"/>
                    </a:cubicBezTo>
                    <a:cubicBezTo>
                      <a:pt x="80993" y="321238"/>
                      <a:pt x="86044" y="313763"/>
                      <a:pt x="92682" y="307933"/>
                    </a:cubicBezTo>
                    <a:cubicBezTo>
                      <a:pt x="110085" y="303200"/>
                      <a:pt x="128065" y="299794"/>
                      <a:pt x="144487" y="291944"/>
                    </a:cubicBezTo>
                    <a:cubicBezTo>
                      <a:pt x="180620" y="278495"/>
                      <a:pt x="209337" y="250125"/>
                      <a:pt x="246596" y="239187"/>
                    </a:cubicBezTo>
                    <a:cubicBezTo>
                      <a:pt x="265038" y="233415"/>
                      <a:pt x="277621" y="217743"/>
                      <a:pt x="291215" y="204958"/>
                    </a:cubicBezTo>
                    <a:cubicBezTo>
                      <a:pt x="332919" y="172922"/>
                      <a:pt x="373930" y="139761"/>
                      <a:pt x="412315" y="103830"/>
                    </a:cubicBezTo>
                    <a:cubicBezTo>
                      <a:pt x="433527" y="84984"/>
                      <a:pt x="446053" y="58894"/>
                      <a:pt x="464495" y="37652"/>
                    </a:cubicBezTo>
                    <a:cubicBezTo>
                      <a:pt x="482244" y="21836"/>
                      <a:pt x="502476" y="8156"/>
                      <a:pt x="524900" y="47"/>
                    </a:cubicBezTo>
                    <a:moveTo>
                      <a:pt x="412055" y="799691"/>
                    </a:moveTo>
                    <a:cubicBezTo>
                      <a:pt x="380799" y="805261"/>
                      <a:pt x="354651" y="827455"/>
                      <a:pt x="322615" y="829678"/>
                    </a:cubicBezTo>
                    <a:cubicBezTo>
                      <a:pt x="286049" y="834180"/>
                      <a:pt x="251012" y="846850"/>
                      <a:pt x="217851" y="862492"/>
                    </a:cubicBezTo>
                    <a:cubicBezTo>
                      <a:pt x="220362" y="877615"/>
                      <a:pt x="218543" y="900877"/>
                      <a:pt x="237592" y="904081"/>
                    </a:cubicBezTo>
                    <a:cubicBezTo>
                      <a:pt x="274562" y="913143"/>
                      <a:pt x="310292" y="928555"/>
                      <a:pt x="348532" y="931354"/>
                    </a:cubicBezTo>
                    <a:cubicBezTo>
                      <a:pt x="368735" y="936491"/>
                      <a:pt x="389082" y="941398"/>
                      <a:pt x="408678" y="948555"/>
                    </a:cubicBezTo>
                    <a:cubicBezTo>
                      <a:pt x="428130" y="949969"/>
                      <a:pt x="445822" y="960186"/>
                      <a:pt x="465447" y="959984"/>
                    </a:cubicBezTo>
                    <a:cubicBezTo>
                      <a:pt x="476357" y="934615"/>
                      <a:pt x="466255" y="908150"/>
                      <a:pt x="469805" y="882060"/>
                    </a:cubicBezTo>
                    <a:cubicBezTo>
                      <a:pt x="470498" y="869592"/>
                      <a:pt x="463196" y="857240"/>
                      <a:pt x="470527" y="845147"/>
                    </a:cubicBezTo>
                    <a:cubicBezTo>
                      <a:pt x="476616" y="834093"/>
                      <a:pt x="464293" y="825435"/>
                      <a:pt x="465678" y="814266"/>
                    </a:cubicBezTo>
                    <a:cubicBezTo>
                      <a:pt x="466053" y="804367"/>
                      <a:pt x="458607" y="797036"/>
                      <a:pt x="451392" y="791437"/>
                    </a:cubicBezTo>
                    <a:cubicBezTo>
                      <a:pt x="438376" y="794583"/>
                      <a:pt x="425273" y="797498"/>
                      <a:pt x="412055" y="799691"/>
                    </a:cubicBezTo>
                    <a:close/>
                  </a:path>
                </a:pathLst>
              </a:custGeom>
              <a:solidFill>
                <a:srgbClr val="E5D7B9"/>
              </a:solidFill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7BFD5577-B383-5406-D399-3A448688CBA1}"/>
              </a:ext>
            </a:extLst>
          </p:cNvPr>
          <p:cNvGrpSpPr/>
          <p:nvPr/>
        </p:nvGrpSpPr>
        <p:grpSpPr>
          <a:xfrm>
            <a:off x="2867314" y="3459631"/>
            <a:ext cx="1351727" cy="3128849"/>
            <a:chOff x="2876014" y="42762"/>
            <a:chExt cx="1351727" cy="286232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2399BB3-0877-7466-6794-5A7B0992ED97}"/>
                </a:ext>
              </a:extLst>
            </p:cNvPr>
            <p:cNvSpPr/>
            <p:nvPr/>
          </p:nvSpPr>
          <p:spPr>
            <a:xfrm>
              <a:off x="2876014" y="389116"/>
              <a:ext cx="1351727" cy="2298726"/>
            </a:xfrm>
            <a:prstGeom prst="rect">
              <a:avLst/>
            </a:prstGeom>
            <a:gradFill>
              <a:gsLst>
                <a:gs pos="100000">
                  <a:srgbClr val="BCA270">
                    <a:alpha val="60000"/>
                  </a:srgbClr>
                </a:gs>
                <a:gs pos="0">
                  <a:srgbClr val="D9C69B">
                    <a:alpha val="20000"/>
                  </a:srgbClr>
                </a:gs>
              </a:gsLst>
              <a:lin ang="540000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2" name="Text Box 25">
              <a:extLst>
                <a:ext uri="{FF2B5EF4-FFF2-40B4-BE49-F238E27FC236}">
                  <a16:creationId xmlns:a16="http://schemas.microsoft.com/office/drawing/2014/main" id="{0F6EFBB2-F761-4E3D-2AE2-7D2383F83DAC}"/>
                </a:ext>
              </a:extLst>
            </p:cNvPr>
            <p:cNvSpPr/>
            <p:nvPr/>
          </p:nvSpPr>
          <p:spPr>
            <a:xfrm>
              <a:off x="3207579" y="42762"/>
              <a:ext cx="676275" cy="2862322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不龟手之药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5" name="AutoShape 20">
            <a:extLst>
              <a:ext uri="{FF2B5EF4-FFF2-40B4-BE49-F238E27FC236}">
                <a16:creationId xmlns:a16="http://schemas.microsoft.com/office/drawing/2014/main" id="{40E3B191-9B7B-E8D0-6DE6-3389FA771504}"/>
              </a:ext>
            </a:extLst>
          </p:cNvPr>
          <p:cNvSpPr/>
          <p:nvPr/>
        </p:nvSpPr>
        <p:spPr>
          <a:xfrm rot="10800000">
            <a:off x="4918276" y="4046538"/>
            <a:ext cx="232232" cy="363336"/>
          </a:xfrm>
          <a:prstGeom prst="upArrow">
            <a:avLst>
              <a:gd name="adj1" fmla="val 50000"/>
              <a:gd name="adj2" fmla="val 74525"/>
            </a:avLst>
          </a:prstGeom>
          <a:gradFill>
            <a:gsLst>
              <a:gs pos="0">
                <a:srgbClr val="BCA270">
                  <a:alpha val="60000"/>
                </a:srgbClr>
              </a:gs>
              <a:gs pos="100000">
                <a:srgbClr val="D9C69B">
                  <a:alpha val="20000"/>
                </a:srgbClr>
              </a:gs>
            </a:gsLst>
            <a:lin ang="5400000" scaled="1"/>
          </a:gradFill>
          <a:ln w="25400"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endParaRPr lang="zh-CN" altLang="en-US">
              <a:solidFill>
                <a:schemeClr val="lt1"/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AutoShape 20">
            <a:extLst>
              <a:ext uri="{FF2B5EF4-FFF2-40B4-BE49-F238E27FC236}">
                <a16:creationId xmlns:a16="http://schemas.microsoft.com/office/drawing/2014/main" id="{FD7FDD32-78ED-A490-70CA-473A12F15EFD}"/>
              </a:ext>
            </a:extLst>
          </p:cNvPr>
          <p:cNvSpPr/>
          <p:nvPr/>
        </p:nvSpPr>
        <p:spPr>
          <a:xfrm rot="10800000">
            <a:off x="4918276" y="4891556"/>
            <a:ext cx="232232" cy="363336"/>
          </a:xfrm>
          <a:prstGeom prst="upArrow">
            <a:avLst>
              <a:gd name="adj1" fmla="val 50000"/>
              <a:gd name="adj2" fmla="val 74525"/>
            </a:avLst>
          </a:prstGeom>
          <a:gradFill>
            <a:gsLst>
              <a:gs pos="0">
                <a:srgbClr val="BCA270">
                  <a:alpha val="60000"/>
                </a:srgbClr>
              </a:gs>
              <a:gs pos="100000">
                <a:srgbClr val="D9C69B">
                  <a:alpha val="20000"/>
                </a:srgbClr>
              </a:gs>
            </a:gsLst>
            <a:lin ang="5400000" scaled="1"/>
          </a:gradFill>
          <a:ln w="25400"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endParaRPr lang="zh-CN" altLang="en-US">
              <a:solidFill>
                <a:schemeClr val="lt1"/>
              </a:solidFill>
              <a:sym typeface="微软雅黑" panose="020B0503020204020204" pitchFamily="34" charset="-122"/>
            </a:endParaRPr>
          </a:p>
        </p:txBody>
      </p:sp>
      <p:pic>
        <p:nvPicPr>
          <p:cNvPr id="48" name="图片 47" descr="电脑屏幕的照片&#10;&#10;低可信度">
            <a:extLst>
              <a:ext uri="{FF2B5EF4-FFF2-40B4-BE49-F238E27FC236}">
                <a16:creationId xmlns:a16="http://schemas.microsoft.com/office/drawing/2014/main" id="{55466F0D-882F-FD9C-B2B2-A80E9C6D4D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4" name="Picture 8" descr="查看图片">
            <a:extLst>
              <a:ext uri="{FF2B5EF4-FFF2-40B4-BE49-F238E27FC236}">
                <a16:creationId xmlns:a16="http://schemas.microsoft.com/office/drawing/2014/main" id="{0B55FBDD-59C7-29E3-3C79-549A39B719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6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79" t="29354"/>
          <a:stretch/>
        </p:blipFill>
        <p:spPr bwMode="auto">
          <a:xfrm>
            <a:off x="8438544" y="4875072"/>
            <a:ext cx="3753455" cy="1982928"/>
          </a:xfrm>
          <a:prstGeom prst="rect">
            <a:avLst/>
          </a:prstGeom>
          <a:noFill/>
          <a:effectLst>
            <a:outerShdw blurRad="254000" sx="102000" sy="102000" algn="ctr" rotWithShape="0">
              <a:srgbClr val="2D2C2A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550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45" grpId="0" animBg="1"/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AF241-11A1-7763-0327-38E21C2D2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>
            <a:extLst>
              <a:ext uri="{FF2B5EF4-FFF2-40B4-BE49-F238E27FC236}">
                <a16:creationId xmlns:a16="http://schemas.microsoft.com/office/drawing/2014/main" id="{B40A95C7-EF53-0087-596D-035ED65FFC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62" y="3389776"/>
            <a:ext cx="12192000" cy="3194304"/>
          </a:xfrm>
          <a:prstGeom prst="rect">
            <a:avLst/>
          </a:prstGeom>
        </p:spPr>
      </p:pic>
      <p:pic>
        <p:nvPicPr>
          <p:cNvPr id="46" name="图片 45" descr="查看图片">
            <a:extLst>
              <a:ext uri="{FF2B5EF4-FFF2-40B4-BE49-F238E27FC236}">
                <a16:creationId xmlns:a16="http://schemas.microsoft.com/office/drawing/2014/main" id="{75B4488C-4143-7183-2AB7-077EA1293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969"/>
          <a:stretch>
            <a:fillRect/>
          </a:stretch>
        </p:blipFill>
        <p:spPr bwMode="auto">
          <a:xfrm>
            <a:off x="0" y="0"/>
            <a:ext cx="12192000" cy="4326771"/>
          </a:xfrm>
          <a:custGeom>
            <a:avLst/>
            <a:gdLst>
              <a:gd name="connsiteX0" fmla="*/ 0 w 12192000"/>
              <a:gd name="connsiteY0" fmla="*/ 0 h 4326771"/>
              <a:gd name="connsiteX1" fmla="*/ 12192000 w 12192000"/>
              <a:gd name="connsiteY1" fmla="*/ 0 h 4326771"/>
              <a:gd name="connsiteX2" fmla="*/ 12192000 w 12192000"/>
              <a:gd name="connsiteY2" fmla="*/ 4326771 h 4326771"/>
              <a:gd name="connsiteX3" fmla="*/ 0 w 12192000"/>
              <a:gd name="connsiteY3" fmla="*/ 4326771 h 432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326771">
                <a:moveTo>
                  <a:pt x="0" y="0"/>
                </a:moveTo>
                <a:lnTo>
                  <a:pt x="12192000" y="0"/>
                </a:lnTo>
                <a:lnTo>
                  <a:pt x="12192000" y="4326771"/>
                </a:lnTo>
                <a:lnTo>
                  <a:pt x="0" y="432677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右大括号 2">
            <a:extLst>
              <a:ext uri="{FF2B5EF4-FFF2-40B4-BE49-F238E27FC236}">
                <a16:creationId xmlns:a16="http://schemas.microsoft.com/office/drawing/2014/main" id="{9220D0C1-050F-C768-4795-D015AAEDCF54}"/>
              </a:ext>
            </a:extLst>
          </p:cNvPr>
          <p:cNvSpPr/>
          <p:nvPr/>
        </p:nvSpPr>
        <p:spPr>
          <a:xfrm rot="5400000">
            <a:off x="5034007" y="-5799247"/>
            <a:ext cx="2123987" cy="13372289"/>
          </a:xfrm>
          <a:prstGeom prst="rightBrace">
            <a:avLst>
              <a:gd name="adj1" fmla="val 90730"/>
              <a:gd name="adj2" fmla="val 50000"/>
            </a:avLst>
          </a:prstGeom>
          <a:blipFill dpi="0" rotWithShape="0">
            <a:blip r:embed="rId7"/>
            <a:srcRect/>
            <a:tile tx="0" ty="0" sx="100000" sy="100000" flip="none" algn="t"/>
          </a:blipFill>
          <a:ln>
            <a:noFill/>
          </a:ln>
          <a:effectLst>
            <a:outerShdw blurRad="508000" dist="254000" dir="5400000" algn="t" rotWithShape="0">
              <a:srgbClr val="5A4C3C">
                <a:alpha val="2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右大括号 3">
            <a:extLst>
              <a:ext uri="{FF2B5EF4-FFF2-40B4-BE49-F238E27FC236}">
                <a16:creationId xmlns:a16="http://schemas.microsoft.com/office/drawing/2014/main" id="{90449E5E-54DF-DD34-41FF-09A720DE36A0}"/>
              </a:ext>
            </a:extLst>
          </p:cNvPr>
          <p:cNvSpPr/>
          <p:nvPr/>
        </p:nvSpPr>
        <p:spPr>
          <a:xfrm rot="5400000">
            <a:off x="4988838" y="-5640954"/>
            <a:ext cx="2214324" cy="13372289"/>
          </a:xfrm>
          <a:prstGeom prst="rightBrace">
            <a:avLst>
              <a:gd name="adj1" fmla="val 90730"/>
              <a:gd name="adj2" fmla="val 50000"/>
            </a:avLst>
          </a:prstGeom>
          <a:noFill/>
          <a:ln w="12700">
            <a:gradFill flip="none" rotWithShape="1">
              <a:gsLst>
                <a:gs pos="36000">
                  <a:srgbClr val="967126"/>
                </a:gs>
                <a:gs pos="0">
                  <a:srgbClr val="D9C69B"/>
                </a:gs>
                <a:gs pos="68000">
                  <a:srgbClr val="967126"/>
                </a:gs>
                <a:gs pos="97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895F12AF-7B3B-F57F-8966-8682B3D48651}"/>
              </a:ext>
            </a:extLst>
          </p:cNvPr>
          <p:cNvSpPr/>
          <p:nvPr/>
        </p:nvSpPr>
        <p:spPr>
          <a:xfrm rot="16200000" flipV="1">
            <a:off x="5034007" y="-637222"/>
            <a:ext cx="2123987" cy="13372289"/>
          </a:xfrm>
          <a:prstGeom prst="rightBrace">
            <a:avLst>
              <a:gd name="adj1" fmla="val 90730"/>
              <a:gd name="adj2" fmla="val 50000"/>
            </a:avLst>
          </a:prstGeom>
          <a:blipFill dpi="0" rotWithShape="0">
            <a:blip r:embed="rId7"/>
            <a:srcRect/>
            <a:tile tx="0" ty="0" sx="100000" sy="100000" flip="none" algn="t"/>
          </a:blipFill>
          <a:ln>
            <a:noFill/>
          </a:ln>
          <a:effectLst>
            <a:outerShdw blurRad="508000" dist="38100" dir="16200000" rotWithShape="0">
              <a:srgbClr val="5A4C3C">
                <a:alpha val="2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右大括号 8">
            <a:extLst>
              <a:ext uri="{FF2B5EF4-FFF2-40B4-BE49-F238E27FC236}">
                <a16:creationId xmlns:a16="http://schemas.microsoft.com/office/drawing/2014/main" id="{C84D5D3C-EC85-C029-9E3B-3956235E4926}"/>
              </a:ext>
            </a:extLst>
          </p:cNvPr>
          <p:cNvSpPr/>
          <p:nvPr/>
        </p:nvSpPr>
        <p:spPr>
          <a:xfrm rot="16200000" flipV="1">
            <a:off x="4988838" y="-795515"/>
            <a:ext cx="2214324" cy="13372289"/>
          </a:xfrm>
          <a:prstGeom prst="rightBrace">
            <a:avLst>
              <a:gd name="adj1" fmla="val 90730"/>
              <a:gd name="adj2" fmla="val 50000"/>
            </a:avLst>
          </a:prstGeom>
          <a:noFill/>
          <a:ln w="12700">
            <a:gradFill flip="none" rotWithShape="1">
              <a:gsLst>
                <a:gs pos="36000">
                  <a:srgbClr val="967126"/>
                </a:gs>
                <a:gs pos="0">
                  <a:srgbClr val="D9C69B"/>
                </a:gs>
                <a:gs pos="68000">
                  <a:srgbClr val="967126"/>
                </a:gs>
                <a:gs pos="97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2" descr="查看图片">
            <a:extLst>
              <a:ext uri="{FF2B5EF4-FFF2-40B4-BE49-F238E27FC236}">
                <a16:creationId xmlns:a16="http://schemas.microsoft.com/office/drawing/2014/main" id="{08263EA9-A5B9-A720-27E7-0543F1C2C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8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" y="-1"/>
            <a:ext cx="4291452" cy="2789444"/>
          </a:xfrm>
          <a:prstGeom prst="rect">
            <a:avLst/>
          </a:prstGeom>
          <a:noFill/>
          <a:effectLst>
            <a:outerShdw blurRad="254000" sx="102000" sy="102000" algn="ctr" rotWithShape="0">
              <a:srgbClr val="2D2C2A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查看图片">
            <a:extLst>
              <a:ext uri="{FF2B5EF4-FFF2-40B4-BE49-F238E27FC236}">
                <a16:creationId xmlns:a16="http://schemas.microsoft.com/office/drawing/2014/main" id="{A3CF3C26-1D65-4079-6957-759C89AEED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8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79" t="29354"/>
          <a:stretch/>
        </p:blipFill>
        <p:spPr bwMode="auto">
          <a:xfrm>
            <a:off x="7614804" y="4439895"/>
            <a:ext cx="4577195" cy="2418105"/>
          </a:xfrm>
          <a:prstGeom prst="rect">
            <a:avLst/>
          </a:prstGeom>
          <a:noFill/>
          <a:effectLst>
            <a:outerShdw blurRad="254000" sx="102000" sy="102000" algn="ctr" rotWithShape="0">
              <a:srgbClr val="2D2C2A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id="{809FF730-0E6A-FE16-8835-F3BA46FBE33C}"/>
              </a:ext>
            </a:extLst>
          </p:cNvPr>
          <p:cNvSpPr/>
          <p:nvPr/>
        </p:nvSpPr>
        <p:spPr>
          <a:xfrm>
            <a:off x="2559158" y="3108663"/>
            <a:ext cx="7701484" cy="2075427"/>
          </a:xfrm>
          <a:custGeom>
            <a:avLst/>
            <a:gdLst>
              <a:gd name="connsiteX0" fmla="*/ 407768 w 5225612"/>
              <a:gd name="connsiteY0" fmla="*/ 0 h 1443571"/>
              <a:gd name="connsiteX1" fmla="*/ 407768 w 5225612"/>
              <a:gd name="connsiteY1" fmla="*/ 322 h 1443571"/>
              <a:gd name="connsiteX2" fmla="*/ 4817844 w 5225612"/>
              <a:gd name="connsiteY2" fmla="*/ 322 h 1443571"/>
              <a:gd name="connsiteX3" fmla="*/ 4817844 w 5225612"/>
              <a:gd name="connsiteY3" fmla="*/ 0 h 1443571"/>
              <a:gd name="connsiteX4" fmla="*/ 4820811 w 5225612"/>
              <a:gd name="connsiteY4" fmla="*/ 322 h 1443571"/>
              <a:gd name="connsiteX5" fmla="*/ 4831912 w 5225612"/>
              <a:gd name="connsiteY5" fmla="*/ 322 h 1443571"/>
              <a:gd name="connsiteX6" fmla="*/ 4831912 w 5225612"/>
              <a:gd name="connsiteY6" fmla="*/ 1527 h 1443571"/>
              <a:gd name="connsiteX7" fmla="*/ 4897205 w 5225612"/>
              <a:gd name="connsiteY7" fmla="*/ 8614 h 1443571"/>
              <a:gd name="connsiteX8" fmla="*/ 5021728 w 5225612"/>
              <a:gd name="connsiteY8" fmla="*/ 109612 h 1443571"/>
              <a:gd name="connsiteX9" fmla="*/ 5021728 w 5225612"/>
              <a:gd name="connsiteY9" fmla="*/ 612013 h 1443571"/>
              <a:gd name="connsiteX10" fmla="*/ 5225612 w 5225612"/>
              <a:gd name="connsiteY10" fmla="*/ 721625 h 1443571"/>
              <a:gd name="connsiteX11" fmla="*/ 5021728 w 5225612"/>
              <a:gd name="connsiteY11" fmla="*/ 831237 h 1443571"/>
              <a:gd name="connsiteX12" fmla="*/ 5021728 w 5225612"/>
              <a:gd name="connsiteY12" fmla="*/ 1333637 h 1443571"/>
              <a:gd name="connsiteX13" fmla="*/ 4897205 w 5225612"/>
              <a:gd name="connsiteY13" fmla="*/ 1434635 h 1443571"/>
              <a:gd name="connsiteX14" fmla="*/ 4831912 w 5225612"/>
              <a:gd name="connsiteY14" fmla="*/ 1441722 h 1443571"/>
              <a:gd name="connsiteX15" fmla="*/ 4831912 w 5225612"/>
              <a:gd name="connsiteY15" fmla="*/ 1443571 h 1443571"/>
              <a:gd name="connsiteX16" fmla="*/ 393702 w 5225612"/>
              <a:gd name="connsiteY16" fmla="*/ 1443571 h 1443571"/>
              <a:gd name="connsiteX17" fmla="*/ 393702 w 5225612"/>
              <a:gd name="connsiteY17" fmla="*/ 1441723 h 1443571"/>
              <a:gd name="connsiteX18" fmla="*/ 328407 w 5225612"/>
              <a:gd name="connsiteY18" fmla="*/ 1434635 h 1443571"/>
              <a:gd name="connsiteX19" fmla="*/ 203884 w 5225612"/>
              <a:gd name="connsiteY19" fmla="*/ 1333637 h 1443571"/>
              <a:gd name="connsiteX20" fmla="*/ 203884 w 5225612"/>
              <a:gd name="connsiteY20" fmla="*/ 831237 h 1443571"/>
              <a:gd name="connsiteX21" fmla="*/ 0 w 5225612"/>
              <a:gd name="connsiteY21" fmla="*/ 721625 h 1443571"/>
              <a:gd name="connsiteX22" fmla="*/ 203884 w 5225612"/>
              <a:gd name="connsiteY22" fmla="*/ 612013 h 1443571"/>
              <a:gd name="connsiteX23" fmla="*/ 203884 w 5225612"/>
              <a:gd name="connsiteY23" fmla="*/ 109612 h 1443571"/>
              <a:gd name="connsiteX24" fmla="*/ 328407 w 5225612"/>
              <a:gd name="connsiteY24" fmla="*/ 8614 h 1443571"/>
              <a:gd name="connsiteX25" fmla="*/ 393702 w 5225612"/>
              <a:gd name="connsiteY25" fmla="*/ 1527 h 1443571"/>
              <a:gd name="connsiteX26" fmla="*/ 393702 w 5225612"/>
              <a:gd name="connsiteY26" fmla="*/ 322 h 1443571"/>
              <a:gd name="connsiteX27" fmla="*/ 404801 w 5225612"/>
              <a:gd name="connsiteY27" fmla="*/ 322 h 144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225612" h="1443571">
                <a:moveTo>
                  <a:pt x="407768" y="0"/>
                </a:moveTo>
                <a:lnTo>
                  <a:pt x="407768" y="322"/>
                </a:lnTo>
                <a:lnTo>
                  <a:pt x="4817844" y="322"/>
                </a:lnTo>
                <a:lnTo>
                  <a:pt x="4817844" y="0"/>
                </a:lnTo>
                <a:lnTo>
                  <a:pt x="4820811" y="322"/>
                </a:lnTo>
                <a:lnTo>
                  <a:pt x="4831912" y="322"/>
                </a:lnTo>
                <a:lnTo>
                  <a:pt x="4831912" y="1527"/>
                </a:lnTo>
                <a:lnTo>
                  <a:pt x="4897205" y="8614"/>
                </a:lnTo>
                <a:cubicBezTo>
                  <a:pt x="4970382" y="25254"/>
                  <a:pt x="5021728" y="64209"/>
                  <a:pt x="5021728" y="109612"/>
                </a:cubicBezTo>
                <a:lnTo>
                  <a:pt x="5021728" y="612013"/>
                </a:lnTo>
                <a:cubicBezTo>
                  <a:pt x="5021728" y="672550"/>
                  <a:pt x="5113010" y="721625"/>
                  <a:pt x="5225612" y="721625"/>
                </a:cubicBezTo>
                <a:cubicBezTo>
                  <a:pt x="5113010" y="721625"/>
                  <a:pt x="5021728" y="770700"/>
                  <a:pt x="5021728" y="831237"/>
                </a:cubicBezTo>
                <a:lnTo>
                  <a:pt x="5021728" y="1333637"/>
                </a:lnTo>
                <a:cubicBezTo>
                  <a:pt x="5021728" y="1379040"/>
                  <a:pt x="4970382" y="1417995"/>
                  <a:pt x="4897205" y="1434635"/>
                </a:cubicBezTo>
                <a:lnTo>
                  <a:pt x="4831912" y="1441722"/>
                </a:lnTo>
                <a:lnTo>
                  <a:pt x="4831912" y="1443571"/>
                </a:lnTo>
                <a:lnTo>
                  <a:pt x="393702" y="1443571"/>
                </a:lnTo>
                <a:lnTo>
                  <a:pt x="393702" y="1441723"/>
                </a:lnTo>
                <a:lnTo>
                  <a:pt x="328407" y="1434635"/>
                </a:lnTo>
                <a:cubicBezTo>
                  <a:pt x="255230" y="1417995"/>
                  <a:pt x="203884" y="1379040"/>
                  <a:pt x="203884" y="1333637"/>
                </a:cubicBezTo>
                <a:lnTo>
                  <a:pt x="203884" y="831237"/>
                </a:lnTo>
                <a:cubicBezTo>
                  <a:pt x="203884" y="770700"/>
                  <a:pt x="112602" y="721625"/>
                  <a:pt x="0" y="721625"/>
                </a:cubicBezTo>
                <a:cubicBezTo>
                  <a:pt x="112602" y="721625"/>
                  <a:pt x="203884" y="672550"/>
                  <a:pt x="203884" y="612013"/>
                </a:cubicBezTo>
                <a:lnTo>
                  <a:pt x="203884" y="109612"/>
                </a:lnTo>
                <a:cubicBezTo>
                  <a:pt x="203884" y="64209"/>
                  <a:pt x="255230" y="25254"/>
                  <a:pt x="328407" y="8614"/>
                </a:cubicBezTo>
                <a:lnTo>
                  <a:pt x="393702" y="1527"/>
                </a:lnTo>
                <a:lnTo>
                  <a:pt x="393702" y="322"/>
                </a:lnTo>
                <a:lnTo>
                  <a:pt x="404801" y="322"/>
                </a:lnTo>
                <a:close/>
              </a:path>
            </a:pathLst>
          </a:custGeom>
          <a:blipFill dpi="0" rotWithShape="1">
            <a:blip r:embed="rId12"/>
            <a:srcRect/>
            <a:tile tx="0" ty="0" sx="100000" sy="100000" flip="none" algn="ctr"/>
          </a:blipFill>
          <a:ln w="25400" cap="flat">
            <a:gradFill>
              <a:gsLst>
                <a:gs pos="0">
                  <a:srgbClr val="967126"/>
                </a:gs>
                <a:gs pos="97753">
                  <a:srgbClr val="967126"/>
                </a:gs>
                <a:gs pos="48000">
                  <a:srgbClr val="D9C69B"/>
                </a:gs>
              </a:gsLst>
              <a:lin ang="5400000" scaled="1"/>
            </a:gradFill>
            <a:miter lim="800000"/>
          </a:ln>
          <a:effectLst>
            <a:outerShdw blurRad="508000" dist="508000" dir="5400000" sx="90000" sy="90000" algn="t" rotWithShape="0">
              <a:srgbClr val="5A4C3C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just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603813F-8F26-8F82-B384-5A6013EC1041}"/>
              </a:ext>
            </a:extLst>
          </p:cNvPr>
          <p:cNvSpPr txBox="1"/>
          <p:nvPr/>
        </p:nvSpPr>
        <p:spPr>
          <a:xfrm>
            <a:off x="3192922" y="3290032"/>
            <a:ext cx="66431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仓耳今楷05 W04" pitchFamily="2" charset="-122"/>
                <a:ea typeface="仓耳今楷05 W04" pitchFamily="2" charset="-122"/>
              </a:rPr>
              <a:t>分析惠子、庄子、宋人、客的不同形象特点与人物追求，鉴赏庄子使用寓言的妙处。</a:t>
            </a:r>
          </a:p>
        </p:txBody>
      </p:sp>
      <p:sp>
        <p:nvSpPr>
          <p:cNvPr id="2" name="PA-文本框 11">
            <a:extLst>
              <a:ext uri="{FF2B5EF4-FFF2-40B4-BE49-F238E27FC236}">
                <a16:creationId xmlns:a16="http://schemas.microsoft.com/office/drawing/2014/main" id="{42B6106C-C1B2-098D-875B-EAB14719C18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136254" y="2580287"/>
            <a:ext cx="2214785" cy="408445"/>
          </a:xfrm>
          <a:custGeom>
            <a:avLst/>
            <a:gdLst/>
            <a:ahLst/>
            <a:cxnLst/>
            <a:rect l="l" t="t" r="r" b="b"/>
            <a:pathLst>
              <a:path w="2214785" h="408445">
                <a:moveTo>
                  <a:pt x="1310143" y="272872"/>
                </a:moveTo>
                <a:cubicBezTo>
                  <a:pt x="1308993" y="272872"/>
                  <a:pt x="1308007" y="272954"/>
                  <a:pt x="1307185" y="273118"/>
                </a:cubicBezTo>
                <a:cubicBezTo>
                  <a:pt x="1284343" y="275419"/>
                  <a:pt x="1262322" y="279856"/>
                  <a:pt x="1241124" y="286429"/>
                </a:cubicBezTo>
                <a:cubicBezTo>
                  <a:pt x="1241124" y="288072"/>
                  <a:pt x="1242028" y="296125"/>
                  <a:pt x="1243835" y="310586"/>
                </a:cubicBezTo>
                <a:lnTo>
                  <a:pt x="1246054" y="329320"/>
                </a:lnTo>
                <a:cubicBezTo>
                  <a:pt x="1271689" y="327019"/>
                  <a:pt x="1287301" y="325376"/>
                  <a:pt x="1292888" y="324390"/>
                </a:cubicBezTo>
                <a:cubicBezTo>
                  <a:pt x="1297982" y="323568"/>
                  <a:pt x="1302748" y="322253"/>
                  <a:pt x="1307185" y="320446"/>
                </a:cubicBezTo>
                <a:cubicBezTo>
                  <a:pt x="1311951" y="303848"/>
                  <a:pt x="1314744" y="292099"/>
                  <a:pt x="1315566" y="285197"/>
                </a:cubicBezTo>
                <a:cubicBezTo>
                  <a:pt x="1315895" y="281910"/>
                  <a:pt x="1316059" y="279774"/>
                  <a:pt x="1316059" y="278788"/>
                </a:cubicBezTo>
                <a:cubicBezTo>
                  <a:pt x="1316059" y="276816"/>
                  <a:pt x="1315648" y="275337"/>
                  <a:pt x="1314826" y="274351"/>
                </a:cubicBezTo>
                <a:cubicBezTo>
                  <a:pt x="1314005" y="273365"/>
                  <a:pt x="1312444" y="272872"/>
                  <a:pt x="1310143" y="272872"/>
                </a:cubicBezTo>
                <a:close/>
                <a:moveTo>
                  <a:pt x="1002022" y="264984"/>
                </a:moveTo>
                <a:cubicBezTo>
                  <a:pt x="1005802" y="264984"/>
                  <a:pt x="1009211" y="265764"/>
                  <a:pt x="1012252" y="267326"/>
                </a:cubicBezTo>
                <a:cubicBezTo>
                  <a:pt x="1015292" y="268887"/>
                  <a:pt x="1018866" y="271228"/>
                  <a:pt x="1022974" y="274351"/>
                </a:cubicBezTo>
                <a:cubicBezTo>
                  <a:pt x="1027247" y="277309"/>
                  <a:pt x="1029630" y="278952"/>
                  <a:pt x="1030123" y="279281"/>
                </a:cubicBezTo>
                <a:cubicBezTo>
                  <a:pt x="1036696" y="283553"/>
                  <a:pt x="1044830" y="289962"/>
                  <a:pt x="1054526" y="298507"/>
                </a:cubicBezTo>
                <a:lnTo>
                  <a:pt x="1061921" y="304670"/>
                </a:lnTo>
                <a:cubicBezTo>
                  <a:pt x="1065536" y="307792"/>
                  <a:pt x="1068330" y="311161"/>
                  <a:pt x="1070302" y="314776"/>
                </a:cubicBezTo>
                <a:cubicBezTo>
                  <a:pt x="1072274" y="318391"/>
                  <a:pt x="1073260" y="322089"/>
                  <a:pt x="1073260" y="325869"/>
                </a:cubicBezTo>
                <a:cubicBezTo>
                  <a:pt x="1073260" y="332770"/>
                  <a:pt x="1070137" y="339179"/>
                  <a:pt x="1063893" y="345095"/>
                </a:cubicBezTo>
                <a:cubicBezTo>
                  <a:pt x="1056498" y="352326"/>
                  <a:pt x="1049021" y="357502"/>
                  <a:pt x="1041462" y="360625"/>
                </a:cubicBezTo>
                <a:cubicBezTo>
                  <a:pt x="1039325" y="361611"/>
                  <a:pt x="1036778" y="362104"/>
                  <a:pt x="1033820" y="362104"/>
                </a:cubicBezTo>
                <a:cubicBezTo>
                  <a:pt x="1029547" y="362104"/>
                  <a:pt x="1026097" y="361200"/>
                  <a:pt x="1023467" y="359392"/>
                </a:cubicBezTo>
                <a:cubicBezTo>
                  <a:pt x="1013279" y="352819"/>
                  <a:pt x="1002474" y="347807"/>
                  <a:pt x="991053" y="344356"/>
                </a:cubicBezTo>
                <a:cubicBezTo>
                  <a:pt x="979632" y="340905"/>
                  <a:pt x="966362" y="337947"/>
                  <a:pt x="951244" y="335482"/>
                </a:cubicBezTo>
                <a:cubicBezTo>
                  <a:pt x="927416" y="331538"/>
                  <a:pt x="902191" y="329566"/>
                  <a:pt x="875569" y="329566"/>
                </a:cubicBezTo>
                <a:cubicBezTo>
                  <a:pt x="852234" y="329566"/>
                  <a:pt x="828447" y="331004"/>
                  <a:pt x="804209" y="333880"/>
                </a:cubicBezTo>
                <a:cubicBezTo>
                  <a:pt x="779970" y="336756"/>
                  <a:pt x="753718" y="340741"/>
                  <a:pt x="725453" y="345835"/>
                </a:cubicBezTo>
                <a:cubicBezTo>
                  <a:pt x="718387" y="347149"/>
                  <a:pt x="709348" y="348711"/>
                  <a:pt x="698338" y="350518"/>
                </a:cubicBezTo>
                <a:lnTo>
                  <a:pt x="682809" y="353230"/>
                </a:lnTo>
                <a:cubicBezTo>
                  <a:pt x="679687" y="353723"/>
                  <a:pt x="676647" y="353969"/>
                  <a:pt x="673689" y="353969"/>
                </a:cubicBezTo>
                <a:cubicBezTo>
                  <a:pt x="662678" y="353969"/>
                  <a:pt x="653887" y="349697"/>
                  <a:pt x="647314" y="341151"/>
                </a:cubicBezTo>
                <a:lnTo>
                  <a:pt x="639672" y="331045"/>
                </a:lnTo>
                <a:cubicBezTo>
                  <a:pt x="634906" y="325129"/>
                  <a:pt x="630716" y="319624"/>
                  <a:pt x="627101" y="314530"/>
                </a:cubicBezTo>
                <a:cubicBezTo>
                  <a:pt x="625458" y="311900"/>
                  <a:pt x="624636" y="309600"/>
                  <a:pt x="624636" y="307628"/>
                </a:cubicBezTo>
                <a:cubicBezTo>
                  <a:pt x="624636" y="304013"/>
                  <a:pt x="627019" y="302205"/>
                  <a:pt x="631784" y="302205"/>
                </a:cubicBezTo>
                <a:lnTo>
                  <a:pt x="634003" y="302451"/>
                </a:lnTo>
                <a:cubicBezTo>
                  <a:pt x="644027" y="303930"/>
                  <a:pt x="656763" y="304670"/>
                  <a:pt x="672210" y="304670"/>
                </a:cubicBezTo>
                <a:lnTo>
                  <a:pt x="690697" y="302698"/>
                </a:lnTo>
                <a:cubicBezTo>
                  <a:pt x="698913" y="301712"/>
                  <a:pt x="711238" y="300397"/>
                  <a:pt x="727671" y="298754"/>
                </a:cubicBezTo>
                <a:cubicBezTo>
                  <a:pt x="736217" y="297932"/>
                  <a:pt x="748131" y="296864"/>
                  <a:pt x="763413" y="295549"/>
                </a:cubicBezTo>
                <a:cubicBezTo>
                  <a:pt x="783133" y="293906"/>
                  <a:pt x="797923" y="292509"/>
                  <a:pt x="807783" y="291359"/>
                </a:cubicBezTo>
                <a:lnTo>
                  <a:pt x="845004" y="287662"/>
                </a:lnTo>
                <a:cubicBezTo>
                  <a:pt x="878692" y="284375"/>
                  <a:pt x="906710" y="281253"/>
                  <a:pt x="929059" y="278295"/>
                </a:cubicBezTo>
                <a:cubicBezTo>
                  <a:pt x="951408" y="275337"/>
                  <a:pt x="973675" y="271146"/>
                  <a:pt x="995860" y="265723"/>
                </a:cubicBezTo>
                <a:cubicBezTo>
                  <a:pt x="998160" y="265230"/>
                  <a:pt x="1000214" y="264984"/>
                  <a:pt x="1002022" y="264984"/>
                </a:cubicBezTo>
                <a:close/>
                <a:moveTo>
                  <a:pt x="1336764" y="224312"/>
                </a:moveTo>
                <a:cubicBezTo>
                  <a:pt x="1341366" y="224148"/>
                  <a:pt x="1348227" y="227229"/>
                  <a:pt x="1357347" y="233556"/>
                </a:cubicBezTo>
                <a:cubicBezTo>
                  <a:pt x="1366467" y="239882"/>
                  <a:pt x="1374561" y="247277"/>
                  <a:pt x="1381627" y="255740"/>
                </a:cubicBezTo>
                <a:cubicBezTo>
                  <a:pt x="1388693" y="264203"/>
                  <a:pt x="1392226" y="271721"/>
                  <a:pt x="1392226" y="278295"/>
                </a:cubicBezTo>
                <a:cubicBezTo>
                  <a:pt x="1392226" y="282896"/>
                  <a:pt x="1390213" y="287703"/>
                  <a:pt x="1386187" y="292715"/>
                </a:cubicBezTo>
                <a:cubicBezTo>
                  <a:pt x="1382161" y="297727"/>
                  <a:pt x="1375382" y="304999"/>
                  <a:pt x="1365851" y="314530"/>
                </a:cubicBezTo>
                <a:cubicBezTo>
                  <a:pt x="1356648" y="323732"/>
                  <a:pt x="1351144" y="329320"/>
                  <a:pt x="1349336" y="331291"/>
                </a:cubicBezTo>
                <a:cubicBezTo>
                  <a:pt x="1358045" y="339344"/>
                  <a:pt x="1362400" y="345670"/>
                  <a:pt x="1362400" y="350272"/>
                </a:cubicBezTo>
                <a:cubicBezTo>
                  <a:pt x="1362400" y="352737"/>
                  <a:pt x="1361044" y="355325"/>
                  <a:pt x="1358333" y="358036"/>
                </a:cubicBezTo>
                <a:cubicBezTo>
                  <a:pt x="1355621" y="360748"/>
                  <a:pt x="1352417" y="363048"/>
                  <a:pt x="1348720" y="364938"/>
                </a:cubicBezTo>
                <a:cubicBezTo>
                  <a:pt x="1345022" y="366828"/>
                  <a:pt x="1341777" y="367773"/>
                  <a:pt x="1338983" y="367773"/>
                </a:cubicBezTo>
                <a:cubicBezTo>
                  <a:pt x="1338161" y="367773"/>
                  <a:pt x="1337257" y="367609"/>
                  <a:pt x="1336271" y="367280"/>
                </a:cubicBezTo>
                <a:cubicBezTo>
                  <a:pt x="1316223" y="359392"/>
                  <a:pt x="1298147" y="355448"/>
                  <a:pt x="1282042" y="355448"/>
                </a:cubicBezTo>
                <a:cubicBezTo>
                  <a:pt x="1275962" y="355448"/>
                  <a:pt x="1270703" y="355818"/>
                  <a:pt x="1266266" y="356557"/>
                </a:cubicBezTo>
                <a:cubicBezTo>
                  <a:pt x="1261830" y="357297"/>
                  <a:pt x="1256242" y="358488"/>
                  <a:pt x="1249505" y="360132"/>
                </a:cubicBezTo>
                <a:lnTo>
                  <a:pt x="1249998" y="367280"/>
                </a:lnTo>
                <a:cubicBezTo>
                  <a:pt x="1249998" y="370895"/>
                  <a:pt x="1248929" y="375414"/>
                  <a:pt x="1246793" y="380837"/>
                </a:cubicBezTo>
                <a:cubicBezTo>
                  <a:pt x="1244657" y="386260"/>
                  <a:pt x="1241946" y="390985"/>
                  <a:pt x="1238659" y="395011"/>
                </a:cubicBezTo>
                <a:cubicBezTo>
                  <a:pt x="1235372" y="399037"/>
                  <a:pt x="1232003" y="401050"/>
                  <a:pt x="1228552" y="401050"/>
                </a:cubicBezTo>
                <a:cubicBezTo>
                  <a:pt x="1225923" y="401214"/>
                  <a:pt x="1222554" y="398421"/>
                  <a:pt x="1218446" y="392669"/>
                </a:cubicBezTo>
                <a:cubicBezTo>
                  <a:pt x="1214338" y="386918"/>
                  <a:pt x="1210805" y="379112"/>
                  <a:pt x="1207847" y="369252"/>
                </a:cubicBezTo>
                <a:cubicBezTo>
                  <a:pt x="1204889" y="359392"/>
                  <a:pt x="1203410" y="348628"/>
                  <a:pt x="1203410" y="336961"/>
                </a:cubicBezTo>
                <a:cubicBezTo>
                  <a:pt x="1203410" y="315269"/>
                  <a:pt x="1202177" y="299699"/>
                  <a:pt x="1199712" y="290250"/>
                </a:cubicBezTo>
                <a:cubicBezTo>
                  <a:pt x="1197247" y="280801"/>
                  <a:pt x="1194207" y="273611"/>
                  <a:pt x="1190592" y="268681"/>
                </a:cubicBezTo>
                <a:cubicBezTo>
                  <a:pt x="1189935" y="267695"/>
                  <a:pt x="1189360" y="266750"/>
                  <a:pt x="1188867" y="265847"/>
                </a:cubicBezTo>
                <a:cubicBezTo>
                  <a:pt x="1188374" y="264943"/>
                  <a:pt x="1188127" y="263998"/>
                  <a:pt x="1188127" y="263012"/>
                </a:cubicBezTo>
                <a:cubicBezTo>
                  <a:pt x="1188127" y="260383"/>
                  <a:pt x="1189195" y="257466"/>
                  <a:pt x="1191331" y="254261"/>
                </a:cubicBezTo>
                <a:cubicBezTo>
                  <a:pt x="1193468" y="251057"/>
                  <a:pt x="1195768" y="249372"/>
                  <a:pt x="1198233" y="249208"/>
                </a:cubicBezTo>
                <a:cubicBezTo>
                  <a:pt x="1201027" y="249208"/>
                  <a:pt x="1206861" y="252084"/>
                  <a:pt x="1215735" y="257835"/>
                </a:cubicBezTo>
                <a:lnTo>
                  <a:pt x="1221404" y="258082"/>
                </a:lnTo>
                <a:cubicBezTo>
                  <a:pt x="1239152" y="258082"/>
                  <a:pt x="1263801" y="253892"/>
                  <a:pt x="1295353" y="245511"/>
                </a:cubicBezTo>
                <a:cubicBezTo>
                  <a:pt x="1300940" y="244032"/>
                  <a:pt x="1305829" y="242142"/>
                  <a:pt x="1310020" y="239841"/>
                </a:cubicBezTo>
                <a:cubicBezTo>
                  <a:pt x="1314210" y="237541"/>
                  <a:pt x="1318770" y="234583"/>
                  <a:pt x="1323700" y="230967"/>
                </a:cubicBezTo>
                <a:cubicBezTo>
                  <a:pt x="1326987" y="228667"/>
                  <a:pt x="1329575" y="226982"/>
                  <a:pt x="1331465" y="225914"/>
                </a:cubicBezTo>
                <a:cubicBezTo>
                  <a:pt x="1333354" y="224846"/>
                  <a:pt x="1335121" y="224312"/>
                  <a:pt x="1336764" y="224312"/>
                </a:cubicBezTo>
                <a:close/>
                <a:moveTo>
                  <a:pt x="330565" y="215685"/>
                </a:moveTo>
                <a:lnTo>
                  <a:pt x="250701" y="222340"/>
                </a:lnTo>
                <a:lnTo>
                  <a:pt x="250208" y="246004"/>
                </a:lnTo>
                <a:cubicBezTo>
                  <a:pt x="271571" y="244525"/>
                  <a:pt x="298685" y="242224"/>
                  <a:pt x="331551" y="239102"/>
                </a:cubicBezTo>
                <a:close/>
                <a:moveTo>
                  <a:pt x="874830" y="165892"/>
                </a:moveTo>
                <a:cubicBezTo>
                  <a:pt x="879102" y="165892"/>
                  <a:pt x="883252" y="166467"/>
                  <a:pt x="887278" y="167618"/>
                </a:cubicBezTo>
                <a:cubicBezTo>
                  <a:pt x="891304" y="168768"/>
                  <a:pt x="895782" y="170494"/>
                  <a:pt x="900712" y="172794"/>
                </a:cubicBezTo>
                <a:cubicBezTo>
                  <a:pt x="903506" y="173945"/>
                  <a:pt x="908436" y="176656"/>
                  <a:pt x="915502" y="180929"/>
                </a:cubicBezTo>
                <a:lnTo>
                  <a:pt x="923636" y="185612"/>
                </a:lnTo>
                <a:cubicBezTo>
                  <a:pt x="928237" y="188077"/>
                  <a:pt x="931729" y="190871"/>
                  <a:pt x="934112" y="193993"/>
                </a:cubicBezTo>
                <a:cubicBezTo>
                  <a:pt x="936495" y="197115"/>
                  <a:pt x="937686" y="200320"/>
                  <a:pt x="937686" y="203606"/>
                </a:cubicBezTo>
                <a:cubicBezTo>
                  <a:pt x="937686" y="209687"/>
                  <a:pt x="933989" y="215192"/>
                  <a:pt x="926594" y="220122"/>
                </a:cubicBezTo>
                <a:cubicBezTo>
                  <a:pt x="923307" y="222586"/>
                  <a:pt x="919528" y="224764"/>
                  <a:pt x="915255" y="226654"/>
                </a:cubicBezTo>
                <a:cubicBezTo>
                  <a:pt x="910983" y="228543"/>
                  <a:pt x="908436" y="229653"/>
                  <a:pt x="907614" y="229981"/>
                </a:cubicBezTo>
                <a:cubicBezTo>
                  <a:pt x="905478" y="230803"/>
                  <a:pt x="902273" y="232200"/>
                  <a:pt x="898001" y="234172"/>
                </a:cubicBezTo>
                <a:cubicBezTo>
                  <a:pt x="897672" y="232529"/>
                  <a:pt x="897343" y="231214"/>
                  <a:pt x="897015" y="230228"/>
                </a:cubicBezTo>
                <a:cubicBezTo>
                  <a:pt x="891263" y="230228"/>
                  <a:pt x="886908" y="230146"/>
                  <a:pt x="883950" y="229981"/>
                </a:cubicBezTo>
                <a:lnTo>
                  <a:pt x="870639" y="229735"/>
                </a:lnTo>
                <a:cubicBezTo>
                  <a:pt x="867846" y="229735"/>
                  <a:pt x="863491" y="229899"/>
                  <a:pt x="857575" y="230228"/>
                </a:cubicBezTo>
                <a:cubicBezTo>
                  <a:pt x="850180" y="230885"/>
                  <a:pt x="841717" y="231748"/>
                  <a:pt x="832186" y="232816"/>
                </a:cubicBezTo>
                <a:cubicBezTo>
                  <a:pt x="822655" y="233884"/>
                  <a:pt x="815917" y="234665"/>
                  <a:pt x="811973" y="235158"/>
                </a:cubicBezTo>
                <a:lnTo>
                  <a:pt x="794472" y="237376"/>
                </a:lnTo>
                <a:cubicBezTo>
                  <a:pt x="790035" y="237869"/>
                  <a:pt x="785023" y="236637"/>
                  <a:pt x="779436" y="233679"/>
                </a:cubicBezTo>
                <a:cubicBezTo>
                  <a:pt x="773848" y="230721"/>
                  <a:pt x="769001" y="226859"/>
                  <a:pt x="764892" y="222093"/>
                </a:cubicBezTo>
                <a:cubicBezTo>
                  <a:pt x="760784" y="217328"/>
                  <a:pt x="758730" y="212809"/>
                  <a:pt x="758730" y="208536"/>
                </a:cubicBezTo>
                <a:cubicBezTo>
                  <a:pt x="758730" y="207057"/>
                  <a:pt x="759593" y="205414"/>
                  <a:pt x="761318" y="203606"/>
                </a:cubicBezTo>
                <a:cubicBezTo>
                  <a:pt x="763044" y="201799"/>
                  <a:pt x="764810" y="200566"/>
                  <a:pt x="766618" y="199909"/>
                </a:cubicBezTo>
                <a:cubicBezTo>
                  <a:pt x="782394" y="194650"/>
                  <a:pt x="794308" y="190788"/>
                  <a:pt x="802360" y="188323"/>
                </a:cubicBezTo>
                <a:cubicBezTo>
                  <a:pt x="804825" y="187502"/>
                  <a:pt x="812261" y="185119"/>
                  <a:pt x="824668" y="181175"/>
                </a:cubicBezTo>
                <a:cubicBezTo>
                  <a:pt x="837075" y="177231"/>
                  <a:pt x="848701" y="173123"/>
                  <a:pt x="859547" y="168850"/>
                </a:cubicBezTo>
                <a:cubicBezTo>
                  <a:pt x="864313" y="166878"/>
                  <a:pt x="869407" y="165892"/>
                  <a:pt x="874830" y="165892"/>
                </a:cubicBezTo>
                <a:close/>
                <a:moveTo>
                  <a:pt x="436066" y="151595"/>
                </a:moveTo>
                <a:cubicBezTo>
                  <a:pt x="435244" y="151595"/>
                  <a:pt x="433190" y="151760"/>
                  <a:pt x="429904" y="152088"/>
                </a:cubicBezTo>
                <a:lnTo>
                  <a:pt x="404268" y="154553"/>
                </a:lnTo>
                <a:lnTo>
                  <a:pt x="384302" y="156525"/>
                </a:lnTo>
                <a:cubicBezTo>
                  <a:pt x="384302" y="157840"/>
                  <a:pt x="384137" y="160141"/>
                  <a:pt x="383809" y="163427"/>
                </a:cubicBezTo>
                <a:cubicBezTo>
                  <a:pt x="383480" y="169343"/>
                  <a:pt x="383316" y="173452"/>
                  <a:pt x="383316" y="175752"/>
                </a:cubicBezTo>
                <a:cubicBezTo>
                  <a:pt x="383316" y="180025"/>
                  <a:pt x="383398" y="183394"/>
                  <a:pt x="383562" y="185858"/>
                </a:cubicBezTo>
                <a:lnTo>
                  <a:pt x="407226" y="183394"/>
                </a:lnTo>
                <a:cubicBezTo>
                  <a:pt x="412320" y="182901"/>
                  <a:pt x="419468" y="181422"/>
                  <a:pt x="428671" y="178957"/>
                </a:cubicBezTo>
                <a:cubicBezTo>
                  <a:pt x="434916" y="167946"/>
                  <a:pt x="437791" y="162852"/>
                  <a:pt x="437299" y="163674"/>
                </a:cubicBezTo>
                <a:cubicBezTo>
                  <a:pt x="439599" y="159073"/>
                  <a:pt x="440749" y="156115"/>
                  <a:pt x="440749" y="154800"/>
                </a:cubicBezTo>
                <a:cubicBezTo>
                  <a:pt x="440749" y="152664"/>
                  <a:pt x="439188" y="151595"/>
                  <a:pt x="436066" y="151595"/>
                </a:cubicBezTo>
                <a:close/>
                <a:moveTo>
                  <a:pt x="1888917" y="135573"/>
                </a:moveTo>
                <a:cubicBezTo>
                  <a:pt x="1892368" y="135573"/>
                  <a:pt x="1898982" y="138408"/>
                  <a:pt x="1908760" y="144077"/>
                </a:cubicBezTo>
                <a:cubicBezTo>
                  <a:pt x="1918537" y="149747"/>
                  <a:pt x="1927494" y="155909"/>
                  <a:pt x="1935628" y="162565"/>
                </a:cubicBezTo>
                <a:cubicBezTo>
                  <a:pt x="1943762" y="169220"/>
                  <a:pt x="1947829" y="174109"/>
                  <a:pt x="1947829" y="177231"/>
                </a:cubicBezTo>
                <a:cubicBezTo>
                  <a:pt x="1947829" y="179860"/>
                  <a:pt x="1945693" y="185612"/>
                  <a:pt x="1941421" y="194486"/>
                </a:cubicBezTo>
                <a:cubicBezTo>
                  <a:pt x="1936819" y="203524"/>
                  <a:pt x="1933697" y="211083"/>
                  <a:pt x="1932054" y="217164"/>
                </a:cubicBezTo>
                <a:cubicBezTo>
                  <a:pt x="1930903" y="221600"/>
                  <a:pt x="1928808" y="231173"/>
                  <a:pt x="1925768" y="245880"/>
                </a:cubicBezTo>
                <a:cubicBezTo>
                  <a:pt x="1922728" y="260588"/>
                  <a:pt x="1920550" y="271311"/>
                  <a:pt x="1919236" y="278048"/>
                </a:cubicBezTo>
                <a:cubicBezTo>
                  <a:pt x="1918414" y="281828"/>
                  <a:pt x="1916565" y="290989"/>
                  <a:pt x="1913690" y="305533"/>
                </a:cubicBezTo>
                <a:cubicBezTo>
                  <a:pt x="1910814" y="320076"/>
                  <a:pt x="1908431" y="331497"/>
                  <a:pt x="1906541" y="339796"/>
                </a:cubicBezTo>
                <a:cubicBezTo>
                  <a:pt x="1904651" y="348094"/>
                  <a:pt x="1903296" y="353230"/>
                  <a:pt x="1902474" y="355202"/>
                </a:cubicBezTo>
                <a:cubicBezTo>
                  <a:pt x="1900666" y="359803"/>
                  <a:pt x="1895531" y="365965"/>
                  <a:pt x="1887068" y="373689"/>
                </a:cubicBezTo>
                <a:cubicBezTo>
                  <a:pt x="1878605" y="381412"/>
                  <a:pt x="1869485" y="388232"/>
                  <a:pt x="1859707" y="394148"/>
                </a:cubicBezTo>
                <a:cubicBezTo>
                  <a:pt x="1849929" y="400064"/>
                  <a:pt x="1842329" y="403022"/>
                  <a:pt x="1836906" y="403022"/>
                </a:cubicBezTo>
                <a:cubicBezTo>
                  <a:pt x="1832798" y="403022"/>
                  <a:pt x="1829429" y="401748"/>
                  <a:pt x="1826800" y="399201"/>
                </a:cubicBezTo>
                <a:cubicBezTo>
                  <a:pt x="1824170" y="396654"/>
                  <a:pt x="1822116" y="393368"/>
                  <a:pt x="1820637" y="389341"/>
                </a:cubicBezTo>
                <a:cubicBezTo>
                  <a:pt x="1819158" y="385315"/>
                  <a:pt x="1817433" y="379769"/>
                  <a:pt x="1815461" y="372703"/>
                </a:cubicBezTo>
                <a:cubicBezTo>
                  <a:pt x="1813324" y="364651"/>
                  <a:pt x="1811270" y="357872"/>
                  <a:pt x="1809298" y="352367"/>
                </a:cubicBezTo>
                <a:cubicBezTo>
                  <a:pt x="1807326" y="346862"/>
                  <a:pt x="1804533" y="341398"/>
                  <a:pt x="1800918" y="335975"/>
                </a:cubicBezTo>
                <a:cubicBezTo>
                  <a:pt x="1797302" y="330552"/>
                  <a:pt x="1792619" y="325869"/>
                  <a:pt x="1786867" y="321925"/>
                </a:cubicBezTo>
                <a:cubicBezTo>
                  <a:pt x="1780951" y="317981"/>
                  <a:pt x="1777993" y="314694"/>
                  <a:pt x="1777993" y="312065"/>
                </a:cubicBezTo>
                <a:cubicBezTo>
                  <a:pt x="1777993" y="309600"/>
                  <a:pt x="1780294" y="308367"/>
                  <a:pt x="1784895" y="308367"/>
                </a:cubicBezTo>
                <a:cubicBezTo>
                  <a:pt x="1787031" y="308367"/>
                  <a:pt x="1789168" y="308614"/>
                  <a:pt x="1791304" y="309107"/>
                </a:cubicBezTo>
                <a:cubicBezTo>
                  <a:pt x="1799028" y="310914"/>
                  <a:pt x="1808230" y="311818"/>
                  <a:pt x="1818912" y="311818"/>
                </a:cubicBezTo>
                <a:cubicBezTo>
                  <a:pt x="1824663" y="311818"/>
                  <a:pt x="1829593" y="311407"/>
                  <a:pt x="1833702" y="310586"/>
                </a:cubicBezTo>
                <a:cubicBezTo>
                  <a:pt x="1837810" y="309764"/>
                  <a:pt x="1840275" y="308532"/>
                  <a:pt x="1841096" y="306888"/>
                </a:cubicBezTo>
                <a:cubicBezTo>
                  <a:pt x="1845533" y="298672"/>
                  <a:pt x="1850628" y="282239"/>
                  <a:pt x="1856379" y="257589"/>
                </a:cubicBezTo>
                <a:cubicBezTo>
                  <a:pt x="1862131" y="232939"/>
                  <a:pt x="1866157" y="211494"/>
                  <a:pt x="1868458" y="193253"/>
                </a:cubicBezTo>
                <a:cubicBezTo>
                  <a:pt x="1868622" y="192103"/>
                  <a:pt x="1868704" y="190624"/>
                  <a:pt x="1868704" y="188816"/>
                </a:cubicBezTo>
                <a:cubicBezTo>
                  <a:pt x="1868704" y="186187"/>
                  <a:pt x="1868129" y="184338"/>
                  <a:pt x="1866979" y="183270"/>
                </a:cubicBezTo>
                <a:cubicBezTo>
                  <a:pt x="1865828" y="182202"/>
                  <a:pt x="1863774" y="181668"/>
                  <a:pt x="1860816" y="181668"/>
                </a:cubicBezTo>
                <a:cubicBezTo>
                  <a:pt x="1859008" y="181668"/>
                  <a:pt x="1857612" y="181750"/>
                  <a:pt x="1856626" y="181915"/>
                </a:cubicBezTo>
                <a:cubicBezTo>
                  <a:pt x="1843643" y="183065"/>
                  <a:pt x="1830004" y="185530"/>
                  <a:pt x="1815707" y="189309"/>
                </a:cubicBezTo>
                <a:cubicBezTo>
                  <a:pt x="1819487" y="191610"/>
                  <a:pt x="1822404" y="194239"/>
                  <a:pt x="1824458" y="197197"/>
                </a:cubicBezTo>
                <a:cubicBezTo>
                  <a:pt x="1826512" y="200155"/>
                  <a:pt x="1827293" y="203360"/>
                  <a:pt x="1826800" y="206811"/>
                </a:cubicBezTo>
                <a:cubicBezTo>
                  <a:pt x="1825321" y="215849"/>
                  <a:pt x="1818994" y="230105"/>
                  <a:pt x="1807819" y="249578"/>
                </a:cubicBezTo>
                <a:cubicBezTo>
                  <a:pt x="1796645" y="269051"/>
                  <a:pt x="1779144" y="289099"/>
                  <a:pt x="1755316" y="309723"/>
                </a:cubicBezTo>
                <a:cubicBezTo>
                  <a:pt x="1731487" y="330347"/>
                  <a:pt x="1701251" y="345917"/>
                  <a:pt x="1664605" y="356434"/>
                </a:cubicBezTo>
                <a:cubicBezTo>
                  <a:pt x="1659017" y="357913"/>
                  <a:pt x="1654909" y="358653"/>
                  <a:pt x="1652280" y="358653"/>
                </a:cubicBezTo>
                <a:cubicBezTo>
                  <a:pt x="1650637" y="358653"/>
                  <a:pt x="1649815" y="358242"/>
                  <a:pt x="1649815" y="357420"/>
                </a:cubicBezTo>
                <a:cubicBezTo>
                  <a:pt x="1649815" y="355777"/>
                  <a:pt x="1653759" y="352408"/>
                  <a:pt x="1661647" y="347314"/>
                </a:cubicBezTo>
                <a:cubicBezTo>
                  <a:pt x="1684489" y="333017"/>
                  <a:pt x="1703798" y="317241"/>
                  <a:pt x="1719574" y="299986"/>
                </a:cubicBezTo>
                <a:cubicBezTo>
                  <a:pt x="1735349" y="282732"/>
                  <a:pt x="1747346" y="266463"/>
                  <a:pt x="1755562" y="251180"/>
                </a:cubicBezTo>
                <a:cubicBezTo>
                  <a:pt x="1763779" y="235897"/>
                  <a:pt x="1768626" y="223244"/>
                  <a:pt x="1770105" y="213220"/>
                </a:cubicBezTo>
                <a:cubicBezTo>
                  <a:pt x="1770434" y="210590"/>
                  <a:pt x="1770598" y="208783"/>
                  <a:pt x="1770598" y="207797"/>
                </a:cubicBezTo>
                <a:cubicBezTo>
                  <a:pt x="1770598" y="206153"/>
                  <a:pt x="1770434" y="204346"/>
                  <a:pt x="1770105" y="202374"/>
                </a:cubicBezTo>
                <a:cubicBezTo>
                  <a:pt x="1766655" y="203360"/>
                  <a:pt x="1764190" y="203853"/>
                  <a:pt x="1762711" y="203853"/>
                </a:cubicBezTo>
                <a:cubicBezTo>
                  <a:pt x="1760574" y="203853"/>
                  <a:pt x="1756753" y="201881"/>
                  <a:pt x="1751248" y="197937"/>
                </a:cubicBezTo>
                <a:cubicBezTo>
                  <a:pt x="1745743" y="193993"/>
                  <a:pt x="1740279" y="189474"/>
                  <a:pt x="1734856" y="184380"/>
                </a:cubicBezTo>
                <a:cubicBezTo>
                  <a:pt x="1729434" y="179285"/>
                  <a:pt x="1725736" y="175177"/>
                  <a:pt x="1723764" y="172055"/>
                </a:cubicBezTo>
                <a:cubicBezTo>
                  <a:pt x="1723435" y="171397"/>
                  <a:pt x="1723271" y="170658"/>
                  <a:pt x="1723271" y="169836"/>
                </a:cubicBezTo>
                <a:cubicBezTo>
                  <a:pt x="1723271" y="168193"/>
                  <a:pt x="1723846" y="166714"/>
                  <a:pt x="1724997" y="165399"/>
                </a:cubicBezTo>
                <a:cubicBezTo>
                  <a:pt x="1726147" y="164085"/>
                  <a:pt x="1727626" y="163592"/>
                  <a:pt x="1729434" y="163920"/>
                </a:cubicBezTo>
                <a:cubicBezTo>
                  <a:pt x="1731898" y="164413"/>
                  <a:pt x="1735103" y="164660"/>
                  <a:pt x="1739047" y="164660"/>
                </a:cubicBezTo>
                <a:cubicBezTo>
                  <a:pt x="1743812" y="164660"/>
                  <a:pt x="1752604" y="164167"/>
                  <a:pt x="1765422" y="163181"/>
                </a:cubicBezTo>
                <a:cubicBezTo>
                  <a:pt x="1767558" y="162852"/>
                  <a:pt x="1771091" y="162523"/>
                  <a:pt x="1776021" y="162195"/>
                </a:cubicBezTo>
                <a:cubicBezTo>
                  <a:pt x="1792126" y="160880"/>
                  <a:pt x="1806957" y="159196"/>
                  <a:pt x="1820514" y="157142"/>
                </a:cubicBezTo>
                <a:cubicBezTo>
                  <a:pt x="1834071" y="155088"/>
                  <a:pt x="1846437" y="152253"/>
                  <a:pt x="1857612" y="148638"/>
                </a:cubicBezTo>
                <a:cubicBezTo>
                  <a:pt x="1862213" y="147159"/>
                  <a:pt x="1868293" y="144529"/>
                  <a:pt x="1875852" y="140750"/>
                </a:cubicBezTo>
                <a:cubicBezTo>
                  <a:pt x="1883412" y="137299"/>
                  <a:pt x="1887766" y="135573"/>
                  <a:pt x="1888917" y="135573"/>
                </a:cubicBezTo>
                <a:close/>
                <a:moveTo>
                  <a:pt x="1506847" y="77893"/>
                </a:moveTo>
                <a:cubicBezTo>
                  <a:pt x="1503560" y="77893"/>
                  <a:pt x="1498343" y="78304"/>
                  <a:pt x="1491195" y="79125"/>
                </a:cubicBezTo>
                <a:cubicBezTo>
                  <a:pt x="1484046" y="79947"/>
                  <a:pt x="1477843" y="80851"/>
                  <a:pt x="1472584" y="81837"/>
                </a:cubicBezTo>
                <a:cubicBezTo>
                  <a:pt x="1472584" y="91861"/>
                  <a:pt x="1472666" y="99996"/>
                  <a:pt x="1472831" y="106240"/>
                </a:cubicBezTo>
                <a:cubicBezTo>
                  <a:pt x="1472831" y="146337"/>
                  <a:pt x="1473241" y="184380"/>
                  <a:pt x="1474063" y="220368"/>
                </a:cubicBezTo>
                <a:cubicBezTo>
                  <a:pt x="1478664" y="221025"/>
                  <a:pt x="1486100" y="221683"/>
                  <a:pt x="1496371" y="222340"/>
                </a:cubicBezTo>
                <a:cubicBezTo>
                  <a:pt x="1506642" y="222997"/>
                  <a:pt x="1513831" y="223490"/>
                  <a:pt x="1517939" y="223819"/>
                </a:cubicBezTo>
                <a:cubicBezTo>
                  <a:pt x="1524348" y="224148"/>
                  <a:pt x="1527471" y="224312"/>
                  <a:pt x="1527306" y="224312"/>
                </a:cubicBezTo>
                <a:cubicBezTo>
                  <a:pt x="1529607" y="224641"/>
                  <a:pt x="1531702" y="223655"/>
                  <a:pt x="1533592" y="221354"/>
                </a:cubicBezTo>
                <a:cubicBezTo>
                  <a:pt x="1535482" y="219053"/>
                  <a:pt x="1536427" y="215931"/>
                  <a:pt x="1536427" y="211987"/>
                </a:cubicBezTo>
                <a:cubicBezTo>
                  <a:pt x="1536427" y="204428"/>
                  <a:pt x="1532483" y="195349"/>
                  <a:pt x="1524595" y="184749"/>
                </a:cubicBezTo>
                <a:cubicBezTo>
                  <a:pt x="1516707" y="174150"/>
                  <a:pt x="1503560" y="162606"/>
                  <a:pt x="1485155" y="150116"/>
                </a:cubicBezTo>
                <a:cubicBezTo>
                  <a:pt x="1480883" y="147323"/>
                  <a:pt x="1478746" y="144611"/>
                  <a:pt x="1478746" y="141982"/>
                </a:cubicBezTo>
                <a:cubicBezTo>
                  <a:pt x="1478746" y="140503"/>
                  <a:pt x="1479445" y="138737"/>
                  <a:pt x="1480842" y="136682"/>
                </a:cubicBezTo>
                <a:cubicBezTo>
                  <a:pt x="1482238" y="134628"/>
                  <a:pt x="1483266" y="133108"/>
                  <a:pt x="1483923" y="132122"/>
                </a:cubicBezTo>
                <a:lnTo>
                  <a:pt x="1501671" y="100571"/>
                </a:lnTo>
                <a:cubicBezTo>
                  <a:pt x="1508244" y="88739"/>
                  <a:pt x="1511531" y="82823"/>
                  <a:pt x="1511531" y="82823"/>
                </a:cubicBezTo>
                <a:cubicBezTo>
                  <a:pt x="1512352" y="81180"/>
                  <a:pt x="1512763" y="80111"/>
                  <a:pt x="1512763" y="79618"/>
                </a:cubicBezTo>
                <a:cubicBezTo>
                  <a:pt x="1512763" y="78797"/>
                  <a:pt x="1512311" y="78263"/>
                  <a:pt x="1511407" y="78016"/>
                </a:cubicBezTo>
                <a:cubicBezTo>
                  <a:pt x="1510504" y="77770"/>
                  <a:pt x="1508983" y="77729"/>
                  <a:pt x="1506847" y="77893"/>
                </a:cubicBezTo>
                <a:close/>
                <a:moveTo>
                  <a:pt x="2130976" y="71238"/>
                </a:moveTo>
                <a:cubicBezTo>
                  <a:pt x="2132127" y="71238"/>
                  <a:pt x="2133524" y="71484"/>
                  <a:pt x="2135167" y="71977"/>
                </a:cubicBezTo>
                <a:cubicBezTo>
                  <a:pt x="2141905" y="74278"/>
                  <a:pt x="2151518" y="81262"/>
                  <a:pt x="2164007" y="92929"/>
                </a:cubicBezTo>
                <a:cubicBezTo>
                  <a:pt x="2178304" y="106404"/>
                  <a:pt x="2190341" y="124481"/>
                  <a:pt x="2200119" y="147159"/>
                </a:cubicBezTo>
                <a:cubicBezTo>
                  <a:pt x="2209896" y="169836"/>
                  <a:pt x="2214785" y="195718"/>
                  <a:pt x="2214785" y="224805"/>
                </a:cubicBezTo>
                <a:cubicBezTo>
                  <a:pt x="2214785" y="254056"/>
                  <a:pt x="2210061" y="279774"/>
                  <a:pt x="2200612" y="301958"/>
                </a:cubicBezTo>
                <a:cubicBezTo>
                  <a:pt x="2191163" y="324143"/>
                  <a:pt x="2179454" y="341316"/>
                  <a:pt x="2165486" y="353476"/>
                </a:cubicBezTo>
                <a:cubicBezTo>
                  <a:pt x="2153161" y="364486"/>
                  <a:pt x="2144041" y="370649"/>
                  <a:pt x="2138125" y="371963"/>
                </a:cubicBezTo>
                <a:cubicBezTo>
                  <a:pt x="2136482" y="372292"/>
                  <a:pt x="2134920" y="372456"/>
                  <a:pt x="2133441" y="372456"/>
                </a:cubicBezTo>
                <a:cubicBezTo>
                  <a:pt x="2129333" y="372456"/>
                  <a:pt x="2127279" y="370731"/>
                  <a:pt x="2127279" y="367280"/>
                </a:cubicBezTo>
                <a:cubicBezTo>
                  <a:pt x="2127279" y="364322"/>
                  <a:pt x="2128594" y="361200"/>
                  <a:pt x="2131223" y="357913"/>
                </a:cubicBezTo>
                <a:lnTo>
                  <a:pt x="2133441" y="354709"/>
                </a:lnTo>
                <a:cubicBezTo>
                  <a:pt x="2138536" y="347807"/>
                  <a:pt x="2143630" y="339426"/>
                  <a:pt x="2148724" y="329566"/>
                </a:cubicBezTo>
                <a:cubicBezTo>
                  <a:pt x="2153818" y="319377"/>
                  <a:pt x="2158132" y="305040"/>
                  <a:pt x="2161665" y="286552"/>
                </a:cubicBezTo>
                <a:cubicBezTo>
                  <a:pt x="2165198" y="268065"/>
                  <a:pt x="2166965" y="246332"/>
                  <a:pt x="2166965" y="221354"/>
                </a:cubicBezTo>
                <a:cubicBezTo>
                  <a:pt x="2166965" y="203278"/>
                  <a:pt x="2165527" y="185900"/>
                  <a:pt x="2162651" y="169220"/>
                </a:cubicBezTo>
                <a:cubicBezTo>
                  <a:pt x="2159776" y="152540"/>
                  <a:pt x="2156078" y="138038"/>
                  <a:pt x="2151559" y="125713"/>
                </a:cubicBezTo>
                <a:cubicBezTo>
                  <a:pt x="2147040" y="113388"/>
                  <a:pt x="2142398" y="104268"/>
                  <a:pt x="2137632" y="98352"/>
                </a:cubicBezTo>
                <a:lnTo>
                  <a:pt x="2126293" y="84548"/>
                </a:lnTo>
                <a:cubicBezTo>
                  <a:pt x="2124814" y="82576"/>
                  <a:pt x="2124075" y="80440"/>
                  <a:pt x="2124075" y="78139"/>
                </a:cubicBezTo>
                <a:cubicBezTo>
                  <a:pt x="2124075" y="76003"/>
                  <a:pt x="2124650" y="74319"/>
                  <a:pt x="2125800" y="73086"/>
                </a:cubicBezTo>
                <a:cubicBezTo>
                  <a:pt x="2126950" y="71854"/>
                  <a:pt x="2128676" y="71238"/>
                  <a:pt x="2130976" y="71238"/>
                </a:cubicBezTo>
                <a:close/>
                <a:moveTo>
                  <a:pt x="83808" y="71238"/>
                </a:moveTo>
                <a:cubicBezTo>
                  <a:pt x="86109" y="71238"/>
                  <a:pt x="87835" y="71854"/>
                  <a:pt x="88985" y="73086"/>
                </a:cubicBezTo>
                <a:cubicBezTo>
                  <a:pt x="90135" y="74319"/>
                  <a:pt x="90710" y="76003"/>
                  <a:pt x="90710" y="78139"/>
                </a:cubicBezTo>
                <a:cubicBezTo>
                  <a:pt x="90710" y="80440"/>
                  <a:pt x="89971" y="82576"/>
                  <a:pt x="88492" y="84548"/>
                </a:cubicBezTo>
                <a:lnTo>
                  <a:pt x="77400" y="98352"/>
                </a:lnTo>
                <a:cubicBezTo>
                  <a:pt x="72470" y="104268"/>
                  <a:pt x="67745" y="113388"/>
                  <a:pt x="63226" y="125713"/>
                </a:cubicBezTo>
                <a:cubicBezTo>
                  <a:pt x="58707" y="138038"/>
                  <a:pt x="55009" y="152540"/>
                  <a:pt x="52134" y="169220"/>
                </a:cubicBezTo>
                <a:cubicBezTo>
                  <a:pt x="49258" y="185900"/>
                  <a:pt x="47820" y="203278"/>
                  <a:pt x="47820" y="221354"/>
                </a:cubicBezTo>
                <a:cubicBezTo>
                  <a:pt x="47820" y="246332"/>
                  <a:pt x="49586" y="268065"/>
                  <a:pt x="53120" y="286552"/>
                </a:cubicBezTo>
                <a:cubicBezTo>
                  <a:pt x="56653" y="305040"/>
                  <a:pt x="60966" y="319377"/>
                  <a:pt x="66061" y="329566"/>
                </a:cubicBezTo>
                <a:cubicBezTo>
                  <a:pt x="71155" y="339426"/>
                  <a:pt x="76249" y="347807"/>
                  <a:pt x="81343" y="354709"/>
                </a:cubicBezTo>
                <a:cubicBezTo>
                  <a:pt x="82329" y="356188"/>
                  <a:pt x="83151" y="357256"/>
                  <a:pt x="83808" y="357913"/>
                </a:cubicBezTo>
                <a:cubicBezTo>
                  <a:pt x="86273" y="361364"/>
                  <a:pt x="87506" y="364486"/>
                  <a:pt x="87506" y="367280"/>
                </a:cubicBezTo>
                <a:cubicBezTo>
                  <a:pt x="87506" y="370731"/>
                  <a:pt x="85452" y="372456"/>
                  <a:pt x="81343" y="372456"/>
                </a:cubicBezTo>
                <a:cubicBezTo>
                  <a:pt x="79865" y="372456"/>
                  <a:pt x="78303" y="372292"/>
                  <a:pt x="76660" y="371963"/>
                </a:cubicBezTo>
                <a:cubicBezTo>
                  <a:pt x="70744" y="370649"/>
                  <a:pt x="61624" y="364486"/>
                  <a:pt x="49299" y="353476"/>
                </a:cubicBezTo>
                <a:cubicBezTo>
                  <a:pt x="35331" y="341316"/>
                  <a:pt x="23622" y="324143"/>
                  <a:pt x="14173" y="301958"/>
                </a:cubicBezTo>
                <a:cubicBezTo>
                  <a:pt x="4724" y="279774"/>
                  <a:pt x="0" y="254056"/>
                  <a:pt x="0" y="224805"/>
                </a:cubicBezTo>
                <a:cubicBezTo>
                  <a:pt x="0" y="195718"/>
                  <a:pt x="4929" y="169836"/>
                  <a:pt x="14789" y="147159"/>
                </a:cubicBezTo>
                <a:cubicBezTo>
                  <a:pt x="24649" y="124481"/>
                  <a:pt x="36728" y="106404"/>
                  <a:pt x="51024" y="92929"/>
                </a:cubicBezTo>
                <a:cubicBezTo>
                  <a:pt x="63513" y="81097"/>
                  <a:pt x="73045" y="74113"/>
                  <a:pt x="79618" y="71977"/>
                </a:cubicBezTo>
                <a:cubicBezTo>
                  <a:pt x="81261" y="71484"/>
                  <a:pt x="82658" y="71238"/>
                  <a:pt x="83808" y="71238"/>
                </a:cubicBezTo>
                <a:close/>
                <a:moveTo>
                  <a:pt x="885922" y="49299"/>
                </a:moveTo>
                <a:cubicBezTo>
                  <a:pt x="888223" y="49299"/>
                  <a:pt x="890606" y="50039"/>
                  <a:pt x="893071" y="51518"/>
                </a:cubicBezTo>
                <a:lnTo>
                  <a:pt x="909339" y="60392"/>
                </a:lnTo>
                <a:cubicBezTo>
                  <a:pt x="918542" y="65322"/>
                  <a:pt x="925362" y="69101"/>
                  <a:pt x="929799" y="71731"/>
                </a:cubicBezTo>
                <a:cubicBezTo>
                  <a:pt x="934400" y="74360"/>
                  <a:pt x="938220" y="77975"/>
                  <a:pt x="941261" y="82576"/>
                </a:cubicBezTo>
                <a:cubicBezTo>
                  <a:pt x="944301" y="87178"/>
                  <a:pt x="945821" y="91532"/>
                  <a:pt x="945821" y="95641"/>
                </a:cubicBezTo>
                <a:cubicBezTo>
                  <a:pt x="945821" y="96627"/>
                  <a:pt x="945657" y="97777"/>
                  <a:pt x="945328" y="99092"/>
                </a:cubicBezTo>
                <a:cubicBezTo>
                  <a:pt x="943520" y="105336"/>
                  <a:pt x="939782" y="110677"/>
                  <a:pt x="934112" y="115114"/>
                </a:cubicBezTo>
                <a:cubicBezTo>
                  <a:pt x="928443" y="119551"/>
                  <a:pt x="922568" y="121769"/>
                  <a:pt x="916488" y="121769"/>
                </a:cubicBezTo>
                <a:cubicBezTo>
                  <a:pt x="915337" y="121769"/>
                  <a:pt x="913776" y="121605"/>
                  <a:pt x="911804" y="121276"/>
                </a:cubicBezTo>
                <a:lnTo>
                  <a:pt x="896029" y="121030"/>
                </a:lnTo>
                <a:cubicBezTo>
                  <a:pt x="892413" y="120866"/>
                  <a:pt x="887073" y="120783"/>
                  <a:pt x="880006" y="120783"/>
                </a:cubicBezTo>
                <a:cubicBezTo>
                  <a:pt x="872118" y="120783"/>
                  <a:pt x="865134" y="121112"/>
                  <a:pt x="859054" y="121769"/>
                </a:cubicBezTo>
                <a:cubicBezTo>
                  <a:pt x="849030" y="122920"/>
                  <a:pt x="839006" y="124440"/>
                  <a:pt x="828982" y="126330"/>
                </a:cubicBezTo>
                <a:cubicBezTo>
                  <a:pt x="818957" y="128219"/>
                  <a:pt x="806468" y="130725"/>
                  <a:pt x="791514" y="133848"/>
                </a:cubicBezTo>
                <a:lnTo>
                  <a:pt x="784859" y="135327"/>
                </a:lnTo>
                <a:cubicBezTo>
                  <a:pt x="780586" y="136313"/>
                  <a:pt x="776642" y="136806"/>
                  <a:pt x="773027" y="136806"/>
                </a:cubicBezTo>
                <a:cubicBezTo>
                  <a:pt x="769576" y="136806"/>
                  <a:pt x="766454" y="136148"/>
                  <a:pt x="763660" y="134834"/>
                </a:cubicBezTo>
                <a:cubicBezTo>
                  <a:pt x="760866" y="133519"/>
                  <a:pt x="758319" y="131136"/>
                  <a:pt x="756019" y="127685"/>
                </a:cubicBezTo>
                <a:cubicBezTo>
                  <a:pt x="754375" y="125549"/>
                  <a:pt x="751582" y="122509"/>
                  <a:pt x="747638" y="118565"/>
                </a:cubicBezTo>
                <a:cubicBezTo>
                  <a:pt x="744351" y="115278"/>
                  <a:pt x="741968" y="112731"/>
                  <a:pt x="740489" y="110924"/>
                </a:cubicBezTo>
                <a:cubicBezTo>
                  <a:pt x="737367" y="107144"/>
                  <a:pt x="735806" y="104022"/>
                  <a:pt x="735806" y="101557"/>
                </a:cubicBezTo>
                <a:cubicBezTo>
                  <a:pt x="735806" y="98106"/>
                  <a:pt x="739175" y="95641"/>
                  <a:pt x="745912" y="94162"/>
                </a:cubicBezTo>
                <a:cubicBezTo>
                  <a:pt x="753800" y="92190"/>
                  <a:pt x="762017" y="90259"/>
                  <a:pt x="770562" y="88369"/>
                </a:cubicBezTo>
                <a:cubicBezTo>
                  <a:pt x="779107" y="86479"/>
                  <a:pt x="785434" y="85041"/>
                  <a:pt x="789542" y="84055"/>
                </a:cubicBezTo>
                <a:cubicBezTo>
                  <a:pt x="803675" y="80933"/>
                  <a:pt x="814767" y="78304"/>
                  <a:pt x="822819" y="76168"/>
                </a:cubicBezTo>
                <a:cubicBezTo>
                  <a:pt x="830871" y="74031"/>
                  <a:pt x="840074" y="71238"/>
                  <a:pt x="850427" y="67787"/>
                </a:cubicBezTo>
                <a:cubicBezTo>
                  <a:pt x="854042" y="66472"/>
                  <a:pt x="858397" y="64089"/>
                  <a:pt x="863491" y="60638"/>
                </a:cubicBezTo>
                <a:lnTo>
                  <a:pt x="869407" y="56941"/>
                </a:lnTo>
                <a:cubicBezTo>
                  <a:pt x="870229" y="56612"/>
                  <a:pt x="872694" y="55297"/>
                  <a:pt x="876802" y="52997"/>
                </a:cubicBezTo>
                <a:cubicBezTo>
                  <a:pt x="878281" y="52011"/>
                  <a:pt x="879801" y="51148"/>
                  <a:pt x="881362" y="50409"/>
                </a:cubicBezTo>
                <a:cubicBezTo>
                  <a:pt x="882923" y="49669"/>
                  <a:pt x="884443" y="49299"/>
                  <a:pt x="885922" y="49299"/>
                </a:cubicBezTo>
                <a:close/>
                <a:moveTo>
                  <a:pt x="1748907" y="30073"/>
                </a:moveTo>
                <a:cubicBezTo>
                  <a:pt x="1754001" y="30073"/>
                  <a:pt x="1761437" y="32004"/>
                  <a:pt x="1771215" y="35865"/>
                </a:cubicBezTo>
                <a:cubicBezTo>
                  <a:pt x="1780992" y="39727"/>
                  <a:pt x="1789702" y="44452"/>
                  <a:pt x="1797343" y="50039"/>
                </a:cubicBezTo>
                <a:cubicBezTo>
                  <a:pt x="1804985" y="55626"/>
                  <a:pt x="1808805" y="60967"/>
                  <a:pt x="1808805" y="66061"/>
                </a:cubicBezTo>
                <a:cubicBezTo>
                  <a:pt x="1808805" y="82166"/>
                  <a:pt x="1795741" y="100365"/>
                  <a:pt x="1769612" y="120660"/>
                </a:cubicBezTo>
                <a:cubicBezTo>
                  <a:pt x="1743484" y="140955"/>
                  <a:pt x="1714438" y="158949"/>
                  <a:pt x="1682476" y="174643"/>
                </a:cubicBezTo>
                <a:cubicBezTo>
                  <a:pt x="1650513" y="190337"/>
                  <a:pt x="1630260" y="198183"/>
                  <a:pt x="1621715" y="198183"/>
                </a:cubicBezTo>
                <a:cubicBezTo>
                  <a:pt x="1618757" y="198183"/>
                  <a:pt x="1616456" y="197855"/>
                  <a:pt x="1614813" y="197197"/>
                </a:cubicBezTo>
                <a:cubicBezTo>
                  <a:pt x="1613169" y="196540"/>
                  <a:pt x="1612348" y="195636"/>
                  <a:pt x="1612348" y="194486"/>
                </a:cubicBezTo>
                <a:cubicBezTo>
                  <a:pt x="1612348" y="192350"/>
                  <a:pt x="1614648" y="189967"/>
                  <a:pt x="1619250" y="187337"/>
                </a:cubicBezTo>
                <a:cubicBezTo>
                  <a:pt x="1635847" y="177478"/>
                  <a:pt x="1653882" y="163756"/>
                  <a:pt x="1673356" y="146173"/>
                </a:cubicBezTo>
                <a:cubicBezTo>
                  <a:pt x="1692829" y="128589"/>
                  <a:pt x="1709303" y="111375"/>
                  <a:pt x="1722778" y="94532"/>
                </a:cubicBezTo>
                <a:cubicBezTo>
                  <a:pt x="1736253" y="77688"/>
                  <a:pt x="1743073" y="65486"/>
                  <a:pt x="1743237" y="57927"/>
                </a:cubicBezTo>
                <a:cubicBezTo>
                  <a:pt x="1743402" y="53325"/>
                  <a:pt x="1741840" y="50121"/>
                  <a:pt x="1738554" y="48313"/>
                </a:cubicBezTo>
                <a:cubicBezTo>
                  <a:pt x="1735267" y="46506"/>
                  <a:pt x="1731611" y="45273"/>
                  <a:pt x="1727585" y="44616"/>
                </a:cubicBezTo>
                <a:cubicBezTo>
                  <a:pt x="1723559" y="43959"/>
                  <a:pt x="1721546" y="43383"/>
                  <a:pt x="1721546" y="42890"/>
                </a:cubicBezTo>
                <a:cubicBezTo>
                  <a:pt x="1721546" y="41904"/>
                  <a:pt x="1722942" y="40343"/>
                  <a:pt x="1725736" y="38207"/>
                </a:cubicBezTo>
                <a:cubicBezTo>
                  <a:pt x="1728530" y="36071"/>
                  <a:pt x="1732022" y="34181"/>
                  <a:pt x="1736212" y="32538"/>
                </a:cubicBezTo>
                <a:cubicBezTo>
                  <a:pt x="1740403" y="30894"/>
                  <a:pt x="1744634" y="30073"/>
                  <a:pt x="1748907" y="30073"/>
                </a:cubicBezTo>
                <a:close/>
                <a:moveTo>
                  <a:pt x="1437089" y="28594"/>
                </a:moveTo>
                <a:cubicBezTo>
                  <a:pt x="1441197" y="28429"/>
                  <a:pt x="1446948" y="31757"/>
                  <a:pt x="1454343" y="38577"/>
                </a:cubicBezTo>
                <a:cubicBezTo>
                  <a:pt x="1461738" y="45396"/>
                  <a:pt x="1467161" y="51764"/>
                  <a:pt x="1470612" y="57680"/>
                </a:cubicBezTo>
                <a:cubicBezTo>
                  <a:pt x="1481294" y="55873"/>
                  <a:pt x="1490085" y="53367"/>
                  <a:pt x="1496987" y="50162"/>
                </a:cubicBezTo>
                <a:cubicBezTo>
                  <a:pt x="1503889" y="46958"/>
                  <a:pt x="1510545" y="43219"/>
                  <a:pt x="1516953" y="38947"/>
                </a:cubicBezTo>
                <a:cubicBezTo>
                  <a:pt x="1520240" y="36810"/>
                  <a:pt x="1522746" y="35290"/>
                  <a:pt x="1524472" y="34386"/>
                </a:cubicBezTo>
                <a:cubicBezTo>
                  <a:pt x="1526197" y="33483"/>
                  <a:pt x="1527799" y="33031"/>
                  <a:pt x="1529278" y="33031"/>
                </a:cubicBezTo>
                <a:cubicBezTo>
                  <a:pt x="1532893" y="32866"/>
                  <a:pt x="1535605" y="33031"/>
                  <a:pt x="1537413" y="33524"/>
                </a:cubicBezTo>
                <a:cubicBezTo>
                  <a:pt x="1539220" y="34017"/>
                  <a:pt x="1540946" y="34920"/>
                  <a:pt x="1542589" y="36235"/>
                </a:cubicBezTo>
                <a:cubicBezTo>
                  <a:pt x="1544232" y="37550"/>
                  <a:pt x="1547601" y="40508"/>
                  <a:pt x="1552695" y="45109"/>
                </a:cubicBezTo>
                <a:cubicBezTo>
                  <a:pt x="1558118" y="50039"/>
                  <a:pt x="1562720" y="53983"/>
                  <a:pt x="1566499" y="56941"/>
                </a:cubicBezTo>
                <a:cubicBezTo>
                  <a:pt x="1569950" y="59899"/>
                  <a:pt x="1572004" y="61953"/>
                  <a:pt x="1572662" y="63103"/>
                </a:cubicBezTo>
                <a:cubicBezTo>
                  <a:pt x="1573319" y="64253"/>
                  <a:pt x="1573648" y="66801"/>
                  <a:pt x="1573648" y="70745"/>
                </a:cubicBezTo>
                <a:cubicBezTo>
                  <a:pt x="1573648" y="75675"/>
                  <a:pt x="1572374" y="79783"/>
                  <a:pt x="1569827" y="83069"/>
                </a:cubicBezTo>
                <a:cubicBezTo>
                  <a:pt x="1567280" y="86356"/>
                  <a:pt x="1563131" y="90136"/>
                  <a:pt x="1557379" y="94408"/>
                </a:cubicBezTo>
                <a:cubicBezTo>
                  <a:pt x="1554092" y="96873"/>
                  <a:pt x="1546287" y="104432"/>
                  <a:pt x="1533962" y="117086"/>
                </a:cubicBezTo>
                <a:cubicBezTo>
                  <a:pt x="1524924" y="126124"/>
                  <a:pt x="1519008" y="131958"/>
                  <a:pt x="1516214" y="134587"/>
                </a:cubicBezTo>
                <a:cubicBezTo>
                  <a:pt x="1540206" y="150034"/>
                  <a:pt x="1558776" y="166016"/>
                  <a:pt x="1571922" y="182531"/>
                </a:cubicBezTo>
                <a:cubicBezTo>
                  <a:pt x="1585069" y="199046"/>
                  <a:pt x="1591642" y="213959"/>
                  <a:pt x="1591642" y="227270"/>
                </a:cubicBezTo>
                <a:cubicBezTo>
                  <a:pt x="1591642" y="235486"/>
                  <a:pt x="1588930" y="244607"/>
                  <a:pt x="1583508" y="254631"/>
                </a:cubicBezTo>
                <a:cubicBezTo>
                  <a:pt x="1578085" y="264655"/>
                  <a:pt x="1571470" y="273159"/>
                  <a:pt x="1563665" y="280143"/>
                </a:cubicBezTo>
                <a:cubicBezTo>
                  <a:pt x="1555859" y="287128"/>
                  <a:pt x="1548752" y="290620"/>
                  <a:pt x="1542343" y="290620"/>
                </a:cubicBezTo>
                <a:cubicBezTo>
                  <a:pt x="1538892" y="290620"/>
                  <a:pt x="1536303" y="289716"/>
                  <a:pt x="1534578" y="287908"/>
                </a:cubicBezTo>
                <a:cubicBezTo>
                  <a:pt x="1532852" y="286100"/>
                  <a:pt x="1530840" y="283060"/>
                  <a:pt x="1528539" y="278788"/>
                </a:cubicBezTo>
                <a:cubicBezTo>
                  <a:pt x="1525745" y="273200"/>
                  <a:pt x="1522623" y="268106"/>
                  <a:pt x="1519172" y="263505"/>
                </a:cubicBezTo>
                <a:cubicBezTo>
                  <a:pt x="1515721" y="258904"/>
                  <a:pt x="1510339" y="253850"/>
                  <a:pt x="1503026" y="248345"/>
                </a:cubicBezTo>
                <a:cubicBezTo>
                  <a:pt x="1495714" y="242840"/>
                  <a:pt x="1486141" y="237541"/>
                  <a:pt x="1474310" y="232446"/>
                </a:cubicBezTo>
                <a:cubicBezTo>
                  <a:pt x="1474803" y="245264"/>
                  <a:pt x="1475665" y="257343"/>
                  <a:pt x="1476898" y="268681"/>
                </a:cubicBezTo>
                <a:cubicBezTo>
                  <a:pt x="1478130" y="280020"/>
                  <a:pt x="1479815" y="293742"/>
                  <a:pt x="1481951" y="309846"/>
                </a:cubicBezTo>
                <a:cubicBezTo>
                  <a:pt x="1483923" y="323650"/>
                  <a:pt x="1484909" y="332360"/>
                  <a:pt x="1484909" y="335975"/>
                </a:cubicBezTo>
                <a:cubicBezTo>
                  <a:pt x="1484909" y="345013"/>
                  <a:pt x="1482690" y="354175"/>
                  <a:pt x="1478254" y="363459"/>
                </a:cubicBezTo>
                <a:cubicBezTo>
                  <a:pt x="1473817" y="372744"/>
                  <a:pt x="1468558" y="380427"/>
                  <a:pt x="1462478" y="386507"/>
                </a:cubicBezTo>
                <a:cubicBezTo>
                  <a:pt x="1456398" y="392587"/>
                  <a:pt x="1451221" y="395709"/>
                  <a:pt x="1446948" y="395874"/>
                </a:cubicBezTo>
                <a:cubicBezTo>
                  <a:pt x="1443497" y="395874"/>
                  <a:pt x="1439800" y="392299"/>
                  <a:pt x="1435856" y="385151"/>
                </a:cubicBezTo>
                <a:cubicBezTo>
                  <a:pt x="1431912" y="378003"/>
                  <a:pt x="1428543" y="369540"/>
                  <a:pt x="1425750" y="359762"/>
                </a:cubicBezTo>
                <a:cubicBezTo>
                  <a:pt x="1422956" y="349984"/>
                  <a:pt x="1421313" y="341973"/>
                  <a:pt x="1420820" y="335728"/>
                </a:cubicBezTo>
                <a:cubicBezTo>
                  <a:pt x="1420656" y="334578"/>
                  <a:pt x="1420779" y="332236"/>
                  <a:pt x="1421190" y="328703"/>
                </a:cubicBezTo>
                <a:cubicBezTo>
                  <a:pt x="1421600" y="325170"/>
                  <a:pt x="1421888" y="322418"/>
                  <a:pt x="1422052" y="320446"/>
                </a:cubicBezTo>
                <a:cubicBezTo>
                  <a:pt x="1423367" y="306806"/>
                  <a:pt x="1424394" y="294563"/>
                  <a:pt x="1425133" y="283718"/>
                </a:cubicBezTo>
                <a:cubicBezTo>
                  <a:pt x="1425873" y="272872"/>
                  <a:pt x="1426243" y="260383"/>
                  <a:pt x="1426243" y="246250"/>
                </a:cubicBezTo>
                <a:cubicBezTo>
                  <a:pt x="1426243" y="241320"/>
                  <a:pt x="1426078" y="233268"/>
                  <a:pt x="1425750" y="222093"/>
                </a:cubicBezTo>
                <a:cubicBezTo>
                  <a:pt x="1424928" y="203031"/>
                  <a:pt x="1424107" y="174684"/>
                  <a:pt x="1423285" y="137052"/>
                </a:cubicBezTo>
                <a:cubicBezTo>
                  <a:pt x="1423285" y="134587"/>
                  <a:pt x="1423121" y="126864"/>
                  <a:pt x="1422792" y="113881"/>
                </a:cubicBezTo>
                <a:cubicBezTo>
                  <a:pt x="1422463" y="100899"/>
                  <a:pt x="1421970" y="90300"/>
                  <a:pt x="1421313" y="82083"/>
                </a:cubicBezTo>
                <a:cubicBezTo>
                  <a:pt x="1421149" y="79454"/>
                  <a:pt x="1420532" y="76702"/>
                  <a:pt x="1419464" y="73826"/>
                </a:cubicBezTo>
                <a:cubicBezTo>
                  <a:pt x="1418396" y="70950"/>
                  <a:pt x="1417369" y="68362"/>
                  <a:pt x="1416383" y="66061"/>
                </a:cubicBezTo>
                <a:cubicBezTo>
                  <a:pt x="1415397" y="63761"/>
                  <a:pt x="1414740" y="62282"/>
                  <a:pt x="1414411" y="61624"/>
                </a:cubicBezTo>
                <a:cubicBezTo>
                  <a:pt x="1411946" y="56366"/>
                  <a:pt x="1410713" y="53243"/>
                  <a:pt x="1410713" y="52257"/>
                </a:cubicBezTo>
                <a:cubicBezTo>
                  <a:pt x="1410713" y="49957"/>
                  <a:pt x="1412275" y="46917"/>
                  <a:pt x="1415397" y="43137"/>
                </a:cubicBezTo>
                <a:cubicBezTo>
                  <a:pt x="1418519" y="39357"/>
                  <a:pt x="1422176" y="35989"/>
                  <a:pt x="1426366" y="33031"/>
                </a:cubicBezTo>
                <a:cubicBezTo>
                  <a:pt x="1430556" y="30073"/>
                  <a:pt x="1434131" y="28594"/>
                  <a:pt x="1437089" y="28594"/>
                </a:cubicBezTo>
                <a:close/>
                <a:moveTo>
                  <a:pt x="244785" y="18734"/>
                </a:moveTo>
                <a:cubicBezTo>
                  <a:pt x="249222" y="18734"/>
                  <a:pt x="254809" y="20665"/>
                  <a:pt x="261546" y="24526"/>
                </a:cubicBezTo>
                <a:cubicBezTo>
                  <a:pt x="268284" y="28388"/>
                  <a:pt x="274200" y="32866"/>
                  <a:pt x="279294" y="37961"/>
                </a:cubicBezTo>
                <a:cubicBezTo>
                  <a:pt x="284388" y="43055"/>
                  <a:pt x="286936" y="47410"/>
                  <a:pt x="286936" y="51025"/>
                </a:cubicBezTo>
                <a:cubicBezTo>
                  <a:pt x="286936" y="55955"/>
                  <a:pt x="284881" y="59899"/>
                  <a:pt x="280773" y="62857"/>
                </a:cubicBezTo>
                <a:cubicBezTo>
                  <a:pt x="281430" y="62857"/>
                  <a:pt x="282416" y="62692"/>
                  <a:pt x="283731" y="62364"/>
                </a:cubicBezTo>
                <a:cubicBezTo>
                  <a:pt x="288004" y="61378"/>
                  <a:pt x="295316" y="57927"/>
                  <a:pt x="305669" y="52011"/>
                </a:cubicBezTo>
                <a:cubicBezTo>
                  <a:pt x="312242" y="48067"/>
                  <a:pt x="316515" y="45931"/>
                  <a:pt x="318487" y="45602"/>
                </a:cubicBezTo>
                <a:cubicBezTo>
                  <a:pt x="319309" y="45438"/>
                  <a:pt x="320459" y="45355"/>
                  <a:pt x="321938" y="45355"/>
                </a:cubicBezTo>
                <a:cubicBezTo>
                  <a:pt x="326704" y="45355"/>
                  <a:pt x="332127" y="47656"/>
                  <a:pt x="338207" y="52257"/>
                </a:cubicBezTo>
                <a:cubicBezTo>
                  <a:pt x="339357" y="53079"/>
                  <a:pt x="341329" y="54599"/>
                  <a:pt x="344123" y="56818"/>
                </a:cubicBezTo>
                <a:cubicBezTo>
                  <a:pt x="346916" y="59036"/>
                  <a:pt x="348888" y="61049"/>
                  <a:pt x="350039" y="62857"/>
                </a:cubicBezTo>
                <a:cubicBezTo>
                  <a:pt x="351189" y="64664"/>
                  <a:pt x="351764" y="66636"/>
                  <a:pt x="351764" y="68773"/>
                </a:cubicBezTo>
                <a:cubicBezTo>
                  <a:pt x="351764" y="70745"/>
                  <a:pt x="350696" y="72799"/>
                  <a:pt x="348560" y="74935"/>
                </a:cubicBezTo>
                <a:cubicBezTo>
                  <a:pt x="346423" y="77071"/>
                  <a:pt x="344000" y="78961"/>
                  <a:pt x="341288" y="80604"/>
                </a:cubicBezTo>
                <a:cubicBezTo>
                  <a:pt x="338577" y="82248"/>
                  <a:pt x="336728" y="83152"/>
                  <a:pt x="335742" y="83316"/>
                </a:cubicBezTo>
                <a:cubicBezTo>
                  <a:pt x="333606" y="83809"/>
                  <a:pt x="331305" y="84055"/>
                  <a:pt x="328840" y="84055"/>
                </a:cubicBezTo>
                <a:cubicBezTo>
                  <a:pt x="326375" y="84055"/>
                  <a:pt x="324403" y="83973"/>
                  <a:pt x="322924" y="83809"/>
                </a:cubicBezTo>
                <a:lnTo>
                  <a:pt x="312818" y="83562"/>
                </a:lnTo>
                <a:cubicBezTo>
                  <a:pt x="311010" y="83562"/>
                  <a:pt x="306984" y="83727"/>
                  <a:pt x="300739" y="84055"/>
                </a:cubicBezTo>
                <a:cubicBezTo>
                  <a:pt x="286607" y="85370"/>
                  <a:pt x="269188" y="88821"/>
                  <a:pt x="248482" y="94408"/>
                </a:cubicBezTo>
                <a:cubicBezTo>
                  <a:pt x="237143" y="105911"/>
                  <a:pt x="223832" y="115936"/>
                  <a:pt x="208550" y="124481"/>
                </a:cubicBezTo>
                <a:cubicBezTo>
                  <a:pt x="193267" y="133026"/>
                  <a:pt x="178806" y="139599"/>
                  <a:pt x="165166" y="144201"/>
                </a:cubicBezTo>
                <a:cubicBezTo>
                  <a:pt x="151527" y="148802"/>
                  <a:pt x="141503" y="151102"/>
                  <a:pt x="135094" y="151102"/>
                </a:cubicBezTo>
                <a:cubicBezTo>
                  <a:pt x="130985" y="151102"/>
                  <a:pt x="128069" y="151020"/>
                  <a:pt x="126343" y="150856"/>
                </a:cubicBezTo>
                <a:cubicBezTo>
                  <a:pt x="124618" y="150692"/>
                  <a:pt x="123755" y="150199"/>
                  <a:pt x="123755" y="149377"/>
                </a:cubicBezTo>
                <a:cubicBezTo>
                  <a:pt x="123755" y="148062"/>
                  <a:pt x="127288" y="145433"/>
                  <a:pt x="134354" y="141489"/>
                </a:cubicBezTo>
                <a:cubicBezTo>
                  <a:pt x="153910" y="130643"/>
                  <a:pt x="171000" y="118360"/>
                  <a:pt x="185625" y="104638"/>
                </a:cubicBezTo>
                <a:cubicBezTo>
                  <a:pt x="200251" y="90916"/>
                  <a:pt x="211508" y="78181"/>
                  <a:pt x="219396" y="66431"/>
                </a:cubicBezTo>
                <a:cubicBezTo>
                  <a:pt x="227283" y="54681"/>
                  <a:pt x="231227" y="46424"/>
                  <a:pt x="231227" y="41658"/>
                </a:cubicBezTo>
                <a:cubicBezTo>
                  <a:pt x="231227" y="39522"/>
                  <a:pt x="230611" y="38043"/>
                  <a:pt x="229379" y="37221"/>
                </a:cubicBezTo>
                <a:cubicBezTo>
                  <a:pt x="228146" y="36399"/>
                  <a:pt x="226380" y="35824"/>
                  <a:pt x="224079" y="35496"/>
                </a:cubicBezTo>
                <a:cubicBezTo>
                  <a:pt x="222271" y="35167"/>
                  <a:pt x="221039" y="34838"/>
                  <a:pt x="220382" y="34510"/>
                </a:cubicBezTo>
                <a:cubicBezTo>
                  <a:pt x="219724" y="34181"/>
                  <a:pt x="219396" y="33524"/>
                  <a:pt x="219396" y="32538"/>
                </a:cubicBezTo>
                <a:cubicBezTo>
                  <a:pt x="219396" y="30894"/>
                  <a:pt x="220587" y="28963"/>
                  <a:pt x="222970" y="26745"/>
                </a:cubicBezTo>
                <a:cubicBezTo>
                  <a:pt x="225352" y="24526"/>
                  <a:pt x="228475" y="22637"/>
                  <a:pt x="232337" y="21076"/>
                </a:cubicBezTo>
                <a:cubicBezTo>
                  <a:pt x="236198" y="19514"/>
                  <a:pt x="240348" y="18734"/>
                  <a:pt x="244785" y="18734"/>
                </a:cubicBezTo>
                <a:close/>
                <a:moveTo>
                  <a:pt x="1881275" y="13064"/>
                </a:moveTo>
                <a:cubicBezTo>
                  <a:pt x="1888835" y="13064"/>
                  <a:pt x="1895654" y="16351"/>
                  <a:pt x="1901735" y="22924"/>
                </a:cubicBezTo>
                <a:cubicBezTo>
                  <a:pt x="1902721" y="23910"/>
                  <a:pt x="1905679" y="27197"/>
                  <a:pt x="1910609" y="32784"/>
                </a:cubicBezTo>
                <a:cubicBezTo>
                  <a:pt x="1933122" y="58748"/>
                  <a:pt x="1956128" y="82412"/>
                  <a:pt x="1979628" y="103775"/>
                </a:cubicBezTo>
                <a:cubicBezTo>
                  <a:pt x="1996882" y="119387"/>
                  <a:pt x="2017547" y="132410"/>
                  <a:pt x="2041621" y="142845"/>
                </a:cubicBezTo>
                <a:cubicBezTo>
                  <a:pt x="2065696" y="153280"/>
                  <a:pt x="2088168" y="159566"/>
                  <a:pt x="2109038" y="161702"/>
                </a:cubicBezTo>
                <a:cubicBezTo>
                  <a:pt x="2115447" y="162359"/>
                  <a:pt x="2119638" y="163181"/>
                  <a:pt x="2121610" y="164167"/>
                </a:cubicBezTo>
                <a:cubicBezTo>
                  <a:pt x="2123582" y="165153"/>
                  <a:pt x="2124732" y="166796"/>
                  <a:pt x="2125061" y="169097"/>
                </a:cubicBezTo>
                <a:cubicBezTo>
                  <a:pt x="2125389" y="171562"/>
                  <a:pt x="2124362" y="173534"/>
                  <a:pt x="2121979" y="175013"/>
                </a:cubicBezTo>
                <a:cubicBezTo>
                  <a:pt x="2119597" y="176492"/>
                  <a:pt x="2115365" y="177560"/>
                  <a:pt x="2109285" y="178217"/>
                </a:cubicBezTo>
                <a:cubicBezTo>
                  <a:pt x="2097124" y="179367"/>
                  <a:pt x="2086566" y="181339"/>
                  <a:pt x="2077610" y="184133"/>
                </a:cubicBezTo>
                <a:cubicBezTo>
                  <a:pt x="2068654" y="186927"/>
                  <a:pt x="2061300" y="189885"/>
                  <a:pt x="2055548" y="193007"/>
                </a:cubicBezTo>
                <a:cubicBezTo>
                  <a:pt x="2049797" y="196129"/>
                  <a:pt x="2043470" y="200073"/>
                  <a:pt x="2036568" y="204839"/>
                </a:cubicBezTo>
                <a:cubicBezTo>
                  <a:pt x="2030324" y="209111"/>
                  <a:pt x="2025106" y="212275"/>
                  <a:pt x="2020916" y="214329"/>
                </a:cubicBezTo>
                <a:cubicBezTo>
                  <a:pt x="2016725" y="216383"/>
                  <a:pt x="2012001" y="217574"/>
                  <a:pt x="2006742" y="217903"/>
                </a:cubicBezTo>
                <a:cubicBezTo>
                  <a:pt x="1999512" y="218396"/>
                  <a:pt x="1989857" y="210960"/>
                  <a:pt x="1977779" y="195595"/>
                </a:cubicBezTo>
                <a:cubicBezTo>
                  <a:pt x="1965700" y="180230"/>
                  <a:pt x="1949883" y="157758"/>
                  <a:pt x="1930328" y="128178"/>
                </a:cubicBezTo>
                <a:cubicBezTo>
                  <a:pt x="1915538" y="106158"/>
                  <a:pt x="1903871" y="89191"/>
                  <a:pt x="1895326" y="77277"/>
                </a:cubicBezTo>
                <a:cubicBezTo>
                  <a:pt x="1886780" y="65363"/>
                  <a:pt x="1879139" y="56612"/>
                  <a:pt x="1872402" y="51025"/>
                </a:cubicBezTo>
                <a:cubicBezTo>
                  <a:pt x="1870923" y="49710"/>
                  <a:pt x="1868951" y="49053"/>
                  <a:pt x="1866486" y="49053"/>
                </a:cubicBezTo>
                <a:cubicBezTo>
                  <a:pt x="1864678" y="49053"/>
                  <a:pt x="1862747" y="49423"/>
                  <a:pt x="1860693" y="50162"/>
                </a:cubicBezTo>
                <a:cubicBezTo>
                  <a:pt x="1858639" y="50902"/>
                  <a:pt x="1856708" y="51764"/>
                  <a:pt x="1854900" y="52750"/>
                </a:cubicBezTo>
                <a:cubicBezTo>
                  <a:pt x="1854407" y="52915"/>
                  <a:pt x="1853052" y="53531"/>
                  <a:pt x="1850833" y="54599"/>
                </a:cubicBezTo>
                <a:cubicBezTo>
                  <a:pt x="1848615" y="55667"/>
                  <a:pt x="1846684" y="56201"/>
                  <a:pt x="1845040" y="56201"/>
                </a:cubicBezTo>
                <a:cubicBezTo>
                  <a:pt x="1841096" y="56201"/>
                  <a:pt x="1836988" y="54722"/>
                  <a:pt x="1832716" y="51764"/>
                </a:cubicBezTo>
                <a:cubicBezTo>
                  <a:pt x="1828443" y="48806"/>
                  <a:pt x="1826307" y="45848"/>
                  <a:pt x="1826307" y="42890"/>
                </a:cubicBezTo>
                <a:cubicBezTo>
                  <a:pt x="1826307" y="41247"/>
                  <a:pt x="1827293" y="39645"/>
                  <a:pt x="1829265" y="38084"/>
                </a:cubicBezTo>
                <a:cubicBezTo>
                  <a:pt x="1831237" y="36523"/>
                  <a:pt x="1835263" y="33852"/>
                  <a:pt x="1841343" y="30073"/>
                </a:cubicBezTo>
                <a:lnTo>
                  <a:pt x="1846766" y="26868"/>
                </a:lnTo>
                <a:cubicBezTo>
                  <a:pt x="1853996" y="22431"/>
                  <a:pt x="1860323" y="19021"/>
                  <a:pt x="1865746" y="16639"/>
                </a:cubicBezTo>
                <a:cubicBezTo>
                  <a:pt x="1871169" y="14256"/>
                  <a:pt x="1876345" y="13064"/>
                  <a:pt x="1881275" y="13064"/>
                </a:cubicBezTo>
                <a:close/>
                <a:moveTo>
                  <a:pt x="1256900" y="6902"/>
                </a:moveTo>
                <a:cubicBezTo>
                  <a:pt x="1259036" y="6902"/>
                  <a:pt x="1263103" y="7888"/>
                  <a:pt x="1269101" y="9860"/>
                </a:cubicBezTo>
                <a:cubicBezTo>
                  <a:pt x="1275099" y="11832"/>
                  <a:pt x="1281056" y="14133"/>
                  <a:pt x="1286972" y="16762"/>
                </a:cubicBezTo>
                <a:cubicBezTo>
                  <a:pt x="1302912" y="24157"/>
                  <a:pt x="1310882" y="30648"/>
                  <a:pt x="1310882" y="36235"/>
                </a:cubicBezTo>
                <a:cubicBezTo>
                  <a:pt x="1310882" y="38043"/>
                  <a:pt x="1310307" y="40220"/>
                  <a:pt x="1309157" y="42767"/>
                </a:cubicBezTo>
                <a:cubicBezTo>
                  <a:pt x="1308007" y="45314"/>
                  <a:pt x="1306035" y="49053"/>
                  <a:pt x="1303241" y="53983"/>
                </a:cubicBezTo>
                <a:cubicBezTo>
                  <a:pt x="1298475" y="62199"/>
                  <a:pt x="1295353" y="68773"/>
                  <a:pt x="1293874" y="73703"/>
                </a:cubicBezTo>
                <a:cubicBezTo>
                  <a:pt x="1299626" y="72552"/>
                  <a:pt x="1304802" y="71402"/>
                  <a:pt x="1309403" y="70252"/>
                </a:cubicBezTo>
                <a:cubicBezTo>
                  <a:pt x="1316962" y="68115"/>
                  <a:pt x="1323495" y="65815"/>
                  <a:pt x="1329000" y="63350"/>
                </a:cubicBezTo>
                <a:cubicBezTo>
                  <a:pt x="1334505" y="60885"/>
                  <a:pt x="1340215" y="58009"/>
                  <a:pt x="1346131" y="54722"/>
                </a:cubicBezTo>
                <a:cubicBezTo>
                  <a:pt x="1351883" y="51436"/>
                  <a:pt x="1355662" y="49792"/>
                  <a:pt x="1357470" y="49792"/>
                </a:cubicBezTo>
                <a:cubicBezTo>
                  <a:pt x="1360592" y="49792"/>
                  <a:pt x="1366303" y="52627"/>
                  <a:pt x="1374602" y="58297"/>
                </a:cubicBezTo>
                <a:cubicBezTo>
                  <a:pt x="1382900" y="63966"/>
                  <a:pt x="1390542" y="70128"/>
                  <a:pt x="1397526" y="76784"/>
                </a:cubicBezTo>
                <a:cubicBezTo>
                  <a:pt x="1404510" y="83439"/>
                  <a:pt x="1408002" y="88164"/>
                  <a:pt x="1408002" y="90957"/>
                </a:cubicBezTo>
                <a:cubicBezTo>
                  <a:pt x="1408002" y="93258"/>
                  <a:pt x="1406769" y="96052"/>
                  <a:pt x="1404305" y="99338"/>
                </a:cubicBezTo>
                <a:cubicBezTo>
                  <a:pt x="1401840" y="102625"/>
                  <a:pt x="1398882" y="105501"/>
                  <a:pt x="1395431" y="107966"/>
                </a:cubicBezTo>
                <a:cubicBezTo>
                  <a:pt x="1391980" y="110431"/>
                  <a:pt x="1388939" y="111663"/>
                  <a:pt x="1386310" y="111663"/>
                </a:cubicBezTo>
                <a:cubicBezTo>
                  <a:pt x="1384667" y="111663"/>
                  <a:pt x="1380723" y="110677"/>
                  <a:pt x="1374478" y="108705"/>
                </a:cubicBezTo>
                <a:cubicBezTo>
                  <a:pt x="1364947" y="105911"/>
                  <a:pt x="1355703" y="103611"/>
                  <a:pt x="1346748" y="101803"/>
                </a:cubicBezTo>
                <a:cubicBezTo>
                  <a:pt x="1337791" y="99996"/>
                  <a:pt x="1327644" y="99092"/>
                  <a:pt x="1316305" y="99092"/>
                </a:cubicBezTo>
                <a:cubicBezTo>
                  <a:pt x="1313840" y="99092"/>
                  <a:pt x="1309979" y="99256"/>
                  <a:pt x="1304720" y="99585"/>
                </a:cubicBezTo>
                <a:cubicBezTo>
                  <a:pt x="1290916" y="100406"/>
                  <a:pt x="1277194" y="102337"/>
                  <a:pt x="1263555" y="105377"/>
                </a:cubicBezTo>
                <a:cubicBezTo>
                  <a:pt x="1249915" y="108417"/>
                  <a:pt x="1235701" y="112156"/>
                  <a:pt x="1220911" y="116593"/>
                </a:cubicBezTo>
                <a:cubicBezTo>
                  <a:pt x="1225512" y="120701"/>
                  <a:pt x="1230278" y="125302"/>
                  <a:pt x="1235208" y="130397"/>
                </a:cubicBezTo>
                <a:cubicBezTo>
                  <a:pt x="1240138" y="135491"/>
                  <a:pt x="1244246" y="139928"/>
                  <a:pt x="1247533" y="143708"/>
                </a:cubicBezTo>
                <a:cubicBezTo>
                  <a:pt x="1250819" y="147487"/>
                  <a:pt x="1252873" y="149952"/>
                  <a:pt x="1253695" y="151102"/>
                </a:cubicBezTo>
                <a:cubicBezTo>
                  <a:pt x="1254024" y="151102"/>
                  <a:pt x="1254722" y="150815"/>
                  <a:pt x="1255790" y="150240"/>
                </a:cubicBezTo>
                <a:cubicBezTo>
                  <a:pt x="1256859" y="149665"/>
                  <a:pt x="1258420" y="148679"/>
                  <a:pt x="1260474" y="147282"/>
                </a:cubicBezTo>
                <a:cubicBezTo>
                  <a:pt x="1262528" y="145885"/>
                  <a:pt x="1264870" y="143954"/>
                  <a:pt x="1267499" y="141489"/>
                </a:cubicBezTo>
                <a:cubicBezTo>
                  <a:pt x="1269800" y="139353"/>
                  <a:pt x="1271854" y="138285"/>
                  <a:pt x="1273661" y="138285"/>
                </a:cubicBezTo>
                <a:cubicBezTo>
                  <a:pt x="1275633" y="138285"/>
                  <a:pt x="1276619" y="139271"/>
                  <a:pt x="1276619" y="141243"/>
                </a:cubicBezTo>
                <a:cubicBezTo>
                  <a:pt x="1276619" y="143708"/>
                  <a:pt x="1275058" y="146419"/>
                  <a:pt x="1271936" y="149377"/>
                </a:cubicBezTo>
                <a:cubicBezTo>
                  <a:pt x="1268485" y="152992"/>
                  <a:pt x="1266184" y="156443"/>
                  <a:pt x="1265034" y="159730"/>
                </a:cubicBezTo>
                <a:cubicBezTo>
                  <a:pt x="1263884" y="163016"/>
                  <a:pt x="1263308" y="166550"/>
                  <a:pt x="1263308" y="170329"/>
                </a:cubicBezTo>
                <a:lnTo>
                  <a:pt x="1263555" y="175752"/>
                </a:lnTo>
                <a:cubicBezTo>
                  <a:pt x="1263719" y="176902"/>
                  <a:pt x="1263801" y="178628"/>
                  <a:pt x="1263801" y="180929"/>
                </a:cubicBezTo>
                <a:cubicBezTo>
                  <a:pt x="1263801" y="185694"/>
                  <a:pt x="1262815" y="189638"/>
                  <a:pt x="1260844" y="192760"/>
                </a:cubicBezTo>
                <a:lnTo>
                  <a:pt x="1287958" y="189802"/>
                </a:lnTo>
                <a:cubicBezTo>
                  <a:pt x="1296339" y="173369"/>
                  <a:pt x="1303816" y="156854"/>
                  <a:pt x="1310389" y="140257"/>
                </a:cubicBezTo>
                <a:cubicBezTo>
                  <a:pt x="1311047" y="138449"/>
                  <a:pt x="1311375" y="136477"/>
                  <a:pt x="1311375" y="134341"/>
                </a:cubicBezTo>
                <a:cubicBezTo>
                  <a:pt x="1311375" y="130890"/>
                  <a:pt x="1310472" y="127644"/>
                  <a:pt x="1308664" y="124604"/>
                </a:cubicBezTo>
                <a:cubicBezTo>
                  <a:pt x="1306856" y="121564"/>
                  <a:pt x="1304802" y="119469"/>
                  <a:pt x="1302501" y="118318"/>
                </a:cubicBezTo>
                <a:cubicBezTo>
                  <a:pt x="1301351" y="117661"/>
                  <a:pt x="1302132" y="115853"/>
                  <a:pt x="1304843" y="112896"/>
                </a:cubicBezTo>
                <a:cubicBezTo>
                  <a:pt x="1307555" y="109938"/>
                  <a:pt x="1310841" y="107103"/>
                  <a:pt x="1314703" y="104391"/>
                </a:cubicBezTo>
                <a:cubicBezTo>
                  <a:pt x="1318565" y="101680"/>
                  <a:pt x="1321317" y="100324"/>
                  <a:pt x="1322961" y="100324"/>
                </a:cubicBezTo>
                <a:cubicBezTo>
                  <a:pt x="1325426" y="100324"/>
                  <a:pt x="1328096" y="101351"/>
                  <a:pt x="1330972" y="103405"/>
                </a:cubicBezTo>
                <a:cubicBezTo>
                  <a:pt x="1333847" y="105460"/>
                  <a:pt x="1337586" y="108541"/>
                  <a:pt x="1342187" y="112649"/>
                </a:cubicBezTo>
                <a:lnTo>
                  <a:pt x="1349089" y="118565"/>
                </a:lnTo>
                <a:cubicBezTo>
                  <a:pt x="1354676" y="123166"/>
                  <a:pt x="1358662" y="127028"/>
                  <a:pt x="1361044" y="130150"/>
                </a:cubicBezTo>
                <a:cubicBezTo>
                  <a:pt x="1363427" y="133273"/>
                  <a:pt x="1364619" y="136148"/>
                  <a:pt x="1364619" y="138778"/>
                </a:cubicBezTo>
                <a:cubicBezTo>
                  <a:pt x="1364619" y="144036"/>
                  <a:pt x="1360716" y="150651"/>
                  <a:pt x="1352910" y="158621"/>
                </a:cubicBezTo>
                <a:cubicBezTo>
                  <a:pt x="1345104" y="166591"/>
                  <a:pt x="1335121" y="175423"/>
                  <a:pt x="1322961" y="185119"/>
                </a:cubicBezTo>
                <a:lnTo>
                  <a:pt x="1336025" y="182901"/>
                </a:lnTo>
                <a:cubicBezTo>
                  <a:pt x="1345063" y="181093"/>
                  <a:pt x="1355169" y="178299"/>
                  <a:pt x="1366344" y="174520"/>
                </a:cubicBezTo>
                <a:cubicBezTo>
                  <a:pt x="1372260" y="172383"/>
                  <a:pt x="1376204" y="171315"/>
                  <a:pt x="1378176" y="171315"/>
                </a:cubicBezTo>
                <a:cubicBezTo>
                  <a:pt x="1382284" y="170987"/>
                  <a:pt x="1387707" y="173369"/>
                  <a:pt x="1394445" y="178464"/>
                </a:cubicBezTo>
                <a:cubicBezTo>
                  <a:pt x="1401182" y="183558"/>
                  <a:pt x="1407468" y="189268"/>
                  <a:pt x="1413302" y="195595"/>
                </a:cubicBezTo>
                <a:cubicBezTo>
                  <a:pt x="1419135" y="201922"/>
                  <a:pt x="1422052" y="205825"/>
                  <a:pt x="1422052" y="207304"/>
                </a:cubicBezTo>
                <a:cubicBezTo>
                  <a:pt x="1422052" y="212234"/>
                  <a:pt x="1420204" y="216753"/>
                  <a:pt x="1416506" y="220861"/>
                </a:cubicBezTo>
                <a:cubicBezTo>
                  <a:pt x="1412809" y="224969"/>
                  <a:pt x="1408413" y="227023"/>
                  <a:pt x="1403319" y="227023"/>
                </a:cubicBezTo>
                <a:cubicBezTo>
                  <a:pt x="1400854" y="227023"/>
                  <a:pt x="1397320" y="226530"/>
                  <a:pt x="1392719" y="225544"/>
                </a:cubicBezTo>
                <a:cubicBezTo>
                  <a:pt x="1383352" y="224065"/>
                  <a:pt x="1373369" y="222792"/>
                  <a:pt x="1362770" y="221724"/>
                </a:cubicBezTo>
                <a:cubicBezTo>
                  <a:pt x="1352171" y="220656"/>
                  <a:pt x="1338572" y="220122"/>
                  <a:pt x="1321975" y="220122"/>
                </a:cubicBezTo>
                <a:cubicBezTo>
                  <a:pt x="1294203" y="220122"/>
                  <a:pt x="1268197" y="222422"/>
                  <a:pt x="1243959" y="227023"/>
                </a:cubicBezTo>
                <a:cubicBezTo>
                  <a:pt x="1219720" y="231625"/>
                  <a:pt x="1196754" y="237048"/>
                  <a:pt x="1175063" y="243292"/>
                </a:cubicBezTo>
                <a:cubicBezTo>
                  <a:pt x="1165696" y="245757"/>
                  <a:pt x="1160437" y="246990"/>
                  <a:pt x="1159287" y="246990"/>
                </a:cubicBezTo>
                <a:cubicBezTo>
                  <a:pt x="1156493" y="246990"/>
                  <a:pt x="1152590" y="244607"/>
                  <a:pt x="1147578" y="239841"/>
                </a:cubicBezTo>
                <a:cubicBezTo>
                  <a:pt x="1142566" y="235076"/>
                  <a:pt x="1137924" y="229694"/>
                  <a:pt x="1133651" y="223696"/>
                </a:cubicBezTo>
                <a:cubicBezTo>
                  <a:pt x="1129379" y="217698"/>
                  <a:pt x="1126914" y="213466"/>
                  <a:pt x="1126256" y="211001"/>
                </a:cubicBezTo>
                <a:cubicBezTo>
                  <a:pt x="1125928" y="209687"/>
                  <a:pt x="1125763" y="208536"/>
                  <a:pt x="1125763" y="207550"/>
                </a:cubicBezTo>
                <a:cubicBezTo>
                  <a:pt x="1125763" y="205250"/>
                  <a:pt x="1126092" y="203072"/>
                  <a:pt x="1126749" y="201018"/>
                </a:cubicBezTo>
                <a:cubicBezTo>
                  <a:pt x="1127407" y="198964"/>
                  <a:pt x="1128064" y="197937"/>
                  <a:pt x="1128721" y="197937"/>
                </a:cubicBezTo>
                <a:lnTo>
                  <a:pt x="1135870" y="198676"/>
                </a:lnTo>
                <a:cubicBezTo>
                  <a:pt x="1156247" y="200484"/>
                  <a:pt x="1168325" y="201223"/>
                  <a:pt x="1172105" y="200895"/>
                </a:cubicBezTo>
                <a:lnTo>
                  <a:pt x="1221158" y="196704"/>
                </a:lnTo>
                <a:cubicBezTo>
                  <a:pt x="1219350" y="194075"/>
                  <a:pt x="1218035" y="191364"/>
                  <a:pt x="1217214" y="188570"/>
                </a:cubicBezTo>
                <a:cubicBezTo>
                  <a:pt x="1216885" y="187420"/>
                  <a:pt x="1216638" y="185612"/>
                  <a:pt x="1216474" y="183147"/>
                </a:cubicBezTo>
                <a:cubicBezTo>
                  <a:pt x="1216310" y="180682"/>
                  <a:pt x="1216228" y="179039"/>
                  <a:pt x="1216228" y="178217"/>
                </a:cubicBezTo>
                <a:cubicBezTo>
                  <a:pt x="1215899" y="172301"/>
                  <a:pt x="1215488" y="167330"/>
                  <a:pt x="1214995" y="163304"/>
                </a:cubicBezTo>
                <a:cubicBezTo>
                  <a:pt x="1214502" y="159278"/>
                  <a:pt x="1213598" y="155129"/>
                  <a:pt x="1212284" y="150856"/>
                </a:cubicBezTo>
                <a:cubicBezTo>
                  <a:pt x="1208668" y="138531"/>
                  <a:pt x="1205382" y="128918"/>
                  <a:pt x="1202424" y="122016"/>
                </a:cubicBezTo>
                <a:cubicBezTo>
                  <a:pt x="1197494" y="123659"/>
                  <a:pt x="1193879" y="124481"/>
                  <a:pt x="1191578" y="124481"/>
                </a:cubicBezTo>
                <a:cubicBezTo>
                  <a:pt x="1188456" y="124481"/>
                  <a:pt x="1184553" y="122427"/>
                  <a:pt x="1179869" y="118318"/>
                </a:cubicBezTo>
                <a:cubicBezTo>
                  <a:pt x="1175186" y="114210"/>
                  <a:pt x="1170790" y="109568"/>
                  <a:pt x="1166682" y="104391"/>
                </a:cubicBezTo>
                <a:cubicBezTo>
                  <a:pt x="1162573" y="99215"/>
                  <a:pt x="1160191" y="95476"/>
                  <a:pt x="1159533" y="93176"/>
                </a:cubicBezTo>
                <a:cubicBezTo>
                  <a:pt x="1159040" y="91532"/>
                  <a:pt x="1159246" y="89766"/>
                  <a:pt x="1160150" y="87876"/>
                </a:cubicBezTo>
                <a:cubicBezTo>
                  <a:pt x="1161053" y="85986"/>
                  <a:pt x="1162163" y="84343"/>
                  <a:pt x="1163477" y="82946"/>
                </a:cubicBezTo>
                <a:cubicBezTo>
                  <a:pt x="1164792" y="81549"/>
                  <a:pt x="1165696" y="80933"/>
                  <a:pt x="1166189" y="81097"/>
                </a:cubicBezTo>
                <a:cubicBezTo>
                  <a:pt x="1174898" y="83562"/>
                  <a:pt x="1185662" y="84795"/>
                  <a:pt x="1198480" y="84795"/>
                </a:cubicBezTo>
                <a:cubicBezTo>
                  <a:pt x="1210969" y="84795"/>
                  <a:pt x="1228388" y="83398"/>
                  <a:pt x="1250737" y="80604"/>
                </a:cubicBezTo>
                <a:cubicBezTo>
                  <a:pt x="1251066" y="74689"/>
                  <a:pt x="1251230" y="68526"/>
                  <a:pt x="1251230" y="62117"/>
                </a:cubicBezTo>
                <a:cubicBezTo>
                  <a:pt x="1251230" y="55544"/>
                  <a:pt x="1250984" y="49792"/>
                  <a:pt x="1250491" y="44862"/>
                </a:cubicBezTo>
                <a:cubicBezTo>
                  <a:pt x="1250162" y="41576"/>
                  <a:pt x="1249464" y="38947"/>
                  <a:pt x="1248395" y="36975"/>
                </a:cubicBezTo>
                <a:cubicBezTo>
                  <a:pt x="1247327" y="35003"/>
                  <a:pt x="1245807" y="32702"/>
                  <a:pt x="1243835" y="30073"/>
                </a:cubicBezTo>
                <a:cubicBezTo>
                  <a:pt x="1242521" y="28594"/>
                  <a:pt x="1241535" y="27320"/>
                  <a:pt x="1240877" y="26252"/>
                </a:cubicBezTo>
                <a:cubicBezTo>
                  <a:pt x="1240220" y="25184"/>
                  <a:pt x="1239891" y="23910"/>
                  <a:pt x="1239891" y="22431"/>
                </a:cubicBezTo>
                <a:cubicBezTo>
                  <a:pt x="1239891" y="21281"/>
                  <a:pt x="1241001" y="19432"/>
                  <a:pt x="1243219" y="16885"/>
                </a:cubicBezTo>
                <a:cubicBezTo>
                  <a:pt x="1245437" y="14338"/>
                  <a:pt x="1247902" y="12037"/>
                  <a:pt x="1250614" y="9983"/>
                </a:cubicBezTo>
                <a:cubicBezTo>
                  <a:pt x="1253325" y="7929"/>
                  <a:pt x="1255421" y="6902"/>
                  <a:pt x="1256900" y="6902"/>
                </a:cubicBezTo>
                <a:close/>
                <a:moveTo>
                  <a:pt x="408212" y="0"/>
                </a:moveTo>
                <a:cubicBezTo>
                  <a:pt x="411991" y="0"/>
                  <a:pt x="417579" y="1602"/>
                  <a:pt x="424974" y="4807"/>
                </a:cubicBezTo>
                <a:cubicBezTo>
                  <a:pt x="432369" y="8011"/>
                  <a:pt x="438901" y="11832"/>
                  <a:pt x="444570" y="16269"/>
                </a:cubicBezTo>
                <a:cubicBezTo>
                  <a:pt x="450240" y="20706"/>
                  <a:pt x="453074" y="24732"/>
                  <a:pt x="453074" y="28347"/>
                </a:cubicBezTo>
                <a:cubicBezTo>
                  <a:pt x="453074" y="32455"/>
                  <a:pt x="451842" y="35989"/>
                  <a:pt x="449377" y="38947"/>
                </a:cubicBezTo>
                <a:cubicBezTo>
                  <a:pt x="446912" y="41904"/>
                  <a:pt x="443132" y="45355"/>
                  <a:pt x="438038" y="49299"/>
                </a:cubicBezTo>
                <a:cubicBezTo>
                  <a:pt x="433437" y="52915"/>
                  <a:pt x="430150" y="55708"/>
                  <a:pt x="428178" y="57680"/>
                </a:cubicBezTo>
                <a:lnTo>
                  <a:pt x="425220" y="60638"/>
                </a:lnTo>
                <a:lnTo>
                  <a:pt x="434834" y="59406"/>
                </a:lnTo>
                <a:cubicBezTo>
                  <a:pt x="452088" y="57105"/>
                  <a:pt x="463591" y="55297"/>
                  <a:pt x="469343" y="53983"/>
                </a:cubicBezTo>
                <a:cubicBezTo>
                  <a:pt x="472465" y="53325"/>
                  <a:pt x="475505" y="52175"/>
                  <a:pt x="478463" y="50532"/>
                </a:cubicBezTo>
                <a:cubicBezTo>
                  <a:pt x="481421" y="48889"/>
                  <a:pt x="484708" y="46752"/>
                  <a:pt x="488323" y="44123"/>
                </a:cubicBezTo>
                <a:cubicBezTo>
                  <a:pt x="491774" y="41822"/>
                  <a:pt x="494403" y="40179"/>
                  <a:pt x="496211" y="39193"/>
                </a:cubicBezTo>
                <a:cubicBezTo>
                  <a:pt x="498019" y="38207"/>
                  <a:pt x="499744" y="37714"/>
                  <a:pt x="501388" y="37714"/>
                </a:cubicBezTo>
                <a:cubicBezTo>
                  <a:pt x="505332" y="37714"/>
                  <a:pt x="509399" y="38864"/>
                  <a:pt x="513589" y="41165"/>
                </a:cubicBezTo>
                <a:cubicBezTo>
                  <a:pt x="517780" y="43466"/>
                  <a:pt x="522751" y="46834"/>
                  <a:pt x="528502" y="51271"/>
                </a:cubicBezTo>
                <a:cubicBezTo>
                  <a:pt x="530145" y="52422"/>
                  <a:pt x="531624" y="53490"/>
                  <a:pt x="532939" y="54476"/>
                </a:cubicBezTo>
                <a:cubicBezTo>
                  <a:pt x="534254" y="55462"/>
                  <a:pt x="535404" y="56283"/>
                  <a:pt x="536390" y="56941"/>
                </a:cubicBezTo>
                <a:cubicBezTo>
                  <a:pt x="541649" y="60392"/>
                  <a:pt x="545593" y="63391"/>
                  <a:pt x="548222" y="65938"/>
                </a:cubicBezTo>
                <a:cubicBezTo>
                  <a:pt x="550851" y="68485"/>
                  <a:pt x="552166" y="71155"/>
                  <a:pt x="552166" y="73949"/>
                </a:cubicBezTo>
                <a:cubicBezTo>
                  <a:pt x="552166" y="76578"/>
                  <a:pt x="550769" y="79413"/>
                  <a:pt x="547975" y="82453"/>
                </a:cubicBezTo>
                <a:cubicBezTo>
                  <a:pt x="545182" y="85493"/>
                  <a:pt x="541977" y="88164"/>
                  <a:pt x="538362" y="90464"/>
                </a:cubicBezTo>
                <a:cubicBezTo>
                  <a:pt x="534747" y="92765"/>
                  <a:pt x="532117" y="93915"/>
                  <a:pt x="530474" y="93915"/>
                </a:cubicBezTo>
                <a:cubicBezTo>
                  <a:pt x="528831" y="93915"/>
                  <a:pt x="525298" y="92929"/>
                  <a:pt x="519875" y="90957"/>
                </a:cubicBezTo>
                <a:cubicBezTo>
                  <a:pt x="512809" y="88657"/>
                  <a:pt x="506194" y="86767"/>
                  <a:pt x="500032" y="85288"/>
                </a:cubicBezTo>
                <a:cubicBezTo>
                  <a:pt x="493869" y="83809"/>
                  <a:pt x="487255" y="83069"/>
                  <a:pt x="480189" y="83069"/>
                </a:cubicBezTo>
                <a:cubicBezTo>
                  <a:pt x="442393" y="83069"/>
                  <a:pt x="411663" y="85452"/>
                  <a:pt x="387999" y="90218"/>
                </a:cubicBezTo>
                <a:cubicBezTo>
                  <a:pt x="373702" y="99420"/>
                  <a:pt x="359447" y="106856"/>
                  <a:pt x="345232" y="112526"/>
                </a:cubicBezTo>
                <a:cubicBezTo>
                  <a:pt x="331017" y="118195"/>
                  <a:pt x="318816" y="122098"/>
                  <a:pt x="308627" y="124234"/>
                </a:cubicBezTo>
                <a:lnTo>
                  <a:pt x="308381" y="126699"/>
                </a:lnTo>
                <a:cubicBezTo>
                  <a:pt x="307723" y="131794"/>
                  <a:pt x="306080" y="136231"/>
                  <a:pt x="303451" y="140010"/>
                </a:cubicBezTo>
                <a:cubicBezTo>
                  <a:pt x="350942" y="135080"/>
                  <a:pt x="388574" y="130808"/>
                  <a:pt x="416346" y="127192"/>
                </a:cubicBezTo>
                <a:cubicBezTo>
                  <a:pt x="415689" y="124892"/>
                  <a:pt x="415278" y="123166"/>
                  <a:pt x="415114" y="122016"/>
                </a:cubicBezTo>
                <a:cubicBezTo>
                  <a:pt x="414456" y="119058"/>
                  <a:pt x="413676" y="116223"/>
                  <a:pt x="412772" y="113512"/>
                </a:cubicBezTo>
                <a:cubicBezTo>
                  <a:pt x="411868" y="110800"/>
                  <a:pt x="410841" y="108623"/>
                  <a:pt x="409691" y="106980"/>
                </a:cubicBezTo>
                <a:cubicBezTo>
                  <a:pt x="407883" y="104679"/>
                  <a:pt x="405665" y="102214"/>
                  <a:pt x="403035" y="99585"/>
                </a:cubicBezTo>
                <a:cubicBezTo>
                  <a:pt x="402049" y="98763"/>
                  <a:pt x="401269" y="97941"/>
                  <a:pt x="400694" y="97120"/>
                </a:cubicBezTo>
                <a:cubicBezTo>
                  <a:pt x="400119" y="96298"/>
                  <a:pt x="399831" y="95559"/>
                  <a:pt x="399831" y="94901"/>
                </a:cubicBezTo>
                <a:cubicBezTo>
                  <a:pt x="399831" y="93915"/>
                  <a:pt x="401967" y="92929"/>
                  <a:pt x="406240" y="91943"/>
                </a:cubicBezTo>
                <a:cubicBezTo>
                  <a:pt x="410512" y="90957"/>
                  <a:pt x="415442" y="90464"/>
                  <a:pt x="421030" y="90464"/>
                </a:cubicBezTo>
                <a:cubicBezTo>
                  <a:pt x="424809" y="90464"/>
                  <a:pt x="429164" y="90875"/>
                  <a:pt x="434094" y="91697"/>
                </a:cubicBezTo>
                <a:cubicBezTo>
                  <a:pt x="441653" y="93176"/>
                  <a:pt x="447487" y="96298"/>
                  <a:pt x="451595" y="101064"/>
                </a:cubicBezTo>
                <a:cubicBezTo>
                  <a:pt x="455703" y="105829"/>
                  <a:pt x="457758" y="111663"/>
                  <a:pt x="457758" y="118565"/>
                </a:cubicBezTo>
                <a:cubicBezTo>
                  <a:pt x="458908" y="118072"/>
                  <a:pt x="459935" y="117620"/>
                  <a:pt x="460839" y="117209"/>
                </a:cubicBezTo>
                <a:cubicBezTo>
                  <a:pt x="461743" y="116798"/>
                  <a:pt x="462523" y="116429"/>
                  <a:pt x="463181" y="116100"/>
                </a:cubicBezTo>
                <a:cubicBezTo>
                  <a:pt x="467125" y="114128"/>
                  <a:pt x="470000" y="113142"/>
                  <a:pt x="471808" y="113142"/>
                </a:cubicBezTo>
                <a:cubicBezTo>
                  <a:pt x="474930" y="113142"/>
                  <a:pt x="479901" y="116018"/>
                  <a:pt x="486721" y="121769"/>
                </a:cubicBezTo>
                <a:cubicBezTo>
                  <a:pt x="493541" y="127521"/>
                  <a:pt x="499744" y="133889"/>
                  <a:pt x="505332" y="140873"/>
                </a:cubicBezTo>
                <a:cubicBezTo>
                  <a:pt x="510919" y="147857"/>
                  <a:pt x="513712" y="152992"/>
                  <a:pt x="513712" y="156279"/>
                </a:cubicBezTo>
                <a:cubicBezTo>
                  <a:pt x="513712" y="157758"/>
                  <a:pt x="512809" y="159196"/>
                  <a:pt x="511001" y="160593"/>
                </a:cubicBezTo>
                <a:cubicBezTo>
                  <a:pt x="509193" y="161989"/>
                  <a:pt x="505825" y="164167"/>
                  <a:pt x="500895" y="167125"/>
                </a:cubicBezTo>
                <a:cubicBezTo>
                  <a:pt x="490377" y="172876"/>
                  <a:pt x="481668" y="178546"/>
                  <a:pt x="474766" y="184133"/>
                </a:cubicBezTo>
                <a:cubicBezTo>
                  <a:pt x="481832" y="187255"/>
                  <a:pt x="485365" y="189802"/>
                  <a:pt x="485365" y="191774"/>
                </a:cubicBezTo>
                <a:cubicBezTo>
                  <a:pt x="485365" y="194239"/>
                  <a:pt x="484338" y="196951"/>
                  <a:pt x="482284" y="199909"/>
                </a:cubicBezTo>
                <a:cubicBezTo>
                  <a:pt x="480230" y="202867"/>
                  <a:pt x="477724" y="205332"/>
                  <a:pt x="474766" y="207304"/>
                </a:cubicBezTo>
                <a:cubicBezTo>
                  <a:pt x="471808" y="209276"/>
                  <a:pt x="469097" y="210262"/>
                  <a:pt x="466632" y="210262"/>
                </a:cubicBezTo>
                <a:cubicBezTo>
                  <a:pt x="464002" y="210262"/>
                  <a:pt x="458086" y="209769"/>
                  <a:pt x="448884" y="208783"/>
                </a:cubicBezTo>
                <a:cubicBezTo>
                  <a:pt x="446419" y="208618"/>
                  <a:pt x="443338" y="208372"/>
                  <a:pt x="439640" y="208043"/>
                </a:cubicBezTo>
                <a:cubicBezTo>
                  <a:pt x="435943" y="207715"/>
                  <a:pt x="433272" y="207550"/>
                  <a:pt x="431629" y="207550"/>
                </a:cubicBezTo>
                <a:cubicBezTo>
                  <a:pt x="428835" y="207550"/>
                  <a:pt x="413060" y="208783"/>
                  <a:pt x="384302" y="211248"/>
                </a:cubicBezTo>
                <a:lnTo>
                  <a:pt x="385288" y="233432"/>
                </a:lnTo>
                <a:cubicBezTo>
                  <a:pt x="408458" y="230639"/>
                  <a:pt x="430232" y="227763"/>
                  <a:pt x="450609" y="224805"/>
                </a:cubicBezTo>
                <a:cubicBezTo>
                  <a:pt x="459154" y="223490"/>
                  <a:pt x="466837" y="221724"/>
                  <a:pt x="473657" y="219505"/>
                </a:cubicBezTo>
                <a:cubicBezTo>
                  <a:pt x="480476" y="217287"/>
                  <a:pt x="487748" y="214534"/>
                  <a:pt x="495472" y="211248"/>
                </a:cubicBezTo>
                <a:cubicBezTo>
                  <a:pt x="498758" y="209769"/>
                  <a:pt x="501839" y="208536"/>
                  <a:pt x="504715" y="207550"/>
                </a:cubicBezTo>
                <a:cubicBezTo>
                  <a:pt x="507591" y="206564"/>
                  <a:pt x="509768" y="206071"/>
                  <a:pt x="511247" y="206071"/>
                </a:cubicBezTo>
                <a:cubicBezTo>
                  <a:pt x="513712" y="206071"/>
                  <a:pt x="516342" y="207016"/>
                  <a:pt x="519135" y="208906"/>
                </a:cubicBezTo>
                <a:cubicBezTo>
                  <a:pt x="521929" y="210796"/>
                  <a:pt x="525791" y="213795"/>
                  <a:pt x="530721" y="217903"/>
                </a:cubicBezTo>
                <a:lnTo>
                  <a:pt x="536637" y="222833"/>
                </a:lnTo>
                <a:cubicBezTo>
                  <a:pt x="546332" y="230557"/>
                  <a:pt x="553234" y="236431"/>
                  <a:pt x="557342" y="240457"/>
                </a:cubicBezTo>
                <a:cubicBezTo>
                  <a:pt x="561451" y="244484"/>
                  <a:pt x="563505" y="248386"/>
                  <a:pt x="563505" y="252166"/>
                </a:cubicBezTo>
                <a:cubicBezTo>
                  <a:pt x="563505" y="255124"/>
                  <a:pt x="561697" y="260383"/>
                  <a:pt x="558082" y="267942"/>
                </a:cubicBezTo>
                <a:cubicBezTo>
                  <a:pt x="554466" y="275501"/>
                  <a:pt x="549044" y="285772"/>
                  <a:pt x="541813" y="298754"/>
                </a:cubicBezTo>
                <a:lnTo>
                  <a:pt x="531953" y="317241"/>
                </a:lnTo>
                <a:cubicBezTo>
                  <a:pt x="528173" y="324307"/>
                  <a:pt x="523244" y="331168"/>
                  <a:pt x="517163" y="337824"/>
                </a:cubicBezTo>
                <a:cubicBezTo>
                  <a:pt x="511083" y="344479"/>
                  <a:pt x="504674" y="349861"/>
                  <a:pt x="497937" y="353969"/>
                </a:cubicBezTo>
                <a:cubicBezTo>
                  <a:pt x="491199" y="358077"/>
                  <a:pt x="485119" y="360132"/>
                  <a:pt x="479696" y="360132"/>
                </a:cubicBezTo>
                <a:cubicBezTo>
                  <a:pt x="474766" y="360132"/>
                  <a:pt x="470288" y="358160"/>
                  <a:pt x="466262" y="354216"/>
                </a:cubicBezTo>
                <a:cubicBezTo>
                  <a:pt x="462236" y="350272"/>
                  <a:pt x="457675" y="344520"/>
                  <a:pt x="452581" y="336961"/>
                </a:cubicBezTo>
                <a:cubicBezTo>
                  <a:pt x="448144" y="330388"/>
                  <a:pt x="444200" y="325293"/>
                  <a:pt x="440749" y="321678"/>
                </a:cubicBezTo>
                <a:cubicBezTo>
                  <a:pt x="436970" y="317734"/>
                  <a:pt x="433396" y="314858"/>
                  <a:pt x="430027" y="313051"/>
                </a:cubicBezTo>
                <a:cubicBezTo>
                  <a:pt x="426658" y="311243"/>
                  <a:pt x="423084" y="309764"/>
                  <a:pt x="419304" y="308614"/>
                </a:cubicBezTo>
                <a:cubicBezTo>
                  <a:pt x="417168" y="307956"/>
                  <a:pt x="415730" y="307422"/>
                  <a:pt x="414991" y="307012"/>
                </a:cubicBezTo>
                <a:cubicBezTo>
                  <a:pt x="414251" y="306601"/>
                  <a:pt x="413881" y="305984"/>
                  <a:pt x="413881" y="305163"/>
                </a:cubicBezTo>
                <a:cubicBezTo>
                  <a:pt x="413881" y="303520"/>
                  <a:pt x="414251" y="302492"/>
                  <a:pt x="414991" y="302082"/>
                </a:cubicBezTo>
                <a:cubicBezTo>
                  <a:pt x="415730" y="301671"/>
                  <a:pt x="417004" y="301465"/>
                  <a:pt x="418811" y="301465"/>
                </a:cubicBezTo>
                <a:cubicBezTo>
                  <a:pt x="419633" y="301465"/>
                  <a:pt x="422632" y="301671"/>
                  <a:pt x="427808" y="302082"/>
                </a:cubicBezTo>
                <a:cubicBezTo>
                  <a:pt x="432985" y="302492"/>
                  <a:pt x="438367" y="302698"/>
                  <a:pt x="443954" y="302698"/>
                </a:cubicBezTo>
                <a:cubicBezTo>
                  <a:pt x="457429" y="302698"/>
                  <a:pt x="465481" y="301137"/>
                  <a:pt x="468111" y="298014"/>
                </a:cubicBezTo>
                <a:cubicBezTo>
                  <a:pt x="472876" y="292427"/>
                  <a:pt x="476943" y="285772"/>
                  <a:pt x="480312" y="278048"/>
                </a:cubicBezTo>
                <a:cubicBezTo>
                  <a:pt x="483681" y="270325"/>
                  <a:pt x="485365" y="263834"/>
                  <a:pt x="485365" y="258575"/>
                </a:cubicBezTo>
                <a:cubicBezTo>
                  <a:pt x="485365" y="252659"/>
                  <a:pt x="483147" y="249701"/>
                  <a:pt x="478710" y="249701"/>
                </a:cubicBezTo>
                <a:cubicBezTo>
                  <a:pt x="474602" y="249701"/>
                  <a:pt x="453732" y="251673"/>
                  <a:pt x="416100" y="255617"/>
                </a:cubicBezTo>
                <a:cubicBezTo>
                  <a:pt x="409034" y="256274"/>
                  <a:pt x="403076" y="256850"/>
                  <a:pt x="398229" y="257343"/>
                </a:cubicBezTo>
                <a:cubicBezTo>
                  <a:pt x="393381" y="257835"/>
                  <a:pt x="389478" y="258246"/>
                  <a:pt x="386520" y="258575"/>
                </a:cubicBezTo>
                <a:lnTo>
                  <a:pt x="387260" y="271146"/>
                </a:lnTo>
                <a:cubicBezTo>
                  <a:pt x="389725" y="317652"/>
                  <a:pt x="390957" y="343699"/>
                  <a:pt x="390957" y="349286"/>
                </a:cubicBezTo>
                <a:cubicBezTo>
                  <a:pt x="390957" y="356188"/>
                  <a:pt x="387876" y="364322"/>
                  <a:pt x="381714" y="373689"/>
                </a:cubicBezTo>
                <a:cubicBezTo>
                  <a:pt x="375551" y="383056"/>
                  <a:pt x="368526" y="391190"/>
                  <a:pt x="360638" y="398092"/>
                </a:cubicBezTo>
                <a:cubicBezTo>
                  <a:pt x="352750" y="404994"/>
                  <a:pt x="346670" y="408445"/>
                  <a:pt x="342397" y="408445"/>
                </a:cubicBezTo>
                <a:cubicBezTo>
                  <a:pt x="339768" y="408445"/>
                  <a:pt x="336810" y="406678"/>
                  <a:pt x="333523" y="403145"/>
                </a:cubicBezTo>
                <a:cubicBezTo>
                  <a:pt x="330237" y="399612"/>
                  <a:pt x="325718" y="394066"/>
                  <a:pt x="319966" y="386507"/>
                </a:cubicBezTo>
                <a:cubicBezTo>
                  <a:pt x="312571" y="376976"/>
                  <a:pt x="306080" y="369211"/>
                  <a:pt x="300493" y="363213"/>
                </a:cubicBezTo>
                <a:cubicBezTo>
                  <a:pt x="294906" y="357215"/>
                  <a:pt x="289072" y="352737"/>
                  <a:pt x="282992" y="349779"/>
                </a:cubicBezTo>
                <a:cubicBezTo>
                  <a:pt x="279212" y="347971"/>
                  <a:pt x="277322" y="346163"/>
                  <a:pt x="277322" y="344356"/>
                </a:cubicBezTo>
                <a:cubicBezTo>
                  <a:pt x="277322" y="343534"/>
                  <a:pt x="277815" y="342836"/>
                  <a:pt x="278801" y="342261"/>
                </a:cubicBezTo>
                <a:cubicBezTo>
                  <a:pt x="279787" y="341685"/>
                  <a:pt x="281020" y="341398"/>
                  <a:pt x="282499" y="341398"/>
                </a:cubicBezTo>
                <a:cubicBezTo>
                  <a:pt x="283813" y="341398"/>
                  <a:pt x="287429" y="342055"/>
                  <a:pt x="293344" y="343370"/>
                </a:cubicBezTo>
                <a:cubicBezTo>
                  <a:pt x="294166" y="343534"/>
                  <a:pt x="296795" y="344068"/>
                  <a:pt x="301232" y="344972"/>
                </a:cubicBezTo>
                <a:cubicBezTo>
                  <a:pt x="305669" y="345876"/>
                  <a:pt x="309778" y="346328"/>
                  <a:pt x="313557" y="346328"/>
                </a:cubicBezTo>
                <a:cubicBezTo>
                  <a:pt x="323910" y="346328"/>
                  <a:pt x="329333" y="341809"/>
                  <a:pt x="329826" y="332770"/>
                </a:cubicBezTo>
                <a:lnTo>
                  <a:pt x="330565" y="314530"/>
                </a:lnTo>
                <a:lnTo>
                  <a:pt x="331305" y="293577"/>
                </a:lnTo>
                <a:cubicBezTo>
                  <a:pt x="304026" y="315269"/>
                  <a:pt x="273091" y="334208"/>
                  <a:pt x="238499" y="350395"/>
                </a:cubicBezTo>
                <a:cubicBezTo>
                  <a:pt x="203907" y="366582"/>
                  <a:pt x="169028" y="374675"/>
                  <a:pt x="133861" y="374675"/>
                </a:cubicBezTo>
                <a:cubicBezTo>
                  <a:pt x="131067" y="374675"/>
                  <a:pt x="128931" y="374223"/>
                  <a:pt x="127452" y="373319"/>
                </a:cubicBezTo>
                <a:cubicBezTo>
                  <a:pt x="125973" y="372415"/>
                  <a:pt x="125234" y="371306"/>
                  <a:pt x="125234" y="369991"/>
                </a:cubicBezTo>
                <a:cubicBezTo>
                  <a:pt x="125234" y="367691"/>
                  <a:pt x="126959" y="366048"/>
                  <a:pt x="130410" y="365062"/>
                </a:cubicBezTo>
                <a:cubicBezTo>
                  <a:pt x="155882" y="357831"/>
                  <a:pt x="179545" y="348218"/>
                  <a:pt x="201401" y="336221"/>
                </a:cubicBezTo>
                <a:cubicBezTo>
                  <a:pt x="223257" y="324225"/>
                  <a:pt x="241498" y="312393"/>
                  <a:pt x="256124" y="300726"/>
                </a:cubicBezTo>
                <a:cubicBezTo>
                  <a:pt x="270749" y="289058"/>
                  <a:pt x="281430" y="279363"/>
                  <a:pt x="288168" y="271639"/>
                </a:cubicBezTo>
                <a:lnTo>
                  <a:pt x="281020" y="273118"/>
                </a:lnTo>
                <a:cubicBezTo>
                  <a:pt x="278390" y="273447"/>
                  <a:pt x="275104" y="274104"/>
                  <a:pt x="271160" y="275090"/>
                </a:cubicBezTo>
                <a:cubicBezTo>
                  <a:pt x="263929" y="276569"/>
                  <a:pt x="257274" y="278336"/>
                  <a:pt x="251194" y="280390"/>
                </a:cubicBezTo>
                <a:cubicBezTo>
                  <a:pt x="245113" y="282444"/>
                  <a:pt x="241498" y="283635"/>
                  <a:pt x="240348" y="283964"/>
                </a:cubicBezTo>
                <a:cubicBezTo>
                  <a:pt x="236239" y="289551"/>
                  <a:pt x="231844" y="294153"/>
                  <a:pt x="227160" y="297768"/>
                </a:cubicBezTo>
                <a:cubicBezTo>
                  <a:pt x="222477" y="301383"/>
                  <a:pt x="218081" y="303191"/>
                  <a:pt x="213973" y="303191"/>
                </a:cubicBezTo>
                <a:cubicBezTo>
                  <a:pt x="211015" y="303191"/>
                  <a:pt x="207974" y="301219"/>
                  <a:pt x="204852" y="297275"/>
                </a:cubicBezTo>
                <a:cubicBezTo>
                  <a:pt x="201730" y="293331"/>
                  <a:pt x="199101" y="288689"/>
                  <a:pt x="196964" y="283348"/>
                </a:cubicBezTo>
                <a:cubicBezTo>
                  <a:pt x="194828" y="278007"/>
                  <a:pt x="193760" y="273693"/>
                  <a:pt x="193760" y="270407"/>
                </a:cubicBezTo>
                <a:cubicBezTo>
                  <a:pt x="193760" y="267778"/>
                  <a:pt x="194417" y="263341"/>
                  <a:pt x="195732" y="257096"/>
                </a:cubicBezTo>
                <a:cubicBezTo>
                  <a:pt x="195896" y="256110"/>
                  <a:pt x="196553" y="252125"/>
                  <a:pt x="197704" y="245141"/>
                </a:cubicBezTo>
                <a:cubicBezTo>
                  <a:pt x="198854" y="238157"/>
                  <a:pt x="199429" y="231460"/>
                  <a:pt x="199429" y="225051"/>
                </a:cubicBezTo>
                <a:cubicBezTo>
                  <a:pt x="199429" y="220779"/>
                  <a:pt x="199101" y="217081"/>
                  <a:pt x="198443" y="213959"/>
                </a:cubicBezTo>
                <a:cubicBezTo>
                  <a:pt x="197622" y="210179"/>
                  <a:pt x="196184" y="206482"/>
                  <a:pt x="194130" y="202867"/>
                </a:cubicBezTo>
                <a:cubicBezTo>
                  <a:pt x="192075" y="199251"/>
                  <a:pt x="191048" y="197197"/>
                  <a:pt x="191048" y="196704"/>
                </a:cubicBezTo>
                <a:cubicBezTo>
                  <a:pt x="191048" y="194897"/>
                  <a:pt x="192610" y="193130"/>
                  <a:pt x="195732" y="191405"/>
                </a:cubicBezTo>
                <a:cubicBezTo>
                  <a:pt x="198854" y="189679"/>
                  <a:pt x="202305" y="188200"/>
                  <a:pt x="206085" y="186968"/>
                </a:cubicBezTo>
                <a:cubicBezTo>
                  <a:pt x="209864" y="185735"/>
                  <a:pt x="212247" y="185119"/>
                  <a:pt x="213233" y="185119"/>
                </a:cubicBezTo>
                <a:cubicBezTo>
                  <a:pt x="216027" y="185119"/>
                  <a:pt x="219560" y="186310"/>
                  <a:pt x="223832" y="188693"/>
                </a:cubicBezTo>
                <a:cubicBezTo>
                  <a:pt x="228105" y="191076"/>
                  <a:pt x="232460" y="194157"/>
                  <a:pt x="236897" y="197937"/>
                </a:cubicBezTo>
                <a:cubicBezTo>
                  <a:pt x="244620" y="198265"/>
                  <a:pt x="250618" y="198348"/>
                  <a:pt x="254891" y="198183"/>
                </a:cubicBezTo>
                <a:cubicBezTo>
                  <a:pt x="265737" y="197690"/>
                  <a:pt x="290469" y="195472"/>
                  <a:pt x="329087" y="191528"/>
                </a:cubicBezTo>
                <a:cubicBezTo>
                  <a:pt x="328101" y="178874"/>
                  <a:pt x="327197" y="168932"/>
                  <a:pt x="326375" y="161702"/>
                </a:cubicBezTo>
                <a:cubicBezTo>
                  <a:pt x="314707" y="162852"/>
                  <a:pt x="303451" y="163838"/>
                  <a:pt x="292605" y="164660"/>
                </a:cubicBezTo>
                <a:cubicBezTo>
                  <a:pt x="284388" y="165317"/>
                  <a:pt x="277240" y="166385"/>
                  <a:pt x="271160" y="167864"/>
                </a:cubicBezTo>
                <a:cubicBezTo>
                  <a:pt x="265080" y="169343"/>
                  <a:pt x="257849" y="171315"/>
                  <a:pt x="249468" y="173780"/>
                </a:cubicBezTo>
                <a:cubicBezTo>
                  <a:pt x="243388" y="175916"/>
                  <a:pt x="239279" y="176985"/>
                  <a:pt x="237143" y="176985"/>
                </a:cubicBezTo>
                <a:cubicBezTo>
                  <a:pt x="234514" y="176985"/>
                  <a:pt x="230816" y="174972"/>
                  <a:pt x="226051" y="170945"/>
                </a:cubicBezTo>
                <a:cubicBezTo>
                  <a:pt x="221285" y="166919"/>
                  <a:pt x="216848" y="162482"/>
                  <a:pt x="212740" y="157635"/>
                </a:cubicBezTo>
                <a:cubicBezTo>
                  <a:pt x="208632" y="152787"/>
                  <a:pt x="206578" y="149788"/>
                  <a:pt x="206578" y="148638"/>
                </a:cubicBezTo>
                <a:cubicBezTo>
                  <a:pt x="206578" y="146501"/>
                  <a:pt x="207030" y="144735"/>
                  <a:pt x="207933" y="143338"/>
                </a:cubicBezTo>
                <a:cubicBezTo>
                  <a:pt x="208837" y="141941"/>
                  <a:pt x="210686" y="141325"/>
                  <a:pt x="213480" y="141489"/>
                </a:cubicBezTo>
                <a:cubicBezTo>
                  <a:pt x="214466" y="141489"/>
                  <a:pt x="217917" y="142064"/>
                  <a:pt x="223832" y="143215"/>
                </a:cubicBezTo>
                <a:cubicBezTo>
                  <a:pt x="229748" y="144365"/>
                  <a:pt x="236979" y="144940"/>
                  <a:pt x="245524" y="144940"/>
                </a:cubicBezTo>
                <a:cubicBezTo>
                  <a:pt x="250618" y="144940"/>
                  <a:pt x="254562" y="144776"/>
                  <a:pt x="257356" y="144447"/>
                </a:cubicBezTo>
                <a:lnTo>
                  <a:pt x="272639" y="142968"/>
                </a:lnTo>
                <a:cubicBezTo>
                  <a:pt x="270995" y="140832"/>
                  <a:pt x="269722" y="138449"/>
                  <a:pt x="268818" y="135820"/>
                </a:cubicBezTo>
                <a:cubicBezTo>
                  <a:pt x="267914" y="133190"/>
                  <a:pt x="266969" y="129657"/>
                  <a:pt x="265983" y="125220"/>
                </a:cubicBezTo>
                <a:cubicBezTo>
                  <a:pt x="265162" y="121441"/>
                  <a:pt x="264381" y="118401"/>
                  <a:pt x="263642" y="116100"/>
                </a:cubicBezTo>
                <a:cubicBezTo>
                  <a:pt x="262902" y="113799"/>
                  <a:pt x="261957" y="111827"/>
                  <a:pt x="260807" y="110184"/>
                </a:cubicBezTo>
                <a:cubicBezTo>
                  <a:pt x="258999" y="107883"/>
                  <a:pt x="256781" y="105418"/>
                  <a:pt x="254152" y="102789"/>
                </a:cubicBezTo>
                <a:cubicBezTo>
                  <a:pt x="253166" y="101967"/>
                  <a:pt x="252344" y="101187"/>
                  <a:pt x="251687" y="100447"/>
                </a:cubicBezTo>
                <a:cubicBezTo>
                  <a:pt x="251029" y="99708"/>
                  <a:pt x="250701" y="98927"/>
                  <a:pt x="250701" y="98106"/>
                </a:cubicBezTo>
                <a:cubicBezTo>
                  <a:pt x="250701" y="97120"/>
                  <a:pt x="252837" y="96134"/>
                  <a:pt x="257109" y="95148"/>
                </a:cubicBezTo>
                <a:cubicBezTo>
                  <a:pt x="261382" y="94162"/>
                  <a:pt x="266312" y="93669"/>
                  <a:pt x="271899" y="93669"/>
                </a:cubicBezTo>
                <a:cubicBezTo>
                  <a:pt x="275679" y="93669"/>
                  <a:pt x="280034" y="94080"/>
                  <a:pt x="284964" y="94901"/>
                </a:cubicBezTo>
                <a:cubicBezTo>
                  <a:pt x="290387" y="95887"/>
                  <a:pt x="294988" y="97818"/>
                  <a:pt x="298767" y="100694"/>
                </a:cubicBezTo>
                <a:cubicBezTo>
                  <a:pt x="302547" y="103570"/>
                  <a:pt x="305258" y="107226"/>
                  <a:pt x="306902" y="111663"/>
                </a:cubicBezTo>
                <a:cubicBezTo>
                  <a:pt x="323828" y="101310"/>
                  <a:pt x="338659" y="90505"/>
                  <a:pt x="351394" y="79249"/>
                </a:cubicBezTo>
                <a:cubicBezTo>
                  <a:pt x="364130" y="67992"/>
                  <a:pt x="373826" y="57762"/>
                  <a:pt x="380481" y="48560"/>
                </a:cubicBezTo>
                <a:cubicBezTo>
                  <a:pt x="387136" y="39357"/>
                  <a:pt x="390464" y="32373"/>
                  <a:pt x="390464" y="27608"/>
                </a:cubicBezTo>
                <a:cubicBezTo>
                  <a:pt x="390464" y="24321"/>
                  <a:pt x="389642" y="21774"/>
                  <a:pt x="387999" y="19966"/>
                </a:cubicBezTo>
                <a:cubicBezTo>
                  <a:pt x="386356" y="18159"/>
                  <a:pt x="383973" y="16433"/>
                  <a:pt x="380851" y="14790"/>
                </a:cubicBezTo>
                <a:cubicBezTo>
                  <a:pt x="379207" y="13804"/>
                  <a:pt x="377934" y="12941"/>
                  <a:pt x="377030" y="12202"/>
                </a:cubicBezTo>
                <a:cubicBezTo>
                  <a:pt x="376126" y="11462"/>
                  <a:pt x="375674" y="10599"/>
                  <a:pt x="375674" y="9613"/>
                </a:cubicBezTo>
                <a:cubicBezTo>
                  <a:pt x="375674" y="7148"/>
                  <a:pt x="379700" y="4930"/>
                  <a:pt x="387753" y="2958"/>
                </a:cubicBezTo>
                <a:cubicBezTo>
                  <a:pt x="395805" y="986"/>
                  <a:pt x="402625" y="0"/>
                  <a:pt x="408212" y="0"/>
                </a:cubicBezTo>
                <a:close/>
              </a:path>
            </a:pathLst>
          </a:cu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blipFill dpi="0" rotWithShape="1">
                <a:blip r:embed="rId13"/>
                <a:srcRect/>
                <a:stretch>
                  <a:fillRect/>
                </a:stretch>
              </a:blipFill>
              <a:effectLst/>
              <a:uLnTx/>
              <a:uFillTx/>
              <a:latin typeface="喜鹊招牌体" panose="00000500000000000000" pitchFamily="2" charset="-122"/>
              <a:ea typeface="喜鹊招牌体" panose="00000500000000000000" pitchFamily="2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6067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PA-组合 30">
            <a:extLst>
              <a:ext uri="{FF2B5EF4-FFF2-40B4-BE49-F238E27FC236}">
                <a16:creationId xmlns:a16="http://schemas.microsoft.com/office/drawing/2014/main" id="{464FC7C8-2960-DF2E-8F18-05BDC0281B6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671626" y="1722473"/>
            <a:ext cx="9057334" cy="1050229"/>
            <a:chOff x="1671626" y="1722473"/>
            <a:chExt cx="9057334" cy="1050229"/>
          </a:xfrm>
        </p:grpSpPr>
        <p:sp>
          <p:nvSpPr>
            <p:cNvPr id="27" name="PA-矩形 26">
              <a:extLst>
                <a:ext uri="{FF2B5EF4-FFF2-40B4-BE49-F238E27FC236}">
                  <a16:creationId xmlns:a16="http://schemas.microsoft.com/office/drawing/2014/main" id="{F72441B8-7CB6-B1B6-78EF-7D5180E2B3E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71626" y="1722473"/>
              <a:ext cx="9057334" cy="1050229"/>
            </a:xfrm>
            <a:prstGeom prst="rect">
              <a:avLst/>
            </a:prstGeom>
            <a:gradFill flip="none" rotWithShape="1">
              <a:gsLst>
                <a:gs pos="100000">
                  <a:srgbClr val="BCA270">
                    <a:alpha val="20000"/>
                  </a:srgbClr>
                </a:gs>
                <a:gs pos="0">
                  <a:srgbClr val="D9C69B">
                    <a:alpha val="2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PA-矩形 17">
              <a:extLst>
                <a:ext uri="{FF2B5EF4-FFF2-40B4-BE49-F238E27FC236}">
                  <a16:creationId xmlns:a16="http://schemas.microsoft.com/office/drawing/2014/main" id="{BB1CB7D2-F58C-345D-0107-E8AA097EC2E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675682" y="1722473"/>
              <a:ext cx="1563356" cy="1017330"/>
            </a:xfrm>
            <a:prstGeom prst="rect">
              <a:avLst/>
            </a:prstGeom>
            <a:gradFill>
              <a:gsLst>
                <a:gs pos="100000">
                  <a:srgbClr val="BCA270">
                    <a:alpha val="60000"/>
                  </a:srgbClr>
                </a:gs>
                <a:gs pos="0">
                  <a:srgbClr val="D9C69B">
                    <a:alpha val="20000"/>
                  </a:srgbClr>
                </a:gs>
              </a:gsLst>
              <a:lin ang="540000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PA-文本框 9">
              <a:extLst>
                <a:ext uri="{FF2B5EF4-FFF2-40B4-BE49-F238E27FC236}">
                  <a16:creationId xmlns:a16="http://schemas.microsoft.com/office/drawing/2014/main" id="{1C6895A6-BE48-E05A-023C-6B2CAED89BB2}"/>
                </a:ext>
              </a:extLst>
            </p:cNvPr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910727" y="1969528"/>
              <a:ext cx="1579880" cy="5232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D2C2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宋人→ </a:t>
              </a:r>
            </a:p>
          </p:txBody>
        </p:sp>
        <p:sp>
          <p:nvSpPr>
            <p:cNvPr id="7" name="PA-文本框 6">
              <a:extLst>
                <a:ext uri="{FF2B5EF4-FFF2-40B4-BE49-F238E27FC236}">
                  <a16:creationId xmlns:a16="http://schemas.microsoft.com/office/drawing/2014/main" id="{D65846AA-6BC2-CDFC-4E04-95B1C8C01D46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3446610" y="1950099"/>
              <a:ext cx="3909060" cy="5232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世世以洴澼絖为事</a:t>
              </a:r>
            </a:p>
          </p:txBody>
        </p:sp>
        <p:sp>
          <p:nvSpPr>
            <p:cNvPr id="8" name="PA-文本框 7">
              <a:extLst>
                <a:ext uri="{FF2B5EF4-FFF2-40B4-BE49-F238E27FC236}">
                  <a16:creationId xmlns:a16="http://schemas.microsoft.com/office/drawing/2014/main" id="{65547D0A-A671-411B-0929-40747BA97DEA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6880317" y="1950099"/>
              <a:ext cx="2046514" cy="5232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鬻技百金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7EAE714C-1B92-1D6A-FDD6-B0B0A778435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14499" y="917607"/>
            <a:ext cx="7872730" cy="6331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1.</a:t>
            </a:r>
            <a:r>
              <a:rPr lang="zh-CN" altLang="en-US" dirty="0">
                <a:sym typeface="微软雅黑" panose="020B0503020204020204" pitchFamily="34" charset="-122"/>
              </a:rPr>
              <a:t>惠子和宋人有什么相同之处？</a:t>
            </a:r>
          </a:p>
        </p:txBody>
      </p:sp>
      <p:grpSp>
        <p:nvGrpSpPr>
          <p:cNvPr id="29" name="PA-组合 28">
            <a:extLst>
              <a:ext uri="{FF2B5EF4-FFF2-40B4-BE49-F238E27FC236}">
                <a16:creationId xmlns:a16="http://schemas.microsoft.com/office/drawing/2014/main" id="{1EDB6B4B-9E37-E426-3F00-E1CA401D1FE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671626" y="2893614"/>
            <a:ext cx="9057334" cy="1134814"/>
            <a:chOff x="1671626" y="2893614"/>
            <a:chExt cx="9057334" cy="1134814"/>
          </a:xfrm>
        </p:grpSpPr>
        <p:sp>
          <p:nvSpPr>
            <p:cNvPr id="28" name="PA-矩形 27">
              <a:extLst>
                <a:ext uri="{FF2B5EF4-FFF2-40B4-BE49-F238E27FC236}">
                  <a16:creationId xmlns:a16="http://schemas.microsoft.com/office/drawing/2014/main" id="{8DAC6DAE-7F36-A0A7-9C90-55D8FB776C5D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671626" y="2978199"/>
              <a:ext cx="9057334" cy="1050229"/>
            </a:xfrm>
            <a:prstGeom prst="rect">
              <a:avLst/>
            </a:prstGeom>
            <a:gradFill flip="none" rotWithShape="1">
              <a:gsLst>
                <a:gs pos="100000">
                  <a:srgbClr val="BCA270">
                    <a:alpha val="20000"/>
                  </a:srgbClr>
                </a:gs>
                <a:gs pos="0">
                  <a:srgbClr val="D9C69B">
                    <a:alpha val="2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89944A65-42F5-03D5-6882-1EA705A2D6BD}"/>
                </a:ext>
              </a:extLst>
            </p:cNvPr>
            <p:cNvGrpSpPr/>
            <p:nvPr/>
          </p:nvGrpSpPr>
          <p:grpSpPr>
            <a:xfrm>
              <a:off x="1671627" y="3000129"/>
              <a:ext cx="1722878" cy="1017330"/>
              <a:chOff x="1671627" y="3000129"/>
              <a:chExt cx="1722878" cy="1017330"/>
            </a:xfrm>
          </p:grpSpPr>
          <p:sp>
            <p:nvSpPr>
              <p:cNvPr id="19" name="PA-矩形 18">
                <a:extLst>
                  <a:ext uri="{FF2B5EF4-FFF2-40B4-BE49-F238E27FC236}">
                    <a16:creationId xmlns:a16="http://schemas.microsoft.com/office/drawing/2014/main" id="{07E8E164-F1ED-562C-E9A5-4FC5BDE2FF9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671627" y="3000129"/>
                <a:ext cx="1563356" cy="1017330"/>
              </a:xfrm>
              <a:prstGeom prst="rect">
                <a:avLst/>
              </a:prstGeom>
              <a:gradFill>
                <a:gsLst>
                  <a:gs pos="100000">
                    <a:srgbClr val="BCA270">
                      <a:alpha val="60000"/>
                    </a:srgbClr>
                  </a:gs>
                  <a:gs pos="0">
                    <a:srgbClr val="D9C69B">
                      <a:alpha val="20000"/>
                    </a:srgbClr>
                  </a:gs>
                </a:gsLst>
                <a:lin ang="5400000" scaled="1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PA-文本框 9">
                <a:extLst>
                  <a:ext uri="{FF2B5EF4-FFF2-40B4-BE49-F238E27FC236}">
                    <a16:creationId xmlns:a16="http://schemas.microsoft.com/office/drawing/2014/main" id="{2F368F68-E392-BF53-7F95-52063B466765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910727" y="3247184"/>
                <a:ext cx="1483778" cy="52322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indent="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sz="2800" b="0" i="0" u="none" baseline="0">
                    <a:solidFill>
                      <a:srgbClr val="000000"/>
                    </a:solidFill>
                    <a:effectLst/>
                    <a:latin typeface="华文中宋" panose="02010600040101010101" pitchFamily="2" charset="-122"/>
                    <a:ea typeface="华文中宋" panose="02010600040101010101" pitchFamily="2" charset="-122"/>
                  </a:defRPr>
                </a:lvl1pPr>
                <a:lvl2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2pPr>
                <a:lvl3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3pPr>
                <a:lvl4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4pPr>
                <a:lvl5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D2C2A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惠子→</a:t>
                </a:r>
              </a:p>
            </p:txBody>
          </p:sp>
        </p:grpSp>
        <p:sp>
          <p:nvSpPr>
            <p:cNvPr id="10" name="PA-文本框 9">
              <a:extLst>
                <a:ext uri="{FF2B5EF4-FFF2-40B4-BE49-F238E27FC236}">
                  <a16:creationId xmlns:a16="http://schemas.microsoft.com/office/drawing/2014/main" id="{A64EE20D-4DE8-16A3-9765-F5130E90AEA6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3346211" y="2893614"/>
              <a:ext cx="6678322" cy="112037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0" fontAlgn="base" latinLnBrk="0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“五石之瓠”盛水、做瓢都失败了，最后只能把葫芦打破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97BEA80-A3F7-79B3-6E50-A550ED59E0B1}"/>
              </a:ext>
            </a:extLst>
          </p:cNvPr>
          <p:cNvGrpSpPr/>
          <p:nvPr/>
        </p:nvGrpSpPr>
        <p:grpSpPr>
          <a:xfrm>
            <a:off x="1732587" y="4346080"/>
            <a:ext cx="8996373" cy="1304932"/>
            <a:chOff x="1671627" y="4346080"/>
            <a:chExt cx="8996373" cy="1304932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E4D03A2-D230-45A2-A23D-5B42C60922C0}"/>
                </a:ext>
              </a:extLst>
            </p:cNvPr>
            <p:cNvGrpSpPr>
              <a:grpSpLocks/>
            </p:cNvGrpSpPr>
            <p:nvPr/>
          </p:nvGrpSpPr>
          <p:grpSpPr>
            <a:xfrm>
              <a:off x="1671627" y="4346080"/>
              <a:ext cx="8996373" cy="1304932"/>
              <a:chOff x="623888" y="3323104"/>
              <a:chExt cx="10328593" cy="1304932"/>
            </a:xfrm>
          </p:grpSpPr>
          <p:sp>
            <p:nvSpPr>
              <p:cNvPr id="21" name="缺角矩形 20">
                <a:extLst>
                  <a:ext uri="{FF2B5EF4-FFF2-40B4-BE49-F238E27FC236}">
                    <a16:creationId xmlns:a16="http://schemas.microsoft.com/office/drawing/2014/main" id="{6B36C1C0-0A43-9DB3-A64E-A15CDAA859D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3888" y="3323104"/>
                <a:ext cx="10328593" cy="1304932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 w="25400"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2" name="缺角矩形 21">
                <a:extLst>
                  <a:ext uri="{FF2B5EF4-FFF2-40B4-BE49-F238E27FC236}">
                    <a16:creationId xmlns:a16="http://schemas.microsoft.com/office/drawing/2014/main" id="{8BEA30C4-2F07-4202-8A21-7D91B80D823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98225" y="3388349"/>
                <a:ext cx="10179916" cy="1174442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CA62138-4912-85C4-FCBA-C407A503DB80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1958778" y="4434336"/>
              <a:ext cx="8169690" cy="112037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720000" algn="l" defTabSz="914400" rtl="0" eaLnBrk="0" fontAlgn="base" latinLnBrk="0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眼光狭窄，思维固化，只见世俗小利，不见事物背后的“大用”。</a:t>
              </a:r>
            </a:p>
          </p:txBody>
        </p:sp>
      </p:grpSp>
      <p:sp>
        <p:nvSpPr>
          <p:cNvPr id="13" name="Text Box 25">
            <a:extLst>
              <a:ext uri="{FF2B5EF4-FFF2-40B4-BE49-F238E27FC236}">
                <a16:creationId xmlns:a16="http://schemas.microsoft.com/office/drawing/2014/main" id="{9217D210-3042-D9A1-0E65-70DD0C4951AB}"/>
              </a:ext>
            </a:extLst>
          </p:cNvPr>
          <p:cNvSpPr/>
          <p:nvPr/>
        </p:nvSpPr>
        <p:spPr>
          <a:xfrm>
            <a:off x="595324" y="1722473"/>
            <a:ext cx="868730" cy="3928539"/>
          </a:xfrm>
          <a:prstGeom prst="rect">
            <a:avLst/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r>
              <a:rPr lang="zh-CN" altLang="en-US" sz="3600" b="1" dirty="0">
                <a:latin typeface="+mj-ea"/>
                <a:ea typeface="+mj-ea"/>
                <a:sym typeface="微软雅黑" panose="020B0503020204020204" pitchFamily="34" charset="-122"/>
              </a:rPr>
              <a:t>惠子与宋人</a:t>
            </a:r>
            <a:endParaRPr lang="zh-CN" altLang="zh-CN" sz="3600" b="1" dirty="0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32E0353-BEFB-2F94-D901-8B26138E02D9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4" name="图片 3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85CD9AA1-E591-A98B-1F9E-7CE0E2B75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alphaModFix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F9169DD6-4BD4-C794-3F63-3EF7E3E53F05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17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研读文本</a:t>
              </a:r>
            </a:p>
          </p:txBody>
        </p:sp>
      </p:grpSp>
      <p:pic>
        <p:nvPicPr>
          <p:cNvPr id="16" name="图片 15" descr="电脑屏幕的照片&#10;&#10;低可信度">
            <a:extLst>
              <a:ext uri="{FF2B5EF4-FFF2-40B4-BE49-F238E27FC236}">
                <a16:creationId xmlns:a16="http://schemas.microsoft.com/office/drawing/2014/main" id="{F6D9FE2C-0D7E-A754-6800-AB53F583A3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420449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A8E8A7D-604E-9849-9283-EA05B1EDD7D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4460" y="903992"/>
            <a:ext cx="7412355" cy="6331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2.</a:t>
            </a:r>
            <a:r>
              <a:rPr lang="zh-CN" altLang="en-US" dirty="0">
                <a:sym typeface="微软雅黑" panose="020B0503020204020204" pitchFamily="34" charset="-122"/>
              </a:rPr>
              <a:t>庄子和客有什么相同之处？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460CA64-CB09-BDA8-778E-642B31A61B41}"/>
              </a:ext>
            </a:extLst>
          </p:cNvPr>
          <p:cNvGrpSpPr/>
          <p:nvPr/>
        </p:nvGrpSpPr>
        <p:grpSpPr>
          <a:xfrm>
            <a:off x="1594792" y="1721385"/>
            <a:ext cx="9057334" cy="1050229"/>
            <a:chOff x="1594792" y="1721385"/>
            <a:chExt cx="9057334" cy="1050229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5F2E84BA-BF28-BC7A-9497-6686D97BF75D}"/>
                </a:ext>
              </a:extLst>
            </p:cNvPr>
            <p:cNvGrpSpPr/>
            <p:nvPr/>
          </p:nvGrpSpPr>
          <p:grpSpPr>
            <a:xfrm>
              <a:off x="1594792" y="1721385"/>
              <a:ext cx="9057334" cy="1050229"/>
              <a:chOff x="1671626" y="1722473"/>
              <a:chExt cx="9057334" cy="1050229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73E8C253-DA35-8FAD-5D3B-49EB7FB8CAB1}"/>
                  </a:ext>
                </a:extLst>
              </p:cNvPr>
              <p:cNvSpPr/>
              <p:nvPr/>
            </p:nvSpPr>
            <p:spPr>
              <a:xfrm>
                <a:off x="1671626" y="1722473"/>
                <a:ext cx="9057334" cy="1050229"/>
              </a:xfrm>
              <a:prstGeom prst="rect">
                <a:avLst/>
              </a:prstGeom>
              <a:gradFill flip="none" rotWithShape="1">
                <a:gsLst>
                  <a:gs pos="100000">
                    <a:srgbClr val="BCA270">
                      <a:alpha val="20000"/>
                    </a:srgbClr>
                  </a:gs>
                  <a:gs pos="0">
                    <a:srgbClr val="D9C69B">
                      <a:alpha val="2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8543914D-ED0D-375D-F932-7D276550571B}"/>
                  </a:ext>
                </a:extLst>
              </p:cNvPr>
              <p:cNvSpPr/>
              <p:nvPr/>
            </p:nvSpPr>
            <p:spPr>
              <a:xfrm>
                <a:off x="1697010" y="1738922"/>
                <a:ext cx="1563356" cy="1017330"/>
              </a:xfrm>
              <a:prstGeom prst="rect">
                <a:avLst/>
              </a:prstGeom>
              <a:gradFill>
                <a:gsLst>
                  <a:gs pos="100000">
                    <a:srgbClr val="BCA270">
                      <a:alpha val="60000"/>
                    </a:srgbClr>
                  </a:gs>
                  <a:gs pos="0">
                    <a:srgbClr val="D9C69B">
                      <a:alpha val="20000"/>
                    </a:srgbClr>
                  </a:gs>
                </a:gsLst>
                <a:lin ang="5400000" scaled="1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TextBox 9">
                <a:extLst>
                  <a:ext uri="{FF2B5EF4-FFF2-40B4-BE49-F238E27FC236}">
                    <a16:creationId xmlns:a16="http://schemas.microsoft.com/office/drawing/2014/main" id="{6D1FF36D-3E73-BCA4-6BC9-0EDAD5784EFE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2046096" y="1985977"/>
                <a:ext cx="1169357" cy="52322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indent="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sz="2800" b="0" i="0" u="none" baseline="0">
                    <a:solidFill>
                      <a:srgbClr val="000000"/>
                    </a:solidFill>
                    <a:effectLst/>
                    <a:latin typeface="华文中宋" panose="02010600040101010101" pitchFamily="2" charset="-122"/>
                    <a:ea typeface="华文中宋" panose="02010600040101010101" pitchFamily="2" charset="-122"/>
                  </a:defRPr>
                </a:lvl1pPr>
                <a:lvl2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2pPr>
                <a:lvl3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3pPr>
                <a:lvl4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4pPr>
                <a:lvl5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D2C2A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客→ </a:t>
                </a:r>
              </a:p>
            </p:txBody>
          </p:sp>
        </p:grp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8895A385-4EB2-25E0-C20E-22E65E814FBA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3532618" y="1988578"/>
              <a:ext cx="2077085" cy="5232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以说吴王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8F6BB335-ECA1-EBA5-7614-6F81D5A0F7BC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5395496" y="1988578"/>
              <a:ext cx="2484755" cy="5232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获裂地之赏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7F0FC8F-0CCE-B8C5-250B-7C17BF5E02AF}"/>
              </a:ext>
            </a:extLst>
          </p:cNvPr>
          <p:cNvGrpSpPr/>
          <p:nvPr/>
        </p:nvGrpSpPr>
        <p:grpSpPr>
          <a:xfrm>
            <a:off x="1611590" y="2968422"/>
            <a:ext cx="9057334" cy="1050229"/>
            <a:chOff x="1611590" y="2968422"/>
            <a:chExt cx="9057334" cy="1050229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DFC6051E-3F29-5D0B-5BCE-71BD459E400D}"/>
                </a:ext>
              </a:extLst>
            </p:cNvPr>
            <p:cNvGrpSpPr/>
            <p:nvPr/>
          </p:nvGrpSpPr>
          <p:grpSpPr>
            <a:xfrm>
              <a:off x="1611590" y="2968422"/>
              <a:ext cx="9057334" cy="1050229"/>
              <a:chOff x="1671626" y="1722473"/>
              <a:chExt cx="9057334" cy="1050229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9289448F-81D2-F9F2-F8B4-8FE4C4E42D3A}"/>
                  </a:ext>
                </a:extLst>
              </p:cNvPr>
              <p:cNvSpPr/>
              <p:nvPr/>
            </p:nvSpPr>
            <p:spPr>
              <a:xfrm>
                <a:off x="1671626" y="1722473"/>
                <a:ext cx="9057334" cy="1050229"/>
              </a:xfrm>
              <a:prstGeom prst="rect">
                <a:avLst/>
              </a:prstGeom>
              <a:gradFill flip="none" rotWithShape="1">
                <a:gsLst>
                  <a:gs pos="100000">
                    <a:srgbClr val="BCA270">
                      <a:alpha val="20000"/>
                    </a:srgbClr>
                  </a:gs>
                  <a:gs pos="0">
                    <a:srgbClr val="D9C69B">
                      <a:alpha val="2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B017AB3E-2E67-18AD-1E49-B3945813C020}"/>
                  </a:ext>
                </a:extLst>
              </p:cNvPr>
              <p:cNvSpPr/>
              <p:nvPr/>
            </p:nvSpPr>
            <p:spPr>
              <a:xfrm>
                <a:off x="1697010" y="1738922"/>
                <a:ext cx="1563356" cy="1017330"/>
              </a:xfrm>
              <a:prstGeom prst="rect">
                <a:avLst/>
              </a:prstGeom>
              <a:gradFill>
                <a:gsLst>
                  <a:gs pos="100000">
                    <a:srgbClr val="BCA270">
                      <a:alpha val="60000"/>
                    </a:srgbClr>
                  </a:gs>
                  <a:gs pos="0">
                    <a:srgbClr val="D9C69B">
                      <a:alpha val="20000"/>
                    </a:srgbClr>
                  </a:gs>
                </a:gsLst>
                <a:lin ang="5400000" scaled="1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C8522690-6400-530F-7611-BF9474657FA1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1923338" y="1979647"/>
                <a:ext cx="1562804" cy="52322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indent="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sz="2800" b="0" i="0" u="none" baseline="0">
                    <a:solidFill>
                      <a:srgbClr val="000000"/>
                    </a:solidFill>
                    <a:effectLst/>
                    <a:latin typeface="华文中宋" panose="02010600040101010101" pitchFamily="2" charset="-122"/>
                    <a:ea typeface="华文中宋" panose="02010600040101010101" pitchFamily="2" charset="-122"/>
                  </a:defRPr>
                </a:lvl1pPr>
                <a:lvl2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2pPr>
                <a:lvl3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3pPr>
                <a:lvl4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4pPr>
                <a:lvl5pPr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defRPr kumimoji="0" b="0" i="0" u="none" baseline="0">
                    <a:effectLst/>
                    <a:latin typeface="Arial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D2C2A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庄子→ </a:t>
                </a:r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630BADED-6786-CE24-79CF-4364168D0250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542831" y="3102025"/>
              <a:ext cx="6398895" cy="59772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何不虑以为大樽而浮乎江湖？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78CDD19-FA7D-04D8-AB67-2D11DD607CDA}"/>
              </a:ext>
            </a:extLst>
          </p:cNvPr>
          <p:cNvGrpSpPr/>
          <p:nvPr/>
        </p:nvGrpSpPr>
        <p:grpSpPr>
          <a:xfrm>
            <a:off x="1679422" y="4261018"/>
            <a:ext cx="9040302" cy="1304932"/>
            <a:chOff x="1679422" y="4261018"/>
            <a:chExt cx="9040302" cy="1304932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1BE61A6C-5408-AE05-7F66-977F3FA6F3ED}"/>
                </a:ext>
              </a:extLst>
            </p:cNvPr>
            <p:cNvGrpSpPr>
              <a:grpSpLocks/>
            </p:cNvGrpSpPr>
            <p:nvPr/>
          </p:nvGrpSpPr>
          <p:grpSpPr>
            <a:xfrm>
              <a:off x="1679422" y="4261018"/>
              <a:ext cx="8996373" cy="1304932"/>
              <a:chOff x="623888" y="3323104"/>
              <a:chExt cx="10328593" cy="1304932"/>
            </a:xfrm>
          </p:grpSpPr>
          <p:sp>
            <p:nvSpPr>
              <p:cNvPr id="31" name="缺角矩形 30">
                <a:extLst>
                  <a:ext uri="{FF2B5EF4-FFF2-40B4-BE49-F238E27FC236}">
                    <a16:creationId xmlns:a16="http://schemas.microsoft.com/office/drawing/2014/main" id="{3546CA2D-6116-C3CB-0EEF-6B8287836DA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3888" y="3323104"/>
                <a:ext cx="10328593" cy="1304932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 w="25400"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2" name="缺角矩形 31">
                <a:extLst>
                  <a:ext uri="{FF2B5EF4-FFF2-40B4-BE49-F238E27FC236}">
                    <a16:creationId xmlns:a16="http://schemas.microsoft.com/office/drawing/2014/main" id="{B708B68B-8BDF-C27C-D685-C3D084E110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98225" y="3388349"/>
                <a:ext cx="10179916" cy="1174442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DB60527-DFF8-4A79-C32A-615E7A5AB172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754764" y="4284535"/>
              <a:ext cx="8964960" cy="115807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720000" eaLnBrk="0" fontAlgn="base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 kumimoji="0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眼界宽广，思维活跃，能跳出事物固有之用的窠臼而看到事物背后的“大用”，发挥事物的最大价值。</a:t>
              </a:r>
              <a:endParaRPr lang="en-US" altLang="zh-CN" dirty="0"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Text Box 25">
            <a:extLst>
              <a:ext uri="{FF2B5EF4-FFF2-40B4-BE49-F238E27FC236}">
                <a16:creationId xmlns:a16="http://schemas.microsoft.com/office/drawing/2014/main" id="{49DA335F-E07B-73EB-480A-D81EB4737026}"/>
              </a:ext>
            </a:extLst>
          </p:cNvPr>
          <p:cNvSpPr/>
          <p:nvPr/>
        </p:nvSpPr>
        <p:spPr>
          <a:xfrm>
            <a:off x="560091" y="1650504"/>
            <a:ext cx="852149" cy="3915445"/>
          </a:xfrm>
          <a:prstGeom prst="rect">
            <a:avLst/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r>
              <a:rPr lang="zh-CN" altLang="en-US" sz="3600" b="1" dirty="0">
                <a:latin typeface="+mj-ea"/>
                <a:ea typeface="+mj-ea"/>
                <a:sym typeface="微软雅黑" panose="020B0503020204020204" pitchFamily="34" charset="-122"/>
              </a:rPr>
              <a:t>庄子与客</a:t>
            </a:r>
            <a:endParaRPr lang="zh-CN" altLang="zh-CN" sz="3600" b="1" dirty="0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3464F4A-4EF6-CE66-76F4-3A7A828F3BE6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12" name="图片 11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FA44818A-BFCD-76F5-0B60-586384A93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7A559DF-BA1A-5024-1B13-CAB049FDBDD7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11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研读文本</a:t>
              </a:r>
            </a:p>
          </p:txBody>
        </p:sp>
      </p:grpSp>
      <p:pic>
        <p:nvPicPr>
          <p:cNvPr id="15" name="图片 14" descr="电脑屏幕的照片&#10;&#10;低可信度">
            <a:extLst>
              <a:ext uri="{FF2B5EF4-FFF2-40B4-BE49-F238E27FC236}">
                <a16:creationId xmlns:a16="http://schemas.microsoft.com/office/drawing/2014/main" id="{A6B00CE9-B1F5-B807-05A3-0BF9E6D4BC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95555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A0E414-489F-F470-CAF8-4E51072CDB1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2600" y="952260"/>
            <a:ext cx="10919570" cy="12241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3.</a:t>
            </a:r>
            <a:r>
              <a:rPr lang="zh-CN" altLang="en-US" dirty="0">
                <a:sym typeface="微软雅黑" panose="020B0503020204020204" pitchFamily="34" charset="-122"/>
              </a:rPr>
              <a:t>请你使用</a:t>
            </a:r>
            <a:r>
              <a:rPr lang="en-US" altLang="zh-CN" dirty="0">
                <a:sym typeface="微软雅黑" panose="020B0503020204020204" pitchFamily="34" charset="-122"/>
              </a:rPr>
              <a:t>AI</a:t>
            </a:r>
            <a:r>
              <a:rPr lang="zh-CN" altLang="en-US" dirty="0">
                <a:sym typeface="微软雅黑" panose="020B0503020204020204" pitchFamily="34" charset="-122"/>
              </a:rPr>
              <a:t>为“以为大樽而浮乎江湖”画一幅图</a:t>
            </a:r>
            <a:r>
              <a:rPr lang="en-US" altLang="zh-CN" dirty="0">
                <a:sym typeface="微软雅黑" panose="020B0503020204020204" pitchFamily="34" charset="-122"/>
              </a:rPr>
              <a:t>,</a:t>
            </a:r>
            <a:r>
              <a:rPr lang="zh-CN" altLang="en-US" dirty="0">
                <a:sym typeface="微软雅黑" panose="020B0503020204020204" pitchFamily="34" charset="-122"/>
              </a:rPr>
              <a:t>你在给</a:t>
            </a:r>
            <a:r>
              <a:rPr lang="en-US" altLang="zh-CN" dirty="0">
                <a:sym typeface="微软雅黑" panose="020B0503020204020204" pitchFamily="34" charset="-122"/>
              </a:rPr>
              <a:t>AI</a:t>
            </a:r>
            <a:r>
              <a:rPr lang="zh-CN" altLang="en-US" dirty="0">
                <a:sym typeface="微软雅黑" panose="020B0503020204020204" pitchFamily="34" charset="-122"/>
              </a:rPr>
              <a:t>绘画工具的指令中会如何描述这幅图？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5FC6E0CB-958A-D7C5-4005-28577C2CE82A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10" name="图片 9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2D8BDC83-64F8-4BA5-A778-8FCF9ACD6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5BC5166-44A9-5D3C-EFD1-D5D5086C346F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7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研读文本</a:t>
              </a:r>
            </a:p>
          </p:txBody>
        </p:sp>
      </p:grpSp>
      <p:pic>
        <p:nvPicPr>
          <p:cNvPr id="13" name="图片 12" descr="电脑屏幕的照片&#10;&#10;低可信度">
            <a:extLst>
              <a:ext uri="{FF2B5EF4-FFF2-40B4-BE49-F238E27FC236}">
                <a16:creationId xmlns:a16="http://schemas.microsoft.com/office/drawing/2014/main" id="{DE6C7C70-BFD9-2F91-E85F-DD839BB1AA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8DE0CA11-4465-D4D5-5E41-A3A9B9034FB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82600" y="2236544"/>
            <a:ext cx="11120970" cy="59792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C57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要给出明确的指令，需要明确葫芦、江湖、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C57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、周围环境的状态特点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20E899F-987F-55F2-9AC5-FE9ECD027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038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571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0BA80-08AA-174B-A009-FD1CE7E4E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8DBDB646-DDA9-9FA6-3A29-4985264C4FDF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10" name="图片 9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3B08FCB8-7F9F-7964-DCAA-B82689540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5FEDB70-8166-2A45-4A75-BAE405FA0610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5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研读文本</a:t>
              </a:r>
            </a:p>
          </p:txBody>
        </p:sp>
      </p:grpSp>
      <p:pic>
        <p:nvPicPr>
          <p:cNvPr id="13" name="图片 12" descr="电脑屏幕的照片&#10;&#10;低可信度">
            <a:extLst>
              <a:ext uri="{FF2B5EF4-FFF2-40B4-BE49-F238E27FC236}">
                <a16:creationId xmlns:a16="http://schemas.microsoft.com/office/drawing/2014/main" id="{95E08AE1-9848-490C-C947-CE2E35FAC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0A04506F-9841-D619-E66B-4E6F46ED0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038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1A02BC2-A82B-7337-316B-78F0CE5D8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843423"/>
              </p:ext>
            </p:extLst>
          </p:nvPr>
        </p:nvGraphicFramePr>
        <p:xfrm>
          <a:off x="524786" y="1222600"/>
          <a:ext cx="11274949" cy="42926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48678">
                  <a:extLst>
                    <a:ext uri="{9D8B030D-6E8A-4147-A177-3AD203B41FA5}">
                      <a16:colId xmlns:a16="http://schemas.microsoft.com/office/drawing/2014/main" val="4263107445"/>
                    </a:ext>
                  </a:extLst>
                </a:gridCol>
                <a:gridCol w="4319670">
                  <a:extLst>
                    <a:ext uri="{9D8B030D-6E8A-4147-A177-3AD203B41FA5}">
                      <a16:colId xmlns:a16="http://schemas.microsoft.com/office/drawing/2014/main" val="3571513793"/>
                    </a:ext>
                  </a:extLst>
                </a:gridCol>
                <a:gridCol w="6106601">
                  <a:extLst>
                    <a:ext uri="{9D8B030D-6E8A-4147-A177-3AD203B41FA5}">
                      <a16:colId xmlns:a16="http://schemas.microsoft.com/office/drawing/2014/main" val="37404583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solidFill>
                            <a:srgbClr val="404040"/>
                          </a:solidFill>
                          <a:effectLst/>
                        </a:rPr>
                        <a:t>元素</a:t>
                      </a:r>
                    </a:p>
                  </a:txBody>
                  <a:tcPr marR="63500" marT="63500" marB="635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solidFill>
                            <a:srgbClr val="404040"/>
                          </a:solidFill>
                          <a:effectLst/>
                        </a:rPr>
                        <a:t>特点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solidFill>
                            <a:srgbClr val="404040"/>
                          </a:solidFill>
                          <a:effectLst/>
                        </a:rPr>
                        <a:t>表达意图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818666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effectLst/>
                        </a:rPr>
                        <a:t>葫芦</a:t>
                      </a:r>
                      <a:endParaRPr lang="zh-CN" altLang="en-US" sz="2400" dirty="0">
                        <a:effectLst/>
                      </a:endParaRPr>
                    </a:p>
                  </a:txBody>
                  <a:tcPr marR="63500" marT="63500" marB="63500"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effectLst/>
                        </a:rPr>
                        <a:t>巨大</a:t>
                      </a:r>
                      <a:br>
                        <a:rPr lang="en-US" altLang="zh-CN" sz="2400" dirty="0">
                          <a:effectLst/>
                        </a:rPr>
                      </a:br>
                      <a:r>
                        <a:rPr lang="zh-CN" altLang="en-US" sz="2400" dirty="0">
                          <a:effectLst/>
                        </a:rPr>
                        <a:t>天然纹理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effectLst/>
                        </a:rPr>
                        <a:t>自然而然的“五石之瓠”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7145314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effectLst/>
                        </a:rPr>
                        <a:t>江湖</a:t>
                      </a:r>
                      <a:endParaRPr lang="zh-CN" altLang="en-US" sz="2400" dirty="0">
                        <a:effectLst/>
                      </a:endParaRPr>
                    </a:p>
                  </a:txBody>
                  <a:tcPr marR="63500" marT="63500" marB="63500"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effectLst/>
                        </a:rPr>
                        <a:t>平静如镜面</a:t>
                      </a:r>
                      <a:br>
                        <a:rPr lang="zh-CN" altLang="en-US" sz="2400" dirty="0">
                          <a:effectLst/>
                        </a:rPr>
                      </a:br>
                      <a:r>
                        <a:rPr lang="zh-CN" altLang="en-US" sz="2400" dirty="0">
                          <a:effectLst/>
                        </a:rPr>
                        <a:t>倒映霞光与远山</a:t>
                      </a:r>
                    </a:p>
                  </a:txBody>
                  <a:tcPr marL="63500" marR="63500" marT="63500" marB="63500" anchor="ctr"/>
                </a:tc>
                <a:tc rowSpan="2">
                  <a:txBody>
                    <a:bodyPr/>
                    <a:lstStyle/>
                    <a:p>
                      <a:r>
                        <a:rPr lang="zh-CN" altLang="en-US" sz="2400" dirty="0">
                          <a:effectLst/>
                        </a:rPr>
                        <a:t>自然与人物内心的宁静和谐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3223367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effectLst/>
                        </a:rPr>
                        <a:t>环境</a:t>
                      </a:r>
                      <a:endParaRPr lang="zh-CN" altLang="en-US" sz="2400" dirty="0">
                        <a:effectLst/>
                      </a:endParaRPr>
                    </a:p>
                  </a:txBody>
                  <a:tcPr marR="63500" marT="63500" marB="63500"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effectLst/>
                        </a:rPr>
                        <a:t>远景：</a:t>
                      </a:r>
                      <a:r>
                        <a:rPr lang="zh-CN" altLang="en-US" sz="2400" dirty="0">
                          <a:effectLst/>
                        </a:rPr>
                        <a:t>淡墨山峦</a:t>
                      </a:r>
                      <a:r>
                        <a:rPr lang="en-US" altLang="zh-CN" sz="2400" dirty="0">
                          <a:effectLst/>
                        </a:rPr>
                        <a:t>/</a:t>
                      </a:r>
                      <a:r>
                        <a:rPr lang="zh-CN" altLang="en-US" sz="2400" dirty="0">
                          <a:effectLst/>
                        </a:rPr>
                        <a:t>云雾晕染</a:t>
                      </a:r>
                      <a:br>
                        <a:rPr lang="zh-CN" altLang="en-US" sz="2400" dirty="0">
                          <a:effectLst/>
                        </a:rPr>
                      </a:br>
                      <a:r>
                        <a:rPr lang="zh-CN" altLang="en-US" sz="2400" b="1" dirty="0">
                          <a:effectLst/>
                        </a:rPr>
                        <a:t>天色：</a:t>
                      </a:r>
                      <a:r>
                        <a:rPr lang="zh-CN" altLang="en-US" sz="2400" dirty="0">
                          <a:effectLst/>
                        </a:rPr>
                        <a:t>暮色橙金渐变</a:t>
                      </a:r>
                      <a:br>
                        <a:rPr lang="zh-CN" altLang="en-US" sz="2400" dirty="0">
                          <a:effectLst/>
                        </a:rPr>
                      </a:br>
                      <a:r>
                        <a:rPr lang="zh-CN" altLang="en-US" sz="2400" b="1" dirty="0">
                          <a:effectLst/>
                        </a:rPr>
                        <a:t>近景：</a:t>
                      </a:r>
                      <a:r>
                        <a:rPr lang="zh-CN" altLang="en-US" sz="2400" dirty="0">
                          <a:effectLst/>
                        </a:rPr>
                        <a:t>疏落荷花芦苇</a:t>
                      </a:r>
                    </a:p>
                  </a:txBody>
                  <a:tcPr marL="63500" marR="63500" marT="63500" marB="63500" anchor="ctr"/>
                </a:tc>
                <a:tc vMerge="1">
                  <a:txBody>
                    <a:bodyPr/>
                    <a:lstStyle/>
                    <a:p>
                      <a:endParaRPr lang="zh-CN" altLang="en-US" sz="2400" dirty="0">
                        <a:effectLst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29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482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effectLst/>
                        </a:rPr>
                        <a:t>人物</a:t>
                      </a:r>
                      <a:endParaRPr lang="zh-CN" altLang="en-US" sz="2400">
                        <a:effectLst/>
                      </a:endParaRPr>
                    </a:p>
                  </a:txBody>
                  <a:tcPr marR="63500" marT="63500" marB="63500"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effectLst/>
                        </a:rPr>
                        <a:t>素色宽袍（庄子）</a:t>
                      </a:r>
                      <a:br>
                        <a:rPr lang="zh-CN" altLang="en-US" sz="2400" dirty="0">
                          <a:effectLst/>
                        </a:rPr>
                      </a:br>
                      <a:r>
                        <a:rPr lang="zh-CN" altLang="en-US" sz="2400" dirty="0">
                          <a:effectLst/>
                        </a:rPr>
                        <a:t>悠然斜卧姿态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effectLst/>
                        </a:rPr>
                        <a:t>自由闲适超脱的智者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427608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9989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006B1-582B-687C-D1AF-7613D8E60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FF7B958-2EC0-29C7-4E84-F2616DD38B2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2600" y="952260"/>
            <a:ext cx="10919570" cy="12241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3.</a:t>
            </a:r>
            <a:r>
              <a:rPr lang="zh-CN" altLang="en-US" dirty="0">
                <a:sym typeface="微软雅黑" panose="020B0503020204020204" pitchFamily="34" charset="-122"/>
              </a:rPr>
              <a:t>请你使用</a:t>
            </a:r>
            <a:r>
              <a:rPr lang="en-US" altLang="zh-CN" dirty="0">
                <a:sym typeface="微软雅黑" panose="020B0503020204020204" pitchFamily="34" charset="-122"/>
              </a:rPr>
              <a:t>AI</a:t>
            </a:r>
            <a:r>
              <a:rPr lang="zh-CN" altLang="en-US" dirty="0">
                <a:sym typeface="微软雅黑" panose="020B0503020204020204" pitchFamily="34" charset="-122"/>
              </a:rPr>
              <a:t>为“以为大樽而浮乎江湖”画一幅图</a:t>
            </a:r>
            <a:r>
              <a:rPr lang="en-US" altLang="zh-CN" dirty="0">
                <a:sym typeface="微软雅黑" panose="020B0503020204020204" pitchFamily="34" charset="-122"/>
              </a:rPr>
              <a:t>,</a:t>
            </a:r>
            <a:r>
              <a:rPr lang="zh-CN" altLang="en-US" dirty="0">
                <a:sym typeface="微软雅黑" panose="020B0503020204020204" pitchFamily="34" charset="-122"/>
              </a:rPr>
              <a:t>你在给</a:t>
            </a:r>
            <a:r>
              <a:rPr lang="en-US" altLang="zh-CN" dirty="0">
                <a:sym typeface="微软雅黑" panose="020B0503020204020204" pitchFamily="34" charset="-122"/>
              </a:rPr>
              <a:t>AI</a:t>
            </a:r>
            <a:r>
              <a:rPr lang="zh-CN" altLang="en-US" dirty="0">
                <a:sym typeface="微软雅黑" panose="020B0503020204020204" pitchFamily="34" charset="-122"/>
              </a:rPr>
              <a:t>绘画工具的指令中会如何描述这幅图？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2402EB2-EE9C-C28C-5C63-C6CD5F6631A5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10" name="图片 9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AADF70B1-A2F3-F109-7A43-1466913BC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99FA392-5D72-5352-41E4-F274955BD83E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5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研读文本</a:t>
              </a:r>
            </a:p>
          </p:txBody>
        </p:sp>
      </p:grpSp>
      <p:pic>
        <p:nvPicPr>
          <p:cNvPr id="13" name="图片 12" descr="电脑屏幕的照片&#10;&#10;低可信度">
            <a:extLst>
              <a:ext uri="{FF2B5EF4-FFF2-40B4-BE49-F238E27FC236}">
                <a16:creationId xmlns:a16="http://schemas.microsoft.com/office/drawing/2014/main" id="{583175E6-1389-3624-4686-D3FF099BAB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C38000B-09E5-6F97-E942-B11EBD0554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3146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94F05-407D-E3E6-7DCD-169CD45CA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AA209429-82B5-4AD0-E3FD-7D7673BD73F1}"/>
              </a:ext>
            </a:extLst>
          </p:cNvPr>
          <p:cNvCxnSpPr>
            <a:cxnSpLocks/>
          </p:cNvCxnSpPr>
          <p:nvPr/>
        </p:nvCxnSpPr>
        <p:spPr>
          <a:xfrm>
            <a:off x="1811382" y="2578328"/>
            <a:ext cx="7705681" cy="0"/>
          </a:xfrm>
          <a:prstGeom prst="line">
            <a:avLst/>
          </a:prstGeom>
          <a:blipFill>
            <a:blip r:embed="rId6"/>
            <a:stretch>
              <a:fillRect/>
            </a:stretch>
          </a:blipFill>
          <a:ln w="25400" cap="flat" cmpd="sng">
            <a:solidFill>
              <a:srgbClr val="986E3E"/>
            </a:solidFill>
            <a:miter lim="800000"/>
          </a:ln>
          <a:effectLst>
            <a:outerShdw blurRad="508000" dist="508000" dir="5400000" sx="90000" sy="90000" algn="t" rotWithShape="0">
              <a:srgbClr val="2D2C2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02C9833-884B-0452-CBB5-7E0F9B2E36FC}"/>
              </a:ext>
            </a:extLst>
          </p:cNvPr>
          <p:cNvCxnSpPr>
            <a:cxnSpLocks/>
          </p:cNvCxnSpPr>
          <p:nvPr/>
        </p:nvCxnSpPr>
        <p:spPr>
          <a:xfrm>
            <a:off x="1811382" y="3416020"/>
            <a:ext cx="7705681" cy="0"/>
          </a:xfrm>
          <a:prstGeom prst="line">
            <a:avLst/>
          </a:prstGeom>
          <a:blipFill>
            <a:blip r:embed="rId6"/>
            <a:stretch>
              <a:fillRect/>
            </a:stretch>
          </a:blipFill>
          <a:ln w="12700" cap="flat" cmpd="sng">
            <a:solidFill>
              <a:srgbClr val="986E3E"/>
            </a:solidFill>
            <a:prstDash val="dash"/>
            <a:miter lim="800000"/>
          </a:ln>
          <a:effectLst>
            <a:outerShdw blurRad="508000" dist="508000" dir="5400000" sx="90000" sy="90000" algn="t" rotWithShape="0">
              <a:srgbClr val="2D2C2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197887A-8EE5-353A-BE27-9378C4017AA0}"/>
              </a:ext>
            </a:extLst>
          </p:cNvPr>
          <p:cNvCxnSpPr>
            <a:cxnSpLocks/>
          </p:cNvCxnSpPr>
          <p:nvPr/>
        </p:nvCxnSpPr>
        <p:spPr>
          <a:xfrm>
            <a:off x="1811382" y="4908630"/>
            <a:ext cx="7705681" cy="0"/>
          </a:xfrm>
          <a:prstGeom prst="line">
            <a:avLst/>
          </a:prstGeom>
          <a:blipFill>
            <a:blip r:embed="rId6"/>
            <a:stretch>
              <a:fillRect/>
            </a:stretch>
          </a:blipFill>
          <a:ln w="25400" cap="flat" cmpd="sng">
            <a:solidFill>
              <a:srgbClr val="986E3E"/>
            </a:solidFill>
            <a:miter lim="800000"/>
          </a:ln>
          <a:effectLst>
            <a:outerShdw blurRad="508000" dist="508000" dir="5400000" sx="90000" sy="90000" algn="t" rotWithShape="0">
              <a:srgbClr val="2D2C2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C4B2E6CF-B326-F39D-8B8B-F2FF3F49FBC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2600" y="952260"/>
            <a:ext cx="7872730" cy="6331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4.</a:t>
            </a:r>
            <a:r>
              <a:rPr lang="zh-CN" altLang="en-US" dirty="0">
                <a:sym typeface="微软雅黑" panose="020B0503020204020204" pitchFamily="34" charset="-122"/>
              </a:rPr>
              <a:t>庄子和客有什么不同之处？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7AFCE1E-3273-A808-48B6-B9DAB4FAC152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10" name="图片 9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40085106-BB80-00DE-2E71-F544BB345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85D82B7-C856-37AE-4494-A32F236C17F2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9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研读文本</a:t>
              </a:r>
            </a:p>
          </p:txBody>
        </p:sp>
      </p:grpSp>
      <p:sp>
        <p:nvSpPr>
          <p:cNvPr id="5" name="Text Box 25">
            <a:extLst>
              <a:ext uri="{FF2B5EF4-FFF2-40B4-BE49-F238E27FC236}">
                <a16:creationId xmlns:a16="http://schemas.microsoft.com/office/drawing/2014/main" id="{6F04CA1C-370E-4B1E-7F1A-F751AF6B4863}"/>
              </a:ext>
            </a:extLst>
          </p:cNvPr>
          <p:cNvSpPr/>
          <p:nvPr/>
        </p:nvSpPr>
        <p:spPr>
          <a:xfrm>
            <a:off x="623888" y="1898603"/>
            <a:ext cx="870532" cy="3130597"/>
          </a:xfrm>
          <a:prstGeom prst="rect">
            <a:avLst/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algn="ctr"/>
            <a:r>
              <a:rPr lang="zh-CN" altLang="en-US" sz="3600" b="1" dirty="0">
                <a:latin typeface="+mj-ea"/>
                <a:ea typeface="+mj-ea"/>
                <a:sym typeface="微软雅黑" panose="020B0503020204020204" pitchFamily="34" charset="-122"/>
              </a:rPr>
              <a:t>庄子与客</a:t>
            </a:r>
            <a:endParaRPr lang="zh-CN" altLang="zh-CN" sz="3600" b="1" dirty="0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pic>
        <p:nvPicPr>
          <p:cNvPr id="13" name="图片 12" descr="电脑屏幕的照片&#10;&#10;低可信度">
            <a:extLst>
              <a:ext uri="{FF2B5EF4-FFF2-40B4-BE49-F238E27FC236}">
                <a16:creationId xmlns:a16="http://schemas.microsoft.com/office/drawing/2014/main" id="{CEEE4E54-EFB7-F435-4634-5CCDDCEDB8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C4AD104-6BE7-F25B-45DB-7ABB4AFC680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811383" y="1835102"/>
            <a:ext cx="8569234" cy="59792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C57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根本的价值取向和精神境界不同：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3D5180B-A766-D5D2-4772-EAEB38DE28F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11383" y="2661623"/>
            <a:ext cx="8569234" cy="59792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zh-CN" altLang="en-US" b="1" dirty="0">
                <a:solidFill>
                  <a:srgbClr val="94412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本质处于功利的</a:t>
            </a:r>
            <a:r>
              <a:rPr lang="zh-CN" altLang="en-US" noProof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目的（功名利禄）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C4C12C6-0122-4A0A-883C-8A74FFFAAE2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11383" y="3564344"/>
            <a:ext cx="8450217" cy="115807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zh-CN" altLang="en-US" b="1" dirty="0">
                <a:solidFill>
                  <a:srgbClr val="94412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庄子：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将五石之瓠用于“虑以为大樽而浮乎江湖”，完全脱离功利心，隐含着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精神的大自由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365132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左大括号 5">
            <a:extLst>
              <a:ext uri="{FF2B5EF4-FFF2-40B4-BE49-F238E27FC236}">
                <a16:creationId xmlns:a16="http://schemas.microsoft.com/office/drawing/2014/main" id="{EDC7FCB2-1C03-D831-119A-4ABAE9E2E3C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475414" y="2198700"/>
            <a:ext cx="233801" cy="2596674"/>
          </a:xfrm>
          <a:prstGeom prst="leftBrace">
            <a:avLst>
              <a:gd name="adj1" fmla="val 38404"/>
              <a:gd name="adj2" fmla="val 50000"/>
            </a:avLst>
          </a:prstGeom>
          <a:gradFill flip="none" rotWithShape="1">
            <a:gsLst>
              <a:gs pos="0">
                <a:srgbClr val="D9C69B">
                  <a:alpha val="0"/>
                </a:srgbClr>
              </a:gs>
              <a:gs pos="100000">
                <a:srgbClr val="D9C69B">
                  <a:alpha val="60000"/>
                </a:srgbClr>
              </a:gs>
            </a:gsLst>
            <a:lin ang="10800000" scaled="1"/>
            <a:tileRect/>
          </a:gradFill>
          <a:ln w="25400">
            <a:gradFill flip="none" rotWithShape="1">
              <a:gsLst>
                <a:gs pos="36000">
                  <a:srgbClr val="967126"/>
                </a:gs>
                <a:gs pos="0">
                  <a:srgbClr val="D9C69B">
                    <a:alpha val="0"/>
                  </a:srgbClr>
                </a:gs>
                <a:gs pos="68000">
                  <a:srgbClr val="967126"/>
                </a:gs>
                <a:gs pos="100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/>
              <a:ea typeface="宋体" pitchFamily="2" charset="-122"/>
              <a:sym typeface="微软雅黑" panose="020B0503020204020204" pitchFamily="34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6CC7FC13-F5F5-6A00-B14F-3E76E009FA4B}"/>
              </a:ext>
            </a:extLst>
          </p:cNvPr>
          <p:cNvGrpSpPr/>
          <p:nvPr/>
        </p:nvGrpSpPr>
        <p:grpSpPr>
          <a:xfrm>
            <a:off x="5867890" y="1885918"/>
            <a:ext cx="5828809" cy="3524282"/>
            <a:chOff x="5867890" y="1885918"/>
            <a:chExt cx="5828809" cy="3524282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CDE58357-B0D0-D62D-B783-00CF2B1FCA07}"/>
                </a:ext>
              </a:extLst>
            </p:cNvPr>
            <p:cNvGrpSpPr/>
            <p:nvPr/>
          </p:nvGrpSpPr>
          <p:grpSpPr>
            <a:xfrm>
              <a:off x="5867890" y="1885918"/>
              <a:ext cx="5828809" cy="3524282"/>
              <a:chOff x="512763" y="1455522"/>
              <a:chExt cx="6249458" cy="3110128"/>
            </a:xfrm>
          </p:grpSpPr>
          <p:sp>
            <p:nvSpPr>
              <p:cNvPr id="41" name="缺角矩形 40">
                <a:extLst>
                  <a:ext uri="{FF2B5EF4-FFF2-40B4-BE49-F238E27FC236}">
                    <a16:creationId xmlns:a16="http://schemas.microsoft.com/office/drawing/2014/main" id="{67FF6515-A0A0-118F-A96B-6695016B0218}"/>
                  </a:ext>
                </a:extLst>
              </p:cNvPr>
              <p:cNvSpPr/>
              <p:nvPr/>
            </p:nvSpPr>
            <p:spPr>
              <a:xfrm>
                <a:off x="512763" y="1455522"/>
                <a:ext cx="6249458" cy="3110128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 w="25400"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2" name="缺角矩形 41">
                <a:extLst>
                  <a:ext uri="{FF2B5EF4-FFF2-40B4-BE49-F238E27FC236}">
                    <a16:creationId xmlns:a16="http://schemas.microsoft.com/office/drawing/2014/main" id="{400A3122-62FF-19E1-D99C-10B1275C437D}"/>
                  </a:ext>
                </a:extLst>
              </p:cNvPr>
              <p:cNvSpPr/>
              <p:nvPr/>
            </p:nvSpPr>
            <p:spPr>
              <a:xfrm>
                <a:off x="615724" y="1549612"/>
                <a:ext cx="6043534" cy="2921948"/>
              </a:xfrm>
              <a:prstGeom prst="plaque">
                <a:avLst>
                  <a:gd name="adj" fmla="val 7418"/>
                </a:avLst>
              </a:prstGeom>
              <a:solidFill>
                <a:srgbClr val="EFE7D5">
                  <a:alpha val="20000"/>
                </a:srgbClr>
              </a:solidFill>
              <a:ln>
                <a:gradFill flip="none" rotWithShape="1">
                  <a:gsLst>
                    <a:gs pos="48000">
                      <a:srgbClr val="BCA270"/>
                    </a:gs>
                    <a:gs pos="0">
                      <a:srgbClr val="D9C69B"/>
                    </a:gs>
                    <a:gs pos="100000">
                      <a:srgbClr val="848078"/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" name="文本框 99">
              <a:extLst>
                <a:ext uri="{FF2B5EF4-FFF2-40B4-BE49-F238E27FC236}">
                  <a16:creationId xmlns:a16="http://schemas.microsoft.com/office/drawing/2014/main" id="{F9B5EA75-059F-64AE-2701-A7A0B481EC6D}"/>
                </a:ext>
              </a:extLst>
            </p:cNvPr>
            <p:cNvSpPr/>
            <p:nvPr/>
          </p:nvSpPr>
          <p:spPr>
            <a:xfrm>
              <a:off x="6259833" y="1954431"/>
              <a:ext cx="5044921" cy="327480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720000" algn="just" defTabSz="914400" rtl="0" eaLnBrk="0" fontAlgn="base" latinLnBrk="0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同样的东西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不同人使用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，其效果大不一样；对待事物，人们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要用善于发现的眼睛探索事物最大的价值，从而更好地利用它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利用时要警惕功利之心的侵蚀，导致思考僵化。</a:t>
              </a:r>
              <a:endPara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265AF50A-7C17-2E18-3E97-7BFB2D26F478}"/>
              </a:ext>
            </a:extLst>
          </p:cNvPr>
          <p:cNvSpPr txBox="1"/>
          <p:nvPr/>
        </p:nvSpPr>
        <p:spPr>
          <a:xfrm>
            <a:off x="521595" y="934537"/>
            <a:ext cx="7391913" cy="6331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5</a:t>
            </a:r>
            <a:r>
              <a:rPr lang="zh-CN" altLang="zh-CN" dirty="0">
                <a:sym typeface="微软雅黑" panose="020B0503020204020204" pitchFamily="34" charset="-122"/>
              </a:rPr>
              <a:t>.本文中寓言故事的寓意是什么?</a:t>
            </a:r>
            <a:endParaRPr lang="en-US" altLang="zh-CN" dirty="0">
              <a:sym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497B07A-D85A-429F-40D7-FF7064C27986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4" name="图片 3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C46264A8-FBEA-98F0-B880-5BEF03A2C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8706429-B35A-4CC7-3DEE-56C658471898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6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研读文本</a:t>
              </a:r>
            </a:p>
          </p:txBody>
        </p:sp>
      </p:grpSp>
      <p:pic>
        <p:nvPicPr>
          <p:cNvPr id="11" name="图片 10" descr="电脑屏幕的照片&#10;&#10;低可信度">
            <a:extLst>
              <a:ext uri="{FF2B5EF4-FFF2-40B4-BE49-F238E27FC236}">
                <a16:creationId xmlns:a16="http://schemas.microsoft.com/office/drawing/2014/main" id="{1A754A8C-DFFF-1A79-EBEB-1766BC55CA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6796A21B-082D-8644-5861-079049FED489}"/>
              </a:ext>
            </a:extLst>
          </p:cNvPr>
          <p:cNvGrpSpPr/>
          <p:nvPr/>
        </p:nvGrpSpPr>
        <p:grpSpPr>
          <a:xfrm>
            <a:off x="558972" y="1965402"/>
            <a:ext cx="1297614" cy="2913037"/>
            <a:chOff x="628744" y="2016706"/>
            <a:chExt cx="1297614" cy="2913037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079B7224-1BCB-8C86-12B3-CF620C7F54BE}"/>
                </a:ext>
              </a:extLst>
            </p:cNvPr>
            <p:cNvSpPr/>
            <p:nvPr/>
          </p:nvSpPr>
          <p:spPr>
            <a:xfrm>
              <a:off x="666844" y="2016706"/>
              <a:ext cx="747050" cy="811362"/>
            </a:xfrm>
            <a:custGeom>
              <a:avLst/>
              <a:gdLst>
                <a:gd name="connsiteX0" fmla="*/ 508459 w 841561"/>
                <a:gd name="connsiteY0" fmla="*/ 17303 h 940046"/>
                <a:gd name="connsiteX1" fmla="*/ 624854 w 841561"/>
                <a:gd name="connsiteY1" fmla="*/ -71 h 940046"/>
                <a:gd name="connsiteX2" fmla="*/ 695101 w 841561"/>
                <a:gd name="connsiteY2" fmla="*/ 39353 h 940046"/>
                <a:gd name="connsiteX3" fmla="*/ 706646 w 841561"/>
                <a:gd name="connsiteY3" fmla="*/ 70089 h 940046"/>
                <a:gd name="connsiteX4" fmla="*/ 659747 w 841561"/>
                <a:gd name="connsiteY4" fmla="*/ 131938 h 940046"/>
                <a:gd name="connsiteX5" fmla="*/ 615879 w 841561"/>
                <a:gd name="connsiteY5" fmla="*/ 156874 h 940046"/>
                <a:gd name="connsiteX6" fmla="*/ 492383 w 841561"/>
                <a:gd name="connsiteY6" fmla="*/ 157768 h 940046"/>
                <a:gd name="connsiteX7" fmla="*/ 509469 w 841561"/>
                <a:gd name="connsiteY7" fmla="*/ 230786 h 940046"/>
                <a:gd name="connsiteX8" fmla="*/ 497203 w 841561"/>
                <a:gd name="connsiteY8" fmla="*/ 349029 h 940046"/>
                <a:gd name="connsiteX9" fmla="*/ 497376 w 841561"/>
                <a:gd name="connsiteY9" fmla="*/ 375783 h 940046"/>
                <a:gd name="connsiteX10" fmla="*/ 484995 w 841561"/>
                <a:gd name="connsiteY10" fmla="*/ 441643 h 940046"/>
                <a:gd name="connsiteX11" fmla="*/ 603411 w 841561"/>
                <a:gd name="connsiteY11" fmla="*/ 442941 h 940046"/>
                <a:gd name="connsiteX12" fmla="*/ 670195 w 841561"/>
                <a:gd name="connsiteY12" fmla="*/ 473909 h 940046"/>
                <a:gd name="connsiteX13" fmla="*/ 680815 w 841561"/>
                <a:gd name="connsiteY13" fmla="*/ 508253 h 940046"/>
                <a:gd name="connsiteX14" fmla="*/ 659747 w 841561"/>
                <a:gd name="connsiteY14" fmla="*/ 577173 h 940046"/>
                <a:gd name="connsiteX15" fmla="*/ 651406 w 841561"/>
                <a:gd name="connsiteY15" fmla="*/ 654347 h 940046"/>
                <a:gd name="connsiteX16" fmla="*/ 627509 w 841561"/>
                <a:gd name="connsiteY16" fmla="*/ 712963 h 940046"/>
                <a:gd name="connsiteX17" fmla="*/ 643037 w 841561"/>
                <a:gd name="connsiteY17" fmla="*/ 726470 h 940046"/>
                <a:gd name="connsiteX18" fmla="*/ 639544 w 841561"/>
                <a:gd name="connsiteY18" fmla="*/ 743151 h 940046"/>
                <a:gd name="connsiteX19" fmla="*/ 697843 w 841561"/>
                <a:gd name="connsiteY19" fmla="*/ 718273 h 940046"/>
                <a:gd name="connsiteX20" fmla="*/ 814412 w 841561"/>
                <a:gd name="connsiteY20" fmla="*/ 716974 h 940046"/>
                <a:gd name="connsiteX21" fmla="*/ 840790 w 841561"/>
                <a:gd name="connsiteY21" fmla="*/ 727595 h 940046"/>
                <a:gd name="connsiteX22" fmla="*/ 840531 w 841561"/>
                <a:gd name="connsiteY22" fmla="*/ 817179 h 940046"/>
                <a:gd name="connsiteX23" fmla="*/ 772448 w 841561"/>
                <a:gd name="connsiteY23" fmla="*/ 843904 h 940046"/>
                <a:gd name="connsiteX24" fmla="*/ 715968 w 841561"/>
                <a:gd name="connsiteY24" fmla="*/ 832244 h 940046"/>
                <a:gd name="connsiteX25" fmla="*/ 655880 w 841561"/>
                <a:gd name="connsiteY25" fmla="*/ 827713 h 940046"/>
                <a:gd name="connsiteX26" fmla="*/ 531894 w 841561"/>
                <a:gd name="connsiteY26" fmla="*/ 838276 h 940046"/>
                <a:gd name="connsiteX27" fmla="*/ 433623 w 841561"/>
                <a:gd name="connsiteY27" fmla="*/ 866704 h 940046"/>
                <a:gd name="connsiteX28" fmla="*/ 374401 w 841561"/>
                <a:gd name="connsiteY28" fmla="*/ 899836 h 940046"/>
                <a:gd name="connsiteX29" fmla="*/ 329262 w 841561"/>
                <a:gd name="connsiteY29" fmla="*/ 929707 h 940046"/>
                <a:gd name="connsiteX30" fmla="*/ 199505 w 841561"/>
                <a:gd name="connsiteY30" fmla="*/ 939693 h 940046"/>
                <a:gd name="connsiteX31" fmla="*/ 124438 w 841561"/>
                <a:gd name="connsiteY31" fmla="*/ 924396 h 940046"/>
                <a:gd name="connsiteX32" fmla="*/ 68361 w 841561"/>
                <a:gd name="connsiteY32" fmla="*/ 896517 h 940046"/>
                <a:gd name="connsiteX33" fmla="*/ 84321 w 841561"/>
                <a:gd name="connsiteY33" fmla="*/ 872476 h 940046"/>
                <a:gd name="connsiteX34" fmla="*/ 135636 w 841561"/>
                <a:gd name="connsiteY34" fmla="*/ 864424 h 940046"/>
                <a:gd name="connsiteX35" fmla="*/ 238005 w 841561"/>
                <a:gd name="connsiteY35" fmla="*/ 840902 h 940046"/>
                <a:gd name="connsiteX36" fmla="*/ 280257 w 841561"/>
                <a:gd name="connsiteY36" fmla="*/ 819776 h 940046"/>
                <a:gd name="connsiteX37" fmla="*/ 238409 w 841561"/>
                <a:gd name="connsiteY37" fmla="*/ 726931 h 940046"/>
                <a:gd name="connsiteX38" fmla="*/ 115491 w 841561"/>
                <a:gd name="connsiteY38" fmla="*/ 714810 h 940046"/>
                <a:gd name="connsiteX39" fmla="*/ 119156 w 841561"/>
                <a:gd name="connsiteY39" fmla="*/ 690076 h 940046"/>
                <a:gd name="connsiteX40" fmla="*/ -183 w 841561"/>
                <a:gd name="connsiteY40" fmla="*/ 649584 h 940046"/>
                <a:gd name="connsiteX41" fmla="*/ 103860 w 841561"/>
                <a:gd name="connsiteY41" fmla="*/ 614923 h 940046"/>
                <a:gd name="connsiteX42" fmla="*/ 239130 w 841561"/>
                <a:gd name="connsiteY42" fmla="*/ 562742 h 940046"/>
                <a:gd name="connsiteX43" fmla="*/ 314139 w 841561"/>
                <a:gd name="connsiteY43" fmla="*/ 524877 h 940046"/>
                <a:gd name="connsiteX44" fmla="*/ 324876 w 841561"/>
                <a:gd name="connsiteY44" fmla="*/ 488628 h 940046"/>
                <a:gd name="connsiteX45" fmla="*/ 336939 w 841561"/>
                <a:gd name="connsiteY45" fmla="*/ 453216 h 940046"/>
                <a:gd name="connsiteX46" fmla="*/ 380115 w 841561"/>
                <a:gd name="connsiteY46" fmla="*/ 322159 h 940046"/>
                <a:gd name="connsiteX47" fmla="*/ 419395 w 841561"/>
                <a:gd name="connsiteY47" fmla="*/ 240339 h 940046"/>
                <a:gd name="connsiteX48" fmla="*/ 459713 w 841561"/>
                <a:gd name="connsiteY48" fmla="*/ 153843 h 940046"/>
                <a:gd name="connsiteX49" fmla="*/ 445744 w 841561"/>
                <a:gd name="connsiteY49" fmla="*/ 124319 h 940046"/>
                <a:gd name="connsiteX50" fmla="*/ 310907 w 841561"/>
                <a:gd name="connsiteY50" fmla="*/ 51965 h 940046"/>
                <a:gd name="connsiteX51" fmla="*/ 317401 w 841561"/>
                <a:gd name="connsiteY51" fmla="*/ 31964 h 940046"/>
                <a:gd name="connsiteX52" fmla="*/ 391717 w 841561"/>
                <a:gd name="connsiteY52" fmla="*/ 33985 h 940046"/>
                <a:gd name="connsiteX53" fmla="*/ 508459 w 841561"/>
                <a:gd name="connsiteY53" fmla="*/ 17303 h 940046"/>
                <a:gd name="connsiteX54" fmla="*/ 456394 w 841561"/>
                <a:gd name="connsiteY54" fmla="*/ 619454 h 940046"/>
                <a:gd name="connsiteX55" fmla="*/ 446985 w 841561"/>
                <a:gd name="connsiteY55" fmla="*/ 631979 h 940046"/>
                <a:gd name="connsiteX56" fmla="*/ 411371 w 841561"/>
                <a:gd name="connsiteY56" fmla="*/ 752588 h 940046"/>
                <a:gd name="connsiteX57" fmla="*/ 464533 w 841561"/>
                <a:gd name="connsiteY57" fmla="*/ 715618 h 940046"/>
                <a:gd name="connsiteX58" fmla="*/ 516511 w 841561"/>
                <a:gd name="connsiteY58" fmla="*/ 664159 h 940046"/>
                <a:gd name="connsiteX59" fmla="*/ 522860 w 841561"/>
                <a:gd name="connsiteY59" fmla="*/ 587851 h 940046"/>
                <a:gd name="connsiteX60" fmla="*/ 456394 w 841561"/>
                <a:gd name="connsiteY60" fmla="*/ 619454 h 940046"/>
                <a:gd name="connsiteX0" fmla="*/ 508642 w 841561"/>
                <a:gd name="connsiteY0" fmla="*/ 17487 h 940046"/>
                <a:gd name="connsiteX1" fmla="*/ 625037 w 841561"/>
                <a:gd name="connsiteY1" fmla="*/ 113 h 940046"/>
                <a:gd name="connsiteX2" fmla="*/ 695284 w 841561"/>
                <a:gd name="connsiteY2" fmla="*/ 39537 h 940046"/>
                <a:gd name="connsiteX3" fmla="*/ 706829 w 841561"/>
                <a:gd name="connsiteY3" fmla="*/ 70273 h 940046"/>
                <a:gd name="connsiteX4" fmla="*/ 659930 w 841561"/>
                <a:gd name="connsiteY4" fmla="*/ 132122 h 940046"/>
                <a:gd name="connsiteX5" fmla="*/ 616062 w 841561"/>
                <a:gd name="connsiteY5" fmla="*/ 157058 h 940046"/>
                <a:gd name="connsiteX6" fmla="*/ 492566 w 841561"/>
                <a:gd name="connsiteY6" fmla="*/ 157952 h 940046"/>
                <a:gd name="connsiteX7" fmla="*/ 509652 w 841561"/>
                <a:gd name="connsiteY7" fmla="*/ 230970 h 940046"/>
                <a:gd name="connsiteX8" fmla="*/ 497386 w 841561"/>
                <a:gd name="connsiteY8" fmla="*/ 349213 h 940046"/>
                <a:gd name="connsiteX9" fmla="*/ 497559 w 841561"/>
                <a:gd name="connsiteY9" fmla="*/ 375967 h 940046"/>
                <a:gd name="connsiteX10" fmla="*/ 485178 w 841561"/>
                <a:gd name="connsiteY10" fmla="*/ 441827 h 940046"/>
                <a:gd name="connsiteX11" fmla="*/ 603594 w 841561"/>
                <a:gd name="connsiteY11" fmla="*/ 443125 h 940046"/>
                <a:gd name="connsiteX12" fmla="*/ 670378 w 841561"/>
                <a:gd name="connsiteY12" fmla="*/ 474093 h 940046"/>
                <a:gd name="connsiteX13" fmla="*/ 680998 w 841561"/>
                <a:gd name="connsiteY13" fmla="*/ 508437 h 940046"/>
                <a:gd name="connsiteX14" fmla="*/ 659930 w 841561"/>
                <a:gd name="connsiteY14" fmla="*/ 577357 h 940046"/>
                <a:gd name="connsiteX15" fmla="*/ 651589 w 841561"/>
                <a:gd name="connsiteY15" fmla="*/ 654531 h 940046"/>
                <a:gd name="connsiteX16" fmla="*/ 627692 w 841561"/>
                <a:gd name="connsiteY16" fmla="*/ 713147 h 940046"/>
                <a:gd name="connsiteX17" fmla="*/ 643220 w 841561"/>
                <a:gd name="connsiteY17" fmla="*/ 726654 h 940046"/>
                <a:gd name="connsiteX18" fmla="*/ 639727 w 841561"/>
                <a:gd name="connsiteY18" fmla="*/ 743335 h 940046"/>
                <a:gd name="connsiteX19" fmla="*/ 698026 w 841561"/>
                <a:gd name="connsiteY19" fmla="*/ 718457 h 940046"/>
                <a:gd name="connsiteX20" fmla="*/ 814595 w 841561"/>
                <a:gd name="connsiteY20" fmla="*/ 717158 h 940046"/>
                <a:gd name="connsiteX21" fmla="*/ 840973 w 841561"/>
                <a:gd name="connsiteY21" fmla="*/ 727779 h 940046"/>
                <a:gd name="connsiteX22" fmla="*/ 840714 w 841561"/>
                <a:gd name="connsiteY22" fmla="*/ 817363 h 940046"/>
                <a:gd name="connsiteX23" fmla="*/ 772631 w 841561"/>
                <a:gd name="connsiteY23" fmla="*/ 844088 h 940046"/>
                <a:gd name="connsiteX24" fmla="*/ 716151 w 841561"/>
                <a:gd name="connsiteY24" fmla="*/ 832428 h 940046"/>
                <a:gd name="connsiteX25" fmla="*/ 656063 w 841561"/>
                <a:gd name="connsiteY25" fmla="*/ 827897 h 940046"/>
                <a:gd name="connsiteX26" fmla="*/ 532077 w 841561"/>
                <a:gd name="connsiteY26" fmla="*/ 838460 h 940046"/>
                <a:gd name="connsiteX27" fmla="*/ 433806 w 841561"/>
                <a:gd name="connsiteY27" fmla="*/ 866888 h 940046"/>
                <a:gd name="connsiteX28" fmla="*/ 374584 w 841561"/>
                <a:gd name="connsiteY28" fmla="*/ 900020 h 940046"/>
                <a:gd name="connsiteX29" fmla="*/ 329445 w 841561"/>
                <a:gd name="connsiteY29" fmla="*/ 929891 h 940046"/>
                <a:gd name="connsiteX30" fmla="*/ 199688 w 841561"/>
                <a:gd name="connsiteY30" fmla="*/ 939877 h 940046"/>
                <a:gd name="connsiteX31" fmla="*/ 124621 w 841561"/>
                <a:gd name="connsiteY31" fmla="*/ 924580 h 940046"/>
                <a:gd name="connsiteX32" fmla="*/ 68544 w 841561"/>
                <a:gd name="connsiteY32" fmla="*/ 896701 h 940046"/>
                <a:gd name="connsiteX33" fmla="*/ 84504 w 841561"/>
                <a:gd name="connsiteY33" fmla="*/ 872660 h 940046"/>
                <a:gd name="connsiteX34" fmla="*/ 135819 w 841561"/>
                <a:gd name="connsiteY34" fmla="*/ 864608 h 940046"/>
                <a:gd name="connsiteX35" fmla="*/ 238188 w 841561"/>
                <a:gd name="connsiteY35" fmla="*/ 841086 h 940046"/>
                <a:gd name="connsiteX36" fmla="*/ 280440 w 841561"/>
                <a:gd name="connsiteY36" fmla="*/ 819960 h 940046"/>
                <a:gd name="connsiteX37" fmla="*/ 260856 w 841561"/>
                <a:gd name="connsiteY37" fmla="*/ 675554 h 940046"/>
                <a:gd name="connsiteX38" fmla="*/ 115674 w 841561"/>
                <a:gd name="connsiteY38" fmla="*/ 714994 h 940046"/>
                <a:gd name="connsiteX39" fmla="*/ 119339 w 841561"/>
                <a:gd name="connsiteY39" fmla="*/ 690260 h 940046"/>
                <a:gd name="connsiteX40" fmla="*/ 0 w 841561"/>
                <a:gd name="connsiteY40" fmla="*/ 649768 h 940046"/>
                <a:gd name="connsiteX41" fmla="*/ 104043 w 841561"/>
                <a:gd name="connsiteY41" fmla="*/ 615107 h 940046"/>
                <a:gd name="connsiteX42" fmla="*/ 239313 w 841561"/>
                <a:gd name="connsiteY42" fmla="*/ 562926 h 940046"/>
                <a:gd name="connsiteX43" fmla="*/ 314322 w 841561"/>
                <a:gd name="connsiteY43" fmla="*/ 525061 h 940046"/>
                <a:gd name="connsiteX44" fmla="*/ 325059 w 841561"/>
                <a:gd name="connsiteY44" fmla="*/ 488812 h 940046"/>
                <a:gd name="connsiteX45" fmla="*/ 337122 w 841561"/>
                <a:gd name="connsiteY45" fmla="*/ 453400 h 940046"/>
                <a:gd name="connsiteX46" fmla="*/ 380298 w 841561"/>
                <a:gd name="connsiteY46" fmla="*/ 322343 h 940046"/>
                <a:gd name="connsiteX47" fmla="*/ 419578 w 841561"/>
                <a:gd name="connsiteY47" fmla="*/ 240523 h 940046"/>
                <a:gd name="connsiteX48" fmla="*/ 459896 w 841561"/>
                <a:gd name="connsiteY48" fmla="*/ 154027 h 940046"/>
                <a:gd name="connsiteX49" fmla="*/ 445927 w 841561"/>
                <a:gd name="connsiteY49" fmla="*/ 124503 h 940046"/>
                <a:gd name="connsiteX50" fmla="*/ 311090 w 841561"/>
                <a:gd name="connsiteY50" fmla="*/ 52149 h 940046"/>
                <a:gd name="connsiteX51" fmla="*/ 317584 w 841561"/>
                <a:gd name="connsiteY51" fmla="*/ 32148 h 940046"/>
                <a:gd name="connsiteX52" fmla="*/ 391900 w 841561"/>
                <a:gd name="connsiteY52" fmla="*/ 34169 h 940046"/>
                <a:gd name="connsiteX53" fmla="*/ 508642 w 841561"/>
                <a:gd name="connsiteY53" fmla="*/ 17487 h 940046"/>
                <a:gd name="connsiteX54" fmla="*/ 456577 w 841561"/>
                <a:gd name="connsiteY54" fmla="*/ 619638 h 940046"/>
                <a:gd name="connsiteX55" fmla="*/ 447168 w 841561"/>
                <a:gd name="connsiteY55" fmla="*/ 632163 h 940046"/>
                <a:gd name="connsiteX56" fmla="*/ 411554 w 841561"/>
                <a:gd name="connsiteY56" fmla="*/ 752772 h 940046"/>
                <a:gd name="connsiteX57" fmla="*/ 464716 w 841561"/>
                <a:gd name="connsiteY57" fmla="*/ 715802 h 940046"/>
                <a:gd name="connsiteX58" fmla="*/ 516694 w 841561"/>
                <a:gd name="connsiteY58" fmla="*/ 664343 h 940046"/>
                <a:gd name="connsiteX59" fmla="*/ 523043 w 841561"/>
                <a:gd name="connsiteY59" fmla="*/ 588035 h 940046"/>
                <a:gd name="connsiteX60" fmla="*/ 456577 w 841561"/>
                <a:gd name="connsiteY60" fmla="*/ 619638 h 940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841561" h="940046">
                  <a:moveTo>
                    <a:pt x="508642" y="17487"/>
                  </a:moveTo>
                  <a:cubicBezTo>
                    <a:pt x="548412" y="18324"/>
                    <a:pt x="585296" y="-1676"/>
                    <a:pt x="625037" y="113"/>
                  </a:cubicBezTo>
                  <a:cubicBezTo>
                    <a:pt x="650435" y="9118"/>
                    <a:pt x="673004" y="24616"/>
                    <a:pt x="695284" y="39537"/>
                  </a:cubicBezTo>
                  <a:cubicBezTo>
                    <a:pt x="705386" y="46002"/>
                    <a:pt x="704751" y="59855"/>
                    <a:pt x="706829" y="70273"/>
                  </a:cubicBezTo>
                  <a:cubicBezTo>
                    <a:pt x="703712" y="97980"/>
                    <a:pt x="680363" y="115989"/>
                    <a:pt x="659930" y="132122"/>
                  </a:cubicBezTo>
                  <a:cubicBezTo>
                    <a:pt x="646135" y="141762"/>
                    <a:pt x="631646" y="150651"/>
                    <a:pt x="616062" y="157058"/>
                  </a:cubicBezTo>
                  <a:cubicBezTo>
                    <a:pt x="575397" y="168833"/>
                    <a:pt x="533520" y="149381"/>
                    <a:pt x="492566" y="157952"/>
                  </a:cubicBezTo>
                  <a:cubicBezTo>
                    <a:pt x="500215" y="181763"/>
                    <a:pt x="513606" y="205053"/>
                    <a:pt x="509652" y="230970"/>
                  </a:cubicBezTo>
                  <a:cubicBezTo>
                    <a:pt x="501686" y="269903"/>
                    <a:pt x="499204" y="309587"/>
                    <a:pt x="497386" y="349213"/>
                  </a:cubicBezTo>
                  <a:cubicBezTo>
                    <a:pt x="497098" y="358131"/>
                    <a:pt x="499926" y="367135"/>
                    <a:pt x="497559" y="375967"/>
                  </a:cubicBezTo>
                  <a:cubicBezTo>
                    <a:pt x="491845" y="397583"/>
                    <a:pt x="488382" y="419691"/>
                    <a:pt x="485178" y="441827"/>
                  </a:cubicBezTo>
                  <a:cubicBezTo>
                    <a:pt x="523621" y="456199"/>
                    <a:pt x="564199" y="438594"/>
                    <a:pt x="603594" y="443125"/>
                  </a:cubicBezTo>
                  <a:cubicBezTo>
                    <a:pt x="627057" y="449994"/>
                    <a:pt x="651878" y="457152"/>
                    <a:pt x="670378" y="474093"/>
                  </a:cubicBezTo>
                  <a:cubicBezTo>
                    <a:pt x="678978" y="482867"/>
                    <a:pt x="688502" y="496056"/>
                    <a:pt x="680998" y="508437"/>
                  </a:cubicBezTo>
                  <a:cubicBezTo>
                    <a:pt x="669569" y="529939"/>
                    <a:pt x="667145" y="554384"/>
                    <a:pt x="659930" y="577357"/>
                  </a:cubicBezTo>
                  <a:cubicBezTo>
                    <a:pt x="651531" y="602119"/>
                    <a:pt x="654446" y="628902"/>
                    <a:pt x="651589" y="654531"/>
                  </a:cubicBezTo>
                  <a:cubicBezTo>
                    <a:pt x="652166" y="676782"/>
                    <a:pt x="637101" y="694358"/>
                    <a:pt x="627692" y="713147"/>
                  </a:cubicBezTo>
                  <a:lnTo>
                    <a:pt x="643220" y="726654"/>
                  </a:lnTo>
                  <a:cubicBezTo>
                    <a:pt x="642007" y="732195"/>
                    <a:pt x="640795" y="737736"/>
                    <a:pt x="639727" y="743335"/>
                  </a:cubicBezTo>
                  <a:cubicBezTo>
                    <a:pt x="662008" y="741199"/>
                    <a:pt x="675111" y="718601"/>
                    <a:pt x="698026" y="718457"/>
                  </a:cubicBezTo>
                  <a:cubicBezTo>
                    <a:pt x="736757" y="714994"/>
                    <a:pt x="775777" y="715456"/>
                    <a:pt x="814595" y="717158"/>
                  </a:cubicBezTo>
                  <a:cubicBezTo>
                    <a:pt x="824292" y="717793"/>
                    <a:pt x="832546" y="723508"/>
                    <a:pt x="840973" y="727779"/>
                  </a:cubicBezTo>
                  <a:cubicBezTo>
                    <a:pt x="842330" y="757621"/>
                    <a:pt x="840945" y="787492"/>
                    <a:pt x="840714" y="817363"/>
                  </a:cubicBezTo>
                  <a:cubicBezTo>
                    <a:pt x="816788" y="823366"/>
                    <a:pt x="797192" y="839903"/>
                    <a:pt x="772631" y="844088"/>
                  </a:cubicBezTo>
                  <a:cubicBezTo>
                    <a:pt x="752660" y="851130"/>
                    <a:pt x="733987" y="839384"/>
                    <a:pt x="716151" y="832428"/>
                  </a:cubicBezTo>
                  <a:cubicBezTo>
                    <a:pt x="697160" y="824578"/>
                    <a:pt x="675977" y="827782"/>
                    <a:pt x="656063" y="827897"/>
                  </a:cubicBezTo>
                  <a:cubicBezTo>
                    <a:pt x="614503" y="828099"/>
                    <a:pt x="573319" y="833871"/>
                    <a:pt x="532077" y="838460"/>
                  </a:cubicBezTo>
                  <a:cubicBezTo>
                    <a:pt x="498483" y="843655"/>
                    <a:pt x="463359" y="848908"/>
                    <a:pt x="433806" y="866888"/>
                  </a:cubicBezTo>
                  <a:cubicBezTo>
                    <a:pt x="414527" y="878750"/>
                    <a:pt x="395450" y="891160"/>
                    <a:pt x="374584" y="900020"/>
                  </a:cubicBezTo>
                  <a:cubicBezTo>
                    <a:pt x="356257" y="904811"/>
                    <a:pt x="346416" y="922907"/>
                    <a:pt x="329445" y="929891"/>
                  </a:cubicBezTo>
                  <a:cubicBezTo>
                    <a:pt x="287164" y="941349"/>
                    <a:pt x="242979" y="938318"/>
                    <a:pt x="199688" y="939877"/>
                  </a:cubicBezTo>
                  <a:cubicBezTo>
                    <a:pt x="173799" y="941435"/>
                    <a:pt x="148979" y="931940"/>
                    <a:pt x="124621" y="924580"/>
                  </a:cubicBezTo>
                  <a:cubicBezTo>
                    <a:pt x="105197" y="916961"/>
                    <a:pt x="84216" y="911218"/>
                    <a:pt x="68544" y="896701"/>
                  </a:cubicBezTo>
                  <a:lnTo>
                    <a:pt x="84504" y="872660"/>
                  </a:lnTo>
                  <a:cubicBezTo>
                    <a:pt x="101561" y="869687"/>
                    <a:pt x="118993" y="868735"/>
                    <a:pt x="135819" y="864608"/>
                  </a:cubicBezTo>
                  <a:cubicBezTo>
                    <a:pt x="168460" y="851332"/>
                    <a:pt x="203584" y="846224"/>
                    <a:pt x="238188" y="841086"/>
                  </a:cubicBezTo>
                  <a:cubicBezTo>
                    <a:pt x="253513" y="836959"/>
                    <a:pt x="266269" y="826771"/>
                    <a:pt x="280440" y="819960"/>
                  </a:cubicBezTo>
                  <a:cubicBezTo>
                    <a:pt x="274062" y="786626"/>
                    <a:pt x="287523" y="698874"/>
                    <a:pt x="260856" y="675554"/>
                  </a:cubicBezTo>
                  <a:cubicBezTo>
                    <a:pt x="222240" y="658353"/>
                    <a:pt x="156714" y="716264"/>
                    <a:pt x="115674" y="714994"/>
                  </a:cubicBezTo>
                  <a:cubicBezTo>
                    <a:pt x="116828" y="706740"/>
                    <a:pt x="118098" y="698485"/>
                    <a:pt x="119339" y="690260"/>
                  </a:cubicBezTo>
                  <a:cubicBezTo>
                    <a:pt x="79858" y="677071"/>
                    <a:pt x="34200" y="675483"/>
                    <a:pt x="0" y="649768"/>
                  </a:cubicBezTo>
                  <a:cubicBezTo>
                    <a:pt x="31747" y="631009"/>
                    <a:pt x="70997" y="631442"/>
                    <a:pt x="104043" y="615107"/>
                  </a:cubicBezTo>
                  <a:cubicBezTo>
                    <a:pt x="147276" y="593288"/>
                    <a:pt x="192213" y="574644"/>
                    <a:pt x="239313" y="562926"/>
                  </a:cubicBezTo>
                  <a:cubicBezTo>
                    <a:pt x="266904" y="556375"/>
                    <a:pt x="291349" y="541108"/>
                    <a:pt x="314322" y="525061"/>
                  </a:cubicBezTo>
                  <a:cubicBezTo>
                    <a:pt x="325549" y="516836"/>
                    <a:pt x="322923" y="501136"/>
                    <a:pt x="325059" y="488812"/>
                  </a:cubicBezTo>
                  <a:cubicBezTo>
                    <a:pt x="324943" y="475882"/>
                    <a:pt x="331956" y="464742"/>
                    <a:pt x="337122" y="453400"/>
                  </a:cubicBezTo>
                  <a:cubicBezTo>
                    <a:pt x="354583" y="410715"/>
                    <a:pt x="358249" y="363326"/>
                    <a:pt x="380298" y="322343"/>
                  </a:cubicBezTo>
                  <a:cubicBezTo>
                    <a:pt x="392073" y="294435"/>
                    <a:pt x="408380" y="268720"/>
                    <a:pt x="419578" y="240523"/>
                  </a:cubicBezTo>
                  <a:cubicBezTo>
                    <a:pt x="434758" y="212644"/>
                    <a:pt x="451353" y="184822"/>
                    <a:pt x="459896" y="154027"/>
                  </a:cubicBezTo>
                  <a:cubicBezTo>
                    <a:pt x="462522" y="142945"/>
                    <a:pt x="459809" y="125744"/>
                    <a:pt x="445927" y="124503"/>
                  </a:cubicBezTo>
                  <a:cubicBezTo>
                    <a:pt x="394613" y="113997"/>
                    <a:pt x="355391" y="77315"/>
                    <a:pt x="311090" y="52149"/>
                  </a:cubicBezTo>
                  <a:cubicBezTo>
                    <a:pt x="313139" y="45453"/>
                    <a:pt x="315304" y="38786"/>
                    <a:pt x="317584" y="32148"/>
                  </a:cubicBezTo>
                  <a:cubicBezTo>
                    <a:pt x="342173" y="34775"/>
                    <a:pt x="367571" y="43866"/>
                    <a:pt x="391900" y="34169"/>
                  </a:cubicBezTo>
                  <a:cubicBezTo>
                    <a:pt x="429650" y="21903"/>
                    <a:pt x="469016" y="16939"/>
                    <a:pt x="508642" y="17487"/>
                  </a:cubicBezTo>
                  <a:moveTo>
                    <a:pt x="456577" y="619638"/>
                  </a:moveTo>
                  <a:cubicBezTo>
                    <a:pt x="451757" y="622149"/>
                    <a:pt x="449737" y="627690"/>
                    <a:pt x="447168" y="632163"/>
                  </a:cubicBezTo>
                  <a:cubicBezTo>
                    <a:pt x="429765" y="670519"/>
                    <a:pt x="419953" y="711704"/>
                    <a:pt x="411554" y="752772"/>
                  </a:cubicBezTo>
                  <a:cubicBezTo>
                    <a:pt x="429794" y="741199"/>
                    <a:pt x="445899" y="726538"/>
                    <a:pt x="464716" y="715802"/>
                  </a:cubicBezTo>
                  <a:cubicBezTo>
                    <a:pt x="484428" y="701776"/>
                    <a:pt x="507401" y="687894"/>
                    <a:pt x="516694" y="664343"/>
                  </a:cubicBezTo>
                  <a:cubicBezTo>
                    <a:pt x="522957" y="639494"/>
                    <a:pt x="522899" y="613491"/>
                    <a:pt x="523043" y="588035"/>
                  </a:cubicBezTo>
                  <a:cubicBezTo>
                    <a:pt x="500243" y="597213"/>
                    <a:pt x="479031" y="609710"/>
                    <a:pt x="456577" y="619638"/>
                  </a:cubicBezTo>
                  <a:close/>
                </a:path>
              </a:pathLst>
            </a:custGeom>
            <a:blipFill dpi="0" rotWithShape="1">
              <a:blip r:embed="rId9"/>
              <a:srcRect/>
              <a:tile tx="0" ty="0" sx="100000" sy="100000" flip="none" algn="ctr"/>
            </a:blip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CE46AE65-8813-C064-822B-60C46C26DDB1}"/>
                </a:ext>
              </a:extLst>
            </p:cNvPr>
            <p:cNvSpPr/>
            <p:nvPr/>
          </p:nvSpPr>
          <p:spPr>
            <a:xfrm>
              <a:off x="825316" y="2783307"/>
              <a:ext cx="754340" cy="678088"/>
            </a:xfrm>
            <a:custGeom>
              <a:avLst/>
              <a:gdLst>
                <a:gd name="connsiteX0" fmla="*/ 768945 w 1157298"/>
                <a:gd name="connsiteY0" fmla="*/ -185 h 1040314"/>
                <a:gd name="connsiteX1" fmla="*/ 795353 w 1157298"/>
                <a:gd name="connsiteY1" fmla="*/ 38893 h 1040314"/>
                <a:gd name="connsiteX2" fmla="*/ 833766 w 1157298"/>
                <a:gd name="connsiteY2" fmla="*/ 61318 h 1040314"/>
                <a:gd name="connsiteX3" fmla="*/ 882541 w 1157298"/>
                <a:gd name="connsiteY3" fmla="*/ 107755 h 1040314"/>
                <a:gd name="connsiteX4" fmla="*/ 905658 w 1157298"/>
                <a:gd name="connsiteY4" fmla="*/ 174740 h 1040314"/>
                <a:gd name="connsiteX5" fmla="*/ 871545 w 1157298"/>
                <a:gd name="connsiteY5" fmla="*/ 191739 h 1040314"/>
                <a:gd name="connsiteX6" fmla="*/ 779681 w 1157298"/>
                <a:gd name="connsiteY6" fmla="*/ 188161 h 1040314"/>
                <a:gd name="connsiteX7" fmla="*/ 767415 w 1157298"/>
                <a:gd name="connsiteY7" fmla="*/ 212202 h 1040314"/>
                <a:gd name="connsiteX8" fmla="*/ 727097 w 1157298"/>
                <a:gd name="connsiteY8" fmla="*/ 230038 h 1040314"/>
                <a:gd name="connsiteX9" fmla="*/ 706606 w 1157298"/>
                <a:gd name="connsiteY9" fmla="*/ 257744 h 1040314"/>
                <a:gd name="connsiteX10" fmla="*/ 624035 w 1157298"/>
                <a:gd name="connsiteY10" fmla="*/ 360286 h 1040314"/>
                <a:gd name="connsiteX11" fmla="*/ 596560 w 1157298"/>
                <a:gd name="connsiteY11" fmla="*/ 379854 h 1040314"/>
                <a:gd name="connsiteX12" fmla="*/ 589431 w 1157298"/>
                <a:gd name="connsiteY12" fmla="*/ 406550 h 1040314"/>
                <a:gd name="connsiteX13" fmla="*/ 557800 w 1157298"/>
                <a:gd name="connsiteY13" fmla="*/ 446262 h 1040314"/>
                <a:gd name="connsiteX14" fmla="*/ 609287 w 1157298"/>
                <a:gd name="connsiteY14" fmla="*/ 443174 h 1040314"/>
                <a:gd name="connsiteX15" fmla="*/ 660313 w 1157298"/>
                <a:gd name="connsiteY15" fmla="*/ 454834 h 1040314"/>
                <a:gd name="connsiteX16" fmla="*/ 779537 w 1157298"/>
                <a:gd name="connsiteY16" fmla="*/ 442597 h 1040314"/>
                <a:gd name="connsiteX17" fmla="*/ 813650 w 1157298"/>
                <a:gd name="connsiteY17" fmla="*/ 439971 h 1040314"/>
                <a:gd name="connsiteX18" fmla="*/ 822626 w 1157298"/>
                <a:gd name="connsiteY18" fmla="*/ 450159 h 1040314"/>
                <a:gd name="connsiteX19" fmla="*/ 838095 w 1157298"/>
                <a:gd name="connsiteY19" fmla="*/ 439740 h 1040314"/>
                <a:gd name="connsiteX20" fmla="*/ 864474 w 1157298"/>
                <a:gd name="connsiteY20" fmla="*/ 444415 h 1040314"/>
                <a:gd name="connsiteX21" fmla="*/ 911604 w 1157298"/>
                <a:gd name="connsiteY21" fmla="*/ 448514 h 1040314"/>
                <a:gd name="connsiteX22" fmla="*/ 977666 w 1157298"/>
                <a:gd name="connsiteY22" fmla="*/ 439855 h 1040314"/>
                <a:gd name="connsiteX23" fmla="*/ 1015733 w 1157298"/>
                <a:gd name="connsiteY23" fmla="*/ 462886 h 1040314"/>
                <a:gd name="connsiteX24" fmla="*/ 1061622 w 1157298"/>
                <a:gd name="connsiteY24" fmla="*/ 462511 h 1040314"/>
                <a:gd name="connsiteX25" fmla="*/ 1092012 w 1157298"/>
                <a:gd name="connsiteY25" fmla="*/ 495585 h 1040314"/>
                <a:gd name="connsiteX26" fmla="*/ 1114957 w 1157298"/>
                <a:gd name="connsiteY26" fmla="*/ 510680 h 1040314"/>
                <a:gd name="connsiteX27" fmla="*/ 1138392 w 1157298"/>
                <a:gd name="connsiteY27" fmla="*/ 543610 h 1040314"/>
                <a:gd name="connsiteX28" fmla="*/ 1154438 w 1157298"/>
                <a:gd name="connsiteY28" fmla="*/ 569209 h 1040314"/>
                <a:gd name="connsiteX29" fmla="*/ 1146877 w 1157298"/>
                <a:gd name="connsiteY29" fmla="*/ 630856 h 1040314"/>
                <a:gd name="connsiteX30" fmla="*/ 1133485 w 1157298"/>
                <a:gd name="connsiteY30" fmla="*/ 630856 h 1040314"/>
                <a:gd name="connsiteX31" fmla="*/ 1142172 w 1157298"/>
                <a:gd name="connsiteY31" fmla="*/ 615069 h 1040314"/>
                <a:gd name="connsiteX32" fmla="*/ 1092820 w 1157298"/>
                <a:gd name="connsiteY32" fmla="*/ 656051 h 1040314"/>
                <a:gd name="connsiteX33" fmla="*/ 1055475 w 1157298"/>
                <a:gd name="connsiteY33" fmla="*/ 713802 h 1040314"/>
                <a:gd name="connsiteX34" fmla="*/ 991404 w 1157298"/>
                <a:gd name="connsiteY34" fmla="*/ 761278 h 1040314"/>
                <a:gd name="connsiteX35" fmla="*/ 912065 w 1157298"/>
                <a:gd name="connsiteY35" fmla="*/ 818739 h 1040314"/>
                <a:gd name="connsiteX36" fmla="*/ 910016 w 1157298"/>
                <a:gd name="connsiteY36" fmla="*/ 841770 h 1040314"/>
                <a:gd name="connsiteX37" fmla="*/ 943062 w 1157298"/>
                <a:gd name="connsiteY37" fmla="*/ 881454 h 1040314"/>
                <a:gd name="connsiteX38" fmla="*/ 932441 w 1157298"/>
                <a:gd name="connsiteY38" fmla="*/ 933634 h 1040314"/>
                <a:gd name="connsiteX39" fmla="*/ 879915 w 1157298"/>
                <a:gd name="connsiteY39" fmla="*/ 991702 h 1040314"/>
                <a:gd name="connsiteX40" fmla="*/ 827648 w 1157298"/>
                <a:gd name="connsiteY40" fmla="*/ 1000129 h 1040314"/>
                <a:gd name="connsiteX41" fmla="*/ 673214 w 1157298"/>
                <a:gd name="connsiteY41" fmla="*/ 986911 h 1040314"/>
                <a:gd name="connsiteX42" fmla="*/ 625449 w 1157298"/>
                <a:gd name="connsiteY42" fmla="*/ 942032 h 1040314"/>
                <a:gd name="connsiteX43" fmla="*/ 603198 w 1157298"/>
                <a:gd name="connsiteY43" fmla="*/ 914124 h 1040314"/>
                <a:gd name="connsiteX44" fmla="*/ 611106 w 1157298"/>
                <a:gd name="connsiteY44" fmla="*/ 953836 h 1040314"/>
                <a:gd name="connsiteX45" fmla="*/ 596589 w 1157298"/>
                <a:gd name="connsiteY45" fmla="*/ 958829 h 1040314"/>
                <a:gd name="connsiteX46" fmla="*/ 600341 w 1157298"/>
                <a:gd name="connsiteY46" fmla="*/ 968180 h 1040314"/>
                <a:gd name="connsiteX47" fmla="*/ 617166 w 1157298"/>
                <a:gd name="connsiteY47" fmla="*/ 963101 h 1040314"/>
                <a:gd name="connsiteX48" fmla="*/ 620601 w 1157298"/>
                <a:gd name="connsiteY48" fmla="*/ 979955 h 1040314"/>
                <a:gd name="connsiteX49" fmla="*/ 578753 w 1157298"/>
                <a:gd name="connsiteY49" fmla="*/ 998715 h 1040314"/>
                <a:gd name="connsiteX50" fmla="*/ 545476 w 1157298"/>
                <a:gd name="connsiteY50" fmla="*/ 1040130 h 1040314"/>
                <a:gd name="connsiteX51" fmla="*/ 542648 w 1157298"/>
                <a:gd name="connsiteY51" fmla="*/ 1014242 h 1040314"/>
                <a:gd name="connsiteX52" fmla="*/ 559849 w 1157298"/>
                <a:gd name="connsiteY52" fmla="*/ 1010057 h 1040314"/>
                <a:gd name="connsiteX53" fmla="*/ 553615 w 1157298"/>
                <a:gd name="connsiteY53" fmla="*/ 984227 h 1040314"/>
                <a:gd name="connsiteX54" fmla="*/ 510324 w 1157298"/>
                <a:gd name="connsiteY54" fmla="*/ 1011125 h 1040314"/>
                <a:gd name="connsiteX55" fmla="*/ 487495 w 1157298"/>
                <a:gd name="connsiteY55" fmla="*/ 994703 h 1040314"/>
                <a:gd name="connsiteX56" fmla="*/ 457595 w 1157298"/>
                <a:gd name="connsiteY56" fmla="*/ 936087 h 1040314"/>
                <a:gd name="connsiteX57" fmla="*/ 435430 w 1157298"/>
                <a:gd name="connsiteY57" fmla="*/ 912219 h 1040314"/>
                <a:gd name="connsiteX58" fmla="*/ 436844 w 1157298"/>
                <a:gd name="connsiteY58" fmla="*/ 861569 h 1040314"/>
                <a:gd name="connsiteX59" fmla="*/ 421231 w 1157298"/>
                <a:gd name="connsiteY59" fmla="*/ 826330 h 1040314"/>
                <a:gd name="connsiteX60" fmla="*/ 425935 w 1157298"/>
                <a:gd name="connsiteY60" fmla="*/ 762259 h 1040314"/>
                <a:gd name="connsiteX61" fmla="*/ 422327 w 1157298"/>
                <a:gd name="connsiteY61" fmla="*/ 738449 h 1040314"/>
                <a:gd name="connsiteX62" fmla="*/ 411389 w 1157298"/>
                <a:gd name="connsiteY62" fmla="*/ 623871 h 1040314"/>
                <a:gd name="connsiteX63" fmla="*/ 365443 w 1157298"/>
                <a:gd name="connsiteY63" fmla="*/ 672704 h 1040314"/>
                <a:gd name="connsiteX64" fmla="*/ 333321 w 1157298"/>
                <a:gd name="connsiteY64" fmla="*/ 724797 h 1040314"/>
                <a:gd name="connsiteX65" fmla="*/ 306307 w 1157298"/>
                <a:gd name="connsiteY65" fmla="*/ 789128 h 1040314"/>
                <a:gd name="connsiteX66" fmla="*/ 293926 w 1157298"/>
                <a:gd name="connsiteY66" fmla="*/ 780961 h 1040314"/>
                <a:gd name="connsiteX67" fmla="*/ 200561 w 1157298"/>
                <a:gd name="connsiteY67" fmla="*/ 900877 h 1040314"/>
                <a:gd name="connsiteX68" fmla="*/ 161571 w 1157298"/>
                <a:gd name="connsiteY68" fmla="*/ 937299 h 1040314"/>
                <a:gd name="connsiteX69" fmla="*/ 138309 w 1157298"/>
                <a:gd name="connsiteY69" fmla="*/ 953981 h 1040314"/>
                <a:gd name="connsiteX70" fmla="*/ 65724 w 1157298"/>
                <a:gd name="connsiteY70" fmla="*/ 997965 h 1040314"/>
                <a:gd name="connsiteX71" fmla="*/ 38537 w 1157298"/>
                <a:gd name="connsiteY71" fmla="*/ 987084 h 1040314"/>
                <a:gd name="connsiteX72" fmla="*/ 6906 w 1157298"/>
                <a:gd name="connsiteY72" fmla="*/ 994905 h 1040314"/>
                <a:gd name="connsiteX73" fmla="*/ 5578 w 1157298"/>
                <a:gd name="connsiteY73" fmla="*/ 927804 h 1040314"/>
                <a:gd name="connsiteX74" fmla="*/ 29331 w 1157298"/>
                <a:gd name="connsiteY74" fmla="*/ 908843 h 1040314"/>
                <a:gd name="connsiteX75" fmla="*/ 39951 w 1157298"/>
                <a:gd name="connsiteY75" fmla="*/ 869938 h 1040314"/>
                <a:gd name="connsiteX76" fmla="*/ 64108 w 1157298"/>
                <a:gd name="connsiteY76" fmla="*/ 827975 h 1040314"/>
                <a:gd name="connsiteX77" fmla="*/ 85926 w 1157298"/>
                <a:gd name="connsiteY77" fmla="*/ 806618 h 1040314"/>
                <a:gd name="connsiteX78" fmla="*/ 96230 w 1157298"/>
                <a:gd name="connsiteY78" fmla="*/ 773399 h 1040314"/>
                <a:gd name="connsiteX79" fmla="*/ 182899 w 1157298"/>
                <a:gd name="connsiteY79" fmla="*/ 698477 h 1040314"/>
                <a:gd name="connsiteX80" fmla="*/ 227546 w 1157298"/>
                <a:gd name="connsiteY80" fmla="*/ 650683 h 1040314"/>
                <a:gd name="connsiteX81" fmla="*/ 344779 w 1157298"/>
                <a:gd name="connsiteY81" fmla="*/ 519540 h 1040314"/>
                <a:gd name="connsiteX82" fmla="*/ 393553 w 1157298"/>
                <a:gd name="connsiteY82" fmla="*/ 449783 h 1040314"/>
                <a:gd name="connsiteX83" fmla="*/ 421606 w 1157298"/>
                <a:gd name="connsiteY83" fmla="*/ 432929 h 1040314"/>
                <a:gd name="connsiteX84" fmla="*/ 430870 w 1157298"/>
                <a:gd name="connsiteY84" fmla="*/ 410071 h 1040314"/>
                <a:gd name="connsiteX85" fmla="*/ 453555 w 1157298"/>
                <a:gd name="connsiteY85" fmla="*/ 400662 h 1040314"/>
                <a:gd name="connsiteX86" fmla="*/ 486023 w 1157298"/>
                <a:gd name="connsiteY86" fmla="*/ 343807 h 1040314"/>
                <a:gd name="connsiteX87" fmla="*/ 516500 w 1157298"/>
                <a:gd name="connsiteY87" fmla="*/ 316274 h 1040314"/>
                <a:gd name="connsiteX88" fmla="*/ 567410 w 1157298"/>
                <a:gd name="connsiteY88" fmla="*/ 242361 h 1040314"/>
                <a:gd name="connsiteX89" fmla="*/ 615666 w 1157298"/>
                <a:gd name="connsiteY89" fmla="*/ 173211 h 1040314"/>
                <a:gd name="connsiteX90" fmla="*/ 570123 w 1157298"/>
                <a:gd name="connsiteY90" fmla="*/ 179156 h 1040314"/>
                <a:gd name="connsiteX91" fmla="*/ 537078 w 1157298"/>
                <a:gd name="connsiteY91" fmla="*/ 177453 h 1040314"/>
                <a:gd name="connsiteX92" fmla="*/ 433381 w 1157298"/>
                <a:gd name="connsiteY92" fmla="*/ 166890 h 1040314"/>
                <a:gd name="connsiteX93" fmla="*/ 355544 w 1157298"/>
                <a:gd name="connsiteY93" fmla="*/ 74478 h 1040314"/>
                <a:gd name="connsiteX94" fmla="*/ 335630 w 1157298"/>
                <a:gd name="connsiteY94" fmla="*/ 60134 h 1040314"/>
                <a:gd name="connsiteX95" fmla="*/ 347578 w 1157298"/>
                <a:gd name="connsiteY95" fmla="*/ 37969 h 1040314"/>
                <a:gd name="connsiteX96" fmla="*/ 375890 w 1157298"/>
                <a:gd name="connsiteY96" fmla="*/ 29802 h 1040314"/>
                <a:gd name="connsiteX97" fmla="*/ 402298 w 1157298"/>
                <a:gd name="connsiteY97" fmla="*/ 30725 h 1040314"/>
                <a:gd name="connsiteX98" fmla="*/ 411360 w 1157298"/>
                <a:gd name="connsiteY98" fmla="*/ 43713 h 1040314"/>
                <a:gd name="connsiteX99" fmla="*/ 460481 w 1157298"/>
                <a:gd name="connsiteY99" fmla="*/ 40480 h 1040314"/>
                <a:gd name="connsiteX100" fmla="*/ 517770 w 1157298"/>
                <a:gd name="connsiteY100" fmla="*/ 40884 h 1040314"/>
                <a:gd name="connsiteX101" fmla="*/ 551364 w 1157298"/>
                <a:gd name="connsiteY101" fmla="*/ 44290 h 1040314"/>
                <a:gd name="connsiteX102" fmla="*/ 729290 w 1157298"/>
                <a:gd name="connsiteY102" fmla="*/ 35718 h 1040314"/>
                <a:gd name="connsiteX103" fmla="*/ 747271 w 1157298"/>
                <a:gd name="connsiteY103" fmla="*/ 7319 h 1040314"/>
                <a:gd name="connsiteX104" fmla="*/ 763086 w 1157298"/>
                <a:gd name="connsiteY104" fmla="*/ 14477 h 1040314"/>
                <a:gd name="connsiteX105" fmla="*/ 768945 w 1157298"/>
                <a:gd name="connsiteY105" fmla="*/ -185 h 1040314"/>
                <a:gd name="connsiteX106" fmla="*/ 777257 w 1157298"/>
                <a:gd name="connsiteY106" fmla="*/ 609874 h 1040314"/>
                <a:gd name="connsiteX107" fmla="*/ 712436 w 1157298"/>
                <a:gd name="connsiteY107" fmla="*/ 638533 h 1040314"/>
                <a:gd name="connsiteX108" fmla="*/ 624093 w 1157298"/>
                <a:gd name="connsiteY108" fmla="*/ 647104 h 1040314"/>
                <a:gd name="connsiteX109" fmla="*/ 571220 w 1157298"/>
                <a:gd name="connsiteY109" fmla="*/ 646556 h 1040314"/>
                <a:gd name="connsiteX110" fmla="*/ 568825 w 1157298"/>
                <a:gd name="connsiteY110" fmla="*/ 697986 h 1040314"/>
                <a:gd name="connsiteX111" fmla="*/ 576473 w 1157298"/>
                <a:gd name="connsiteY111" fmla="*/ 751234 h 1040314"/>
                <a:gd name="connsiteX112" fmla="*/ 596791 w 1157298"/>
                <a:gd name="connsiteY112" fmla="*/ 855883 h 1040314"/>
                <a:gd name="connsiteX113" fmla="*/ 635204 w 1157298"/>
                <a:gd name="connsiteY113" fmla="*/ 821741 h 1040314"/>
                <a:gd name="connsiteX114" fmla="*/ 647961 w 1157298"/>
                <a:gd name="connsiteY114" fmla="*/ 803530 h 1040314"/>
                <a:gd name="connsiteX115" fmla="*/ 638812 w 1157298"/>
                <a:gd name="connsiteY115" fmla="*/ 748752 h 1040314"/>
                <a:gd name="connsiteX116" fmla="*/ 653877 w 1157298"/>
                <a:gd name="connsiteY116" fmla="*/ 742634 h 1040314"/>
                <a:gd name="connsiteX117" fmla="*/ 646027 w 1157298"/>
                <a:gd name="connsiteY117" fmla="*/ 735967 h 1040314"/>
                <a:gd name="connsiteX118" fmla="*/ 662622 w 1157298"/>
                <a:gd name="connsiteY118" fmla="*/ 719256 h 1040314"/>
                <a:gd name="connsiteX119" fmla="*/ 674137 w 1157298"/>
                <a:gd name="connsiteY119" fmla="*/ 728174 h 1040314"/>
                <a:gd name="connsiteX120" fmla="*/ 676331 w 1157298"/>
                <a:gd name="connsiteY120" fmla="*/ 710281 h 1040314"/>
                <a:gd name="connsiteX121" fmla="*/ 774284 w 1157298"/>
                <a:gd name="connsiteY121" fmla="*/ 655099 h 1040314"/>
                <a:gd name="connsiteX122" fmla="*/ 824675 w 1157298"/>
                <a:gd name="connsiteY122" fmla="*/ 594029 h 1040314"/>
                <a:gd name="connsiteX123" fmla="*/ 777257 w 1157298"/>
                <a:gd name="connsiteY123" fmla="*/ 609874 h 104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157298" h="1040314">
                  <a:moveTo>
                    <a:pt x="768945" y="-185"/>
                  </a:moveTo>
                  <a:cubicBezTo>
                    <a:pt x="778815" y="12139"/>
                    <a:pt x="784559" y="27291"/>
                    <a:pt x="795353" y="38893"/>
                  </a:cubicBezTo>
                  <a:cubicBezTo>
                    <a:pt x="807214" y="47897"/>
                    <a:pt x="822655" y="51130"/>
                    <a:pt x="833766" y="61318"/>
                  </a:cubicBezTo>
                  <a:cubicBezTo>
                    <a:pt x="850996" y="75806"/>
                    <a:pt x="863435" y="95402"/>
                    <a:pt x="882541" y="107755"/>
                  </a:cubicBezTo>
                  <a:cubicBezTo>
                    <a:pt x="906928" y="120251"/>
                    <a:pt x="901272" y="152200"/>
                    <a:pt x="905658" y="174740"/>
                  </a:cubicBezTo>
                  <a:cubicBezTo>
                    <a:pt x="893479" y="178810"/>
                    <a:pt x="883176" y="186660"/>
                    <a:pt x="871545" y="191739"/>
                  </a:cubicBezTo>
                  <a:cubicBezTo>
                    <a:pt x="841270" y="197512"/>
                    <a:pt x="808888" y="199734"/>
                    <a:pt x="779681" y="188161"/>
                  </a:cubicBezTo>
                  <a:cubicBezTo>
                    <a:pt x="776045" y="196328"/>
                    <a:pt x="774053" y="205823"/>
                    <a:pt x="767415" y="212202"/>
                  </a:cubicBezTo>
                  <a:cubicBezTo>
                    <a:pt x="754832" y="219879"/>
                    <a:pt x="739796" y="222563"/>
                    <a:pt x="727097" y="230038"/>
                  </a:cubicBezTo>
                  <a:cubicBezTo>
                    <a:pt x="717486" y="236964"/>
                    <a:pt x="714745" y="249576"/>
                    <a:pt x="706606" y="257744"/>
                  </a:cubicBezTo>
                  <a:cubicBezTo>
                    <a:pt x="667211" y="280429"/>
                    <a:pt x="651655" y="326433"/>
                    <a:pt x="624035" y="360286"/>
                  </a:cubicBezTo>
                  <a:cubicBezTo>
                    <a:pt x="617715" y="370157"/>
                    <a:pt x="607209" y="375842"/>
                    <a:pt x="596560" y="379854"/>
                  </a:cubicBezTo>
                  <a:cubicBezTo>
                    <a:pt x="595578" y="388974"/>
                    <a:pt x="596098" y="399393"/>
                    <a:pt x="589431" y="406550"/>
                  </a:cubicBezTo>
                  <a:cubicBezTo>
                    <a:pt x="577656" y="418787"/>
                    <a:pt x="566949" y="431976"/>
                    <a:pt x="557800" y="446262"/>
                  </a:cubicBezTo>
                  <a:cubicBezTo>
                    <a:pt x="575087" y="446638"/>
                    <a:pt x="592058" y="441356"/>
                    <a:pt x="609287" y="443174"/>
                  </a:cubicBezTo>
                  <a:cubicBezTo>
                    <a:pt x="625969" y="448225"/>
                    <a:pt x="642564" y="455152"/>
                    <a:pt x="660313" y="454834"/>
                  </a:cubicBezTo>
                  <a:cubicBezTo>
                    <a:pt x="700891" y="461068"/>
                    <a:pt x="738699" y="433939"/>
                    <a:pt x="779537" y="442597"/>
                  </a:cubicBezTo>
                  <a:cubicBezTo>
                    <a:pt x="791081" y="446522"/>
                    <a:pt x="802856" y="444733"/>
                    <a:pt x="813650" y="439971"/>
                  </a:cubicBezTo>
                  <a:cubicBezTo>
                    <a:pt x="816681" y="443347"/>
                    <a:pt x="819653" y="446753"/>
                    <a:pt x="822626" y="450159"/>
                  </a:cubicBezTo>
                  <a:cubicBezTo>
                    <a:pt x="827763" y="446666"/>
                    <a:pt x="832843" y="443088"/>
                    <a:pt x="838095" y="439740"/>
                  </a:cubicBezTo>
                  <a:cubicBezTo>
                    <a:pt x="846234" y="443982"/>
                    <a:pt x="855239" y="447936"/>
                    <a:pt x="864474" y="444415"/>
                  </a:cubicBezTo>
                  <a:cubicBezTo>
                    <a:pt x="880492" y="438903"/>
                    <a:pt x="895759" y="454661"/>
                    <a:pt x="911604" y="448514"/>
                  </a:cubicBezTo>
                  <a:cubicBezTo>
                    <a:pt x="932701" y="440981"/>
                    <a:pt x="955270" y="436969"/>
                    <a:pt x="977666" y="439855"/>
                  </a:cubicBezTo>
                  <a:cubicBezTo>
                    <a:pt x="992731" y="443145"/>
                    <a:pt x="998619" y="467302"/>
                    <a:pt x="1015733" y="462886"/>
                  </a:cubicBezTo>
                  <a:cubicBezTo>
                    <a:pt x="1030770" y="460433"/>
                    <a:pt x="1047567" y="453824"/>
                    <a:pt x="1061622" y="462511"/>
                  </a:cubicBezTo>
                  <a:cubicBezTo>
                    <a:pt x="1076976" y="468081"/>
                    <a:pt x="1080814" y="485398"/>
                    <a:pt x="1092012" y="495585"/>
                  </a:cubicBezTo>
                  <a:cubicBezTo>
                    <a:pt x="1099170" y="501300"/>
                    <a:pt x="1107482" y="505340"/>
                    <a:pt x="1114957" y="510680"/>
                  </a:cubicBezTo>
                  <a:cubicBezTo>
                    <a:pt x="1124914" y="519742"/>
                    <a:pt x="1126155" y="536654"/>
                    <a:pt x="1138392" y="543610"/>
                  </a:cubicBezTo>
                  <a:cubicBezTo>
                    <a:pt x="1146617" y="548776"/>
                    <a:pt x="1164106" y="554663"/>
                    <a:pt x="1154438" y="569209"/>
                  </a:cubicBezTo>
                  <a:cubicBezTo>
                    <a:pt x="1151090" y="589643"/>
                    <a:pt x="1148493" y="610191"/>
                    <a:pt x="1146877" y="630856"/>
                  </a:cubicBezTo>
                  <a:cubicBezTo>
                    <a:pt x="1142403" y="630913"/>
                    <a:pt x="1137930" y="630913"/>
                    <a:pt x="1133485" y="630856"/>
                  </a:cubicBezTo>
                  <a:cubicBezTo>
                    <a:pt x="1136400" y="625603"/>
                    <a:pt x="1139373" y="620379"/>
                    <a:pt x="1142172" y="615069"/>
                  </a:cubicBezTo>
                  <a:cubicBezTo>
                    <a:pt x="1125318" y="628201"/>
                    <a:pt x="1108001" y="640957"/>
                    <a:pt x="1092820" y="656051"/>
                  </a:cubicBezTo>
                  <a:cubicBezTo>
                    <a:pt x="1075764" y="672271"/>
                    <a:pt x="1074927" y="699689"/>
                    <a:pt x="1055475" y="713802"/>
                  </a:cubicBezTo>
                  <a:cubicBezTo>
                    <a:pt x="1034926" y="730627"/>
                    <a:pt x="1013713" y="746905"/>
                    <a:pt x="991404" y="761278"/>
                  </a:cubicBezTo>
                  <a:cubicBezTo>
                    <a:pt x="959686" y="771639"/>
                    <a:pt x="936886" y="797786"/>
                    <a:pt x="912065" y="818739"/>
                  </a:cubicBezTo>
                  <a:cubicBezTo>
                    <a:pt x="904879" y="823732"/>
                    <a:pt x="902109" y="836287"/>
                    <a:pt x="910016" y="841770"/>
                  </a:cubicBezTo>
                  <a:cubicBezTo>
                    <a:pt x="923696" y="852535"/>
                    <a:pt x="948315" y="858769"/>
                    <a:pt x="943062" y="881454"/>
                  </a:cubicBezTo>
                  <a:cubicBezTo>
                    <a:pt x="944274" y="899607"/>
                    <a:pt x="936943" y="916491"/>
                    <a:pt x="932441" y="933634"/>
                  </a:cubicBezTo>
                  <a:cubicBezTo>
                    <a:pt x="928689" y="962119"/>
                    <a:pt x="900608" y="976290"/>
                    <a:pt x="879915" y="991702"/>
                  </a:cubicBezTo>
                  <a:cubicBezTo>
                    <a:pt x="864936" y="1002467"/>
                    <a:pt x="844820" y="998311"/>
                    <a:pt x="827648" y="1000129"/>
                  </a:cubicBezTo>
                  <a:cubicBezTo>
                    <a:pt x="776016" y="1000158"/>
                    <a:pt x="723172" y="1002351"/>
                    <a:pt x="673214" y="986911"/>
                  </a:cubicBezTo>
                  <a:cubicBezTo>
                    <a:pt x="650876" y="981745"/>
                    <a:pt x="629461" y="965814"/>
                    <a:pt x="625449" y="942032"/>
                  </a:cubicBezTo>
                  <a:cubicBezTo>
                    <a:pt x="624179" y="928583"/>
                    <a:pt x="613963" y="920127"/>
                    <a:pt x="603198" y="914124"/>
                  </a:cubicBezTo>
                  <a:cubicBezTo>
                    <a:pt x="605882" y="927342"/>
                    <a:pt x="608970" y="940474"/>
                    <a:pt x="611106" y="953836"/>
                  </a:cubicBezTo>
                  <a:cubicBezTo>
                    <a:pt x="606228" y="955395"/>
                    <a:pt x="601408" y="957069"/>
                    <a:pt x="596589" y="958829"/>
                  </a:cubicBezTo>
                  <a:cubicBezTo>
                    <a:pt x="597830" y="961946"/>
                    <a:pt x="599071" y="965034"/>
                    <a:pt x="600341" y="968180"/>
                  </a:cubicBezTo>
                  <a:cubicBezTo>
                    <a:pt x="605968" y="966535"/>
                    <a:pt x="611567" y="964832"/>
                    <a:pt x="617166" y="963101"/>
                  </a:cubicBezTo>
                  <a:cubicBezTo>
                    <a:pt x="618321" y="968729"/>
                    <a:pt x="619475" y="974328"/>
                    <a:pt x="620601" y="979955"/>
                  </a:cubicBezTo>
                  <a:cubicBezTo>
                    <a:pt x="607036" y="986853"/>
                    <a:pt x="591105" y="989739"/>
                    <a:pt x="578753" y="998715"/>
                  </a:cubicBezTo>
                  <a:cubicBezTo>
                    <a:pt x="570181" y="1014271"/>
                    <a:pt x="560195" y="1029654"/>
                    <a:pt x="545476" y="1040130"/>
                  </a:cubicBezTo>
                  <a:cubicBezTo>
                    <a:pt x="544033" y="1031558"/>
                    <a:pt x="543225" y="1022900"/>
                    <a:pt x="542648" y="1014242"/>
                  </a:cubicBezTo>
                  <a:cubicBezTo>
                    <a:pt x="546948" y="1013203"/>
                    <a:pt x="555549" y="1011096"/>
                    <a:pt x="559849" y="1010057"/>
                  </a:cubicBezTo>
                  <a:cubicBezTo>
                    <a:pt x="557915" y="1001399"/>
                    <a:pt x="555866" y="992770"/>
                    <a:pt x="553615" y="984227"/>
                  </a:cubicBezTo>
                  <a:cubicBezTo>
                    <a:pt x="538867" y="992539"/>
                    <a:pt x="521868" y="998224"/>
                    <a:pt x="510324" y="1011125"/>
                  </a:cubicBezTo>
                  <a:cubicBezTo>
                    <a:pt x="503051" y="1005237"/>
                    <a:pt x="494537" y="1000764"/>
                    <a:pt x="487495" y="994703"/>
                  </a:cubicBezTo>
                  <a:cubicBezTo>
                    <a:pt x="475633" y="976232"/>
                    <a:pt x="464175" y="957184"/>
                    <a:pt x="457595" y="936087"/>
                  </a:cubicBezTo>
                  <a:cubicBezTo>
                    <a:pt x="454507" y="924918"/>
                    <a:pt x="443655" y="919232"/>
                    <a:pt x="435430" y="912219"/>
                  </a:cubicBezTo>
                  <a:cubicBezTo>
                    <a:pt x="436036" y="895365"/>
                    <a:pt x="437248" y="878452"/>
                    <a:pt x="436844" y="861569"/>
                  </a:cubicBezTo>
                  <a:cubicBezTo>
                    <a:pt x="434045" y="848783"/>
                    <a:pt x="422039" y="840010"/>
                    <a:pt x="421231" y="826330"/>
                  </a:cubicBezTo>
                  <a:cubicBezTo>
                    <a:pt x="421288" y="804828"/>
                    <a:pt x="432082" y="783673"/>
                    <a:pt x="425935" y="762259"/>
                  </a:cubicBezTo>
                  <a:cubicBezTo>
                    <a:pt x="423799" y="754495"/>
                    <a:pt x="419153" y="746674"/>
                    <a:pt x="422327" y="738449"/>
                  </a:cubicBezTo>
                  <a:cubicBezTo>
                    <a:pt x="432429" y="700208"/>
                    <a:pt x="421837" y="660842"/>
                    <a:pt x="411389" y="623871"/>
                  </a:cubicBezTo>
                  <a:cubicBezTo>
                    <a:pt x="397161" y="641101"/>
                    <a:pt x="382904" y="658533"/>
                    <a:pt x="365443" y="672704"/>
                  </a:cubicBezTo>
                  <a:cubicBezTo>
                    <a:pt x="346395" y="684017"/>
                    <a:pt x="347722" y="709472"/>
                    <a:pt x="333321" y="724797"/>
                  </a:cubicBezTo>
                  <a:cubicBezTo>
                    <a:pt x="318573" y="743326"/>
                    <a:pt x="310232" y="765895"/>
                    <a:pt x="306307" y="789128"/>
                  </a:cubicBezTo>
                  <a:cubicBezTo>
                    <a:pt x="302180" y="786415"/>
                    <a:pt x="298053" y="783645"/>
                    <a:pt x="293926" y="780961"/>
                  </a:cubicBezTo>
                  <a:cubicBezTo>
                    <a:pt x="268096" y="824800"/>
                    <a:pt x="232222" y="861395"/>
                    <a:pt x="200561" y="900877"/>
                  </a:cubicBezTo>
                  <a:cubicBezTo>
                    <a:pt x="189825" y="915509"/>
                    <a:pt x="171729" y="922234"/>
                    <a:pt x="161571" y="937299"/>
                  </a:cubicBezTo>
                  <a:cubicBezTo>
                    <a:pt x="156087" y="945553"/>
                    <a:pt x="147082" y="950056"/>
                    <a:pt x="138309" y="953981"/>
                  </a:cubicBezTo>
                  <a:cubicBezTo>
                    <a:pt x="111064" y="963389"/>
                    <a:pt x="94989" y="993174"/>
                    <a:pt x="65724" y="997965"/>
                  </a:cubicBezTo>
                  <a:cubicBezTo>
                    <a:pt x="55854" y="997272"/>
                    <a:pt x="43155" y="998859"/>
                    <a:pt x="38537" y="987084"/>
                  </a:cubicBezTo>
                  <a:cubicBezTo>
                    <a:pt x="28003" y="989739"/>
                    <a:pt x="17469" y="992308"/>
                    <a:pt x="6906" y="994905"/>
                  </a:cubicBezTo>
                  <a:cubicBezTo>
                    <a:pt x="-3946" y="974212"/>
                    <a:pt x="-194" y="949450"/>
                    <a:pt x="5578" y="927804"/>
                  </a:cubicBezTo>
                  <a:cubicBezTo>
                    <a:pt x="8839" y="917097"/>
                    <a:pt x="22202" y="916202"/>
                    <a:pt x="29331" y="908843"/>
                  </a:cubicBezTo>
                  <a:cubicBezTo>
                    <a:pt x="34064" y="896173"/>
                    <a:pt x="32852" y="881742"/>
                    <a:pt x="39951" y="869938"/>
                  </a:cubicBezTo>
                  <a:cubicBezTo>
                    <a:pt x="48205" y="856027"/>
                    <a:pt x="52333" y="839634"/>
                    <a:pt x="64108" y="827975"/>
                  </a:cubicBezTo>
                  <a:cubicBezTo>
                    <a:pt x="70977" y="820471"/>
                    <a:pt x="79577" y="814612"/>
                    <a:pt x="85926" y="806618"/>
                  </a:cubicBezTo>
                  <a:cubicBezTo>
                    <a:pt x="91958" y="796516"/>
                    <a:pt x="89303" y="783010"/>
                    <a:pt x="96230" y="773399"/>
                  </a:cubicBezTo>
                  <a:cubicBezTo>
                    <a:pt x="123994" y="747165"/>
                    <a:pt x="152393" y="721479"/>
                    <a:pt x="182899" y="698477"/>
                  </a:cubicBezTo>
                  <a:cubicBezTo>
                    <a:pt x="197618" y="682343"/>
                    <a:pt x="213837" y="667740"/>
                    <a:pt x="227546" y="650683"/>
                  </a:cubicBezTo>
                  <a:cubicBezTo>
                    <a:pt x="271674" y="611952"/>
                    <a:pt x="311589" y="567997"/>
                    <a:pt x="344779" y="519540"/>
                  </a:cubicBezTo>
                  <a:cubicBezTo>
                    <a:pt x="363047" y="497779"/>
                    <a:pt x="379498" y="474488"/>
                    <a:pt x="393553" y="449783"/>
                  </a:cubicBezTo>
                  <a:cubicBezTo>
                    <a:pt x="398864" y="439134"/>
                    <a:pt x="413785" y="440952"/>
                    <a:pt x="421606" y="432929"/>
                  </a:cubicBezTo>
                  <a:cubicBezTo>
                    <a:pt x="425415" y="425598"/>
                    <a:pt x="426166" y="416911"/>
                    <a:pt x="430870" y="410071"/>
                  </a:cubicBezTo>
                  <a:cubicBezTo>
                    <a:pt x="438085" y="406146"/>
                    <a:pt x="446484" y="404905"/>
                    <a:pt x="453555" y="400662"/>
                  </a:cubicBezTo>
                  <a:cubicBezTo>
                    <a:pt x="464349" y="381730"/>
                    <a:pt x="474334" y="362249"/>
                    <a:pt x="486023" y="343807"/>
                  </a:cubicBezTo>
                  <a:cubicBezTo>
                    <a:pt x="492892" y="331108"/>
                    <a:pt x="510728" y="330387"/>
                    <a:pt x="516500" y="316274"/>
                  </a:cubicBezTo>
                  <a:cubicBezTo>
                    <a:pt x="532980" y="291309"/>
                    <a:pt x="553153" y="268740"/>
                    <a:pt x="567410" y="242361"/>
                  </a:cubicBezTo>
                  <a:cubicBezTo>
                    <a:pt x="583717" y="219475"/>
                    <a:pt x="600860" y="197108"/>
                    <a:pt x="615666" y="173211"/>
                  </a:cubicBezTo>
                  <a:cubicBezTo>
                    <a:pt x="600081" y="171883"/>
                    <a:pt x="585102" y="175722"/>
                    <a:pt x="570123" y="179156"/>
                  </a:cubicBezTo>
                  <a:cubicBezTo>
                    <a:pt x="559070" y="182042"/>
                    <a:pt x="548218" y="176155"/>
                    <a:pt x="537078" y="177453"/>
                  </a:cubicBezTo>
                  <a:cubicBezTo>
                    <a:pt x="502416" y="180282"/>
                    <a:pt x="465878" y="181119"/>
                    <a:pt x="433381" y="166890"/>
                  </a:cubicBezTo>
                  <a:cubicBezTo>
                    <a:pt x="402240" y="141089"/>
                    <a:pt x="376641" y="108851"/>
                    <a:pt x="355544" y="74478"/>
                  </a:cubicBezTo>
                  <a:cubicBezTo>
                    <a:pt x="350695" y="67638"/>
                    <a:pt x="342354" y="64666"/>
                    <a:pt x="335630" y="60134"/>
                  </a:cubicBezTo>
                  <a:cubicBezTo>
                    <a:pt x="338429" y="52371"/>
                    <a:pt x="339151" y="41981"/>
                    <a:pt x="347578" y="37969"/>
                  </a:cubicBezTo>
                  <a:cubicBezTo>
                    <a:pt x="356323" y="33727"/>
                    <a:pt x="365703" y="27551"/>
                    <a:pt x="375890" y="29802"/>
                  </a:cubicBezTo>
                  <a:cubicBezTo>
                    <a:pt x="384578" y="31562"/>
                    <a:pt x="393524" y="33005"/>
                    <a:pt x="402298" y="30725"/>
                  </a:cubicBezTo>
                  <a:cubicBezTo>
                    <a:pt x="405271" y="35083"/>
                    <a:pt x="408272" y="39412"/>
                    <a:pt x="411360" y="43713"/>
                  </a:cubicBezTo>
                  <a:cubicBezTo>
                    <a:pt x="427320" y="37075"/>
                    <a:pt x="444002" y="37681"/>
                    <a:pt x="460481" y="40480"/>
                  </a:cubicBezTo>
                  <a:cubicBezTo>
                    <a:pt x="479587" y="36728"/>
                    <a:pt x="498606" y="43222"/>
                    <a:pt x="517770" y="40884"/>
                  </a:cubicBezTo>
                  <a:cubicBezTo>
                    <a:pt x="529343" y="37998"/>
                    <a:pt x="540022" y="44665"/>
                    <a:pt x="551364" y="44290"/>
                  </a:cubicBezTo>
                  <a:cubicBezTo>
                    <a:pt x="609201" y="28330"/>
                    <a:pt x="670097" y="38431"/>
                    <a:pt x="729290" y="35718"/>
                  </a:cubicBezTo>
                  <a:cubicBezTo>
                    <a:pt x="735265" y="26252"/>
                    <a:pt x="740575" y="16324"/>
                    <a:pt x="747271" y="7319"/>
                  </a:cubicBezTo>
                  <a:cubicBezTo>
                    <a:pt x="752812" y="9022"/>
                    <a:pt x="757920" y="11822"/>
                    <a:pt x="763086" y="14477"/>
                  </a:cubicBezTo>
                  <a:cubicBezTo>
                    <a:pt x="764991" y="9570"/>
                    <a:pt x="766954" y="4664"/>
                    <a:pt x="768945" y="-185"/>
                  </a:cubicBezTo>
                  <a:moveTo>
                    <a:pt x="777257" y="609874"/>
                  </a:moveTo>
                  <a:cubicBezTo>
                    <a:pt x="754313" y="616252"/>
                    <a:pt x="734832" y="630856"/>
                    <a:pt x="712436" y="638533"/>
                  </a:cubicBezTo>
                  <a:cubicBezTo>
                    <a:pt x="683142" y="642891"/>
                    <a:pt x="653127" y="640755"/>
                    <a:pt x="624093" y="647104"/>
                  </a:cubicBezTo>
                  <a:cubicBezTo>
                    <a:pt x="606719" y="651058"/>
                    <a:pt x="588652" y="649067"/>
                    <a:pt x="571220" y="646556"/>
                  </a:cubicBezTo>
                  <a:cubicBezTo>
                    <a:pt x="570614" y="663555"/>
                    <a:pt x="561898" y="681420"/>
                    <a:pt x="568825" y="697986"/>
                  </a:cubicBezTo>
                  <a:cubicBezTo>
                    <a:pt x="575001" y="715043"/>
                    <a:pt x="572432" y="733687"/>
                    <a:pt x="576473" y="751234"/>
                  </a:cubicBezTo>
                  <a:cubicBezTo>
                    <a:pt x="584207" y="785896"/>
                    <a:pt x="584352" y="822289"/>
                    <a:pt x="596791" y="855883"/>
                  </a:cubicBezTo>
                  <a:cubicBezTo>
                    <a:pt x="609836" y="844801"/>
                    <a:pt x="623025" y="833805"/>
                    <a:pt x="635204" y="821741"/>
                  </a:cubicBezTo>
                  <a:cubicBezTo>
                    <a:pt x="639216" y="815824"/>
                    <a:pt x="648653" y="811668"/>
                    <a:pt x="647961" y="803530"/>
                  </a:cubicBezTo>
                  <a:cubicBezTo>
                    <a:pt x="646806" y="785001"/>
                    <a:pt x="637860" y="767425"/>
                    <a:pt x="638812" y="748752"/>
                  </a:cubicBezTo>
                  <a:cubicBezTo>
                    <a:pt x="642593" y="747222"/>
                    <a:pt x="650096" y="744163"/>
                    <a:pt x="653877" y="742634"/>
                  </a:cubicBezTo>
                  <a:cubicBezTo>
                    <a:pt x="651251" y="740382"/>
                    <a:pt x="648625" y="738160"/>
                    <a:pt x="646027" y="735967"/>
                  </a:cubicBezTo>
                  <a:cubicBezTo>
                    <a:pt x="651482" y="730310"/>
                    <a:pt x="656994" y="724740"/>
                    <a:pt x="662622" y="719256"/>
                  </a:cubicBezTo>
                  <a:cubicBezTo>
                    <a:pt x="666461" y="722200"/>
                    <a:pt x="670299" y="725173"/>
                    <a:pt x="674137" y="728174"/>
                  </a:cubicBezTo>
                  <a:cubicBezTo>
                    <a:pt x="674686" y="723701"/>
                    <a:pt x="675782" y="714754"/>
                    <a:pt x="676331" y="710281"/>
                  </a:cubicBezTo>
                  <a:cubicBezTo>
                    <a:pt x="717429" y="714841"/>
                    <a:pt x="745972" y="678707"/>
                    <a:pt x="774284" y="655099"/>
                  </a:cubicBezTo>
                  <a:cubicBezTo>
                    <a:pt x="792409" y="636801"/>
                    <a:pt x="821010" y="621620"/>
                    <a:pt x="824675" y="594029"/>
                  </a:cubicBezTo>
                  <a:cubicBezTo>
                    <a:pt x="808571" y="598474"/>
                    <a:pt x="793534" y="605978"/>
                    <a:pt x="777257" y="609874"/>
                  </a:cubicBezTo>
                  <a:close/>
                </a:path>
              </a:pathLst>
            </a:custGeom>
            <a:blipFill dpi="0" rotWithShape="1">
              <a:blip r:embed="rId9"/>
              <a:srcRect/>
              <a:tile tx="0" ty="0" sx="100000" sy="100000" flip="none" algn="ctr"/>
            </a:blip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7" name="图形 7">
              <a:extLst>
                <a:ext uri="{FF2B5EF4-FFF2-40B4-BE49-F238E27FC236}">
                  <a16:creationId xmlns:a16="http://schemas.microsoft.com/office/drawing/2014/main" id="{F0A4E7F4-E31E-A7E1-42C5-29F8AFE35F90}"/>
                </a:ext>
              </a:extLst>
            </p:cNvPr>
            <p:cNvGrpSpPr/>
            <p:nvPr/>
          </p:nvGrpSpPr>
          <p:grpSpPr>
            <a:xfrm>
              <a:off x="882580" y="3401825"/>
              <a:ext cx="418534" cy="540108"/>
              <a:chOff x="4929193" y="2906685"/>
              <a:chExt cx="814190" cy="1050694"/>
            </a:xfrm>
            <a:blipFill dpi="0" rotWithShape="1">
              <a:blip r:embed="rId10"/>
              <a:srcRect/>
              <a:tile tx="0" ty="0" sx="100000" sy="100000" flip="none" algn="ctr"/>
            </a:blipFill>
          </p:grpSpPr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E12DF4CC-31FF-0CDD-EB59-370AE1821A48}"/>
                  </a:ext>
                </a:extLst>
              </p:cNvPr>
              <p:cNvSpPr/>
              <p:nvPr/>
            </p:nvSpPr>
            <p:spPr>
              <a:xfrm>
                <a:off x="5074968" y="2906685"/>
                <a:ext cx="300959" cy="298468"/>
              </a:xfrm>
              <a:custGeom>
                <a:avLst/>
                <a:gdLst>
                  <a:gd name="connsiteX0" fmla="*/ 16295 w 300959"/>
                  <a:gd name="connsiteY0" fmla="*/ 689 h 298468"/>
                  <a:gd name="connsiteX1" fmla="*/ 85359 w 300959"/>
                  <a:gd name="connsiteY1" fmla="*/ 5883 h 298468"/>
                  <a:gd name="connsiteX2" fmla="*/ 119270 w 300959"/>
                  <a:gd name="connsiteY2" fmla="*/ 8135 h 298468"/>
                  <a:gd name="connsiteX3" fmla="*/ 176934 w 300959"/>
                  <a:gd name="connsiteY3" fmla="*/ 31108 h 298468"/>
                  <a:gd name="connsiteX4" fmla="*/ 213126 w 300959"/>
                  <a:gd name="connsiteY4" fmla="*/ 48136 h 298468"/>
                  <a:gd name="connsiteX5" fmla="*/ 293358 w 300959"/>
                  <a:gd name="connsiteY5" fmla="*/ 138845 h 298468"/>
                  <a:gd name="connsiteX6" fmla="*/ 301122 w 300959"/>
                  <a:gd name="connsiteY6" fmla="*/ 185484 h 298468"/>
                  <a:gd name="connsiteX7" fmla="*/ 240486 w 300959"/>
                  <a:gd name="connsiteY7" fmla="*/ 216451 h 298468"/>
                  <a:gd name="connsiteX8" fmla="*/ 177252 w 300959"/>
                  <a:gd name="connsiteY8" fmla="*/ 212757 h 298468"/>
                  <a:gd name="connsiteX9" fmla="*/ 105735 w 300959"/>
                  <a:gd name="connsiteY9" fmla="*/ 259108 h 298468"/>
                  <a:gd name="connsiteX10" fmla="*/ 65445 w 300959"/>
                  <a:gd name="connsiteY10" fmla="*/ 274490 h 298468"/>
                  <a:gd name="connsiteX11" fmla="*/ 37710 w 300959"/>
                  <a:gd name="connsiteY11" fmla="*/ 297262 h 298468"/>
                  <a:gd name="connsiteX12" fmla="*/ 162 w 300959"/>
                  <a:gd name="connsiteY12" fmla="*/ 295501 h 298468"/>
                  <a:gd name="connsiteX13" fmla="*/ 32024 w 300959"/>
                  <a:gd name="connsiteY13" fmla="*/ 228833 h 298468"/>
                  <a:gd name="connsiteX14" fmla="*/ 63742 w 300959"/>
                  <a:gd name="connsiteY14" fmla="*/ 188601 h 298468"/>
                  <a:gd name="connsiteX15" fmla="*/ 92488 w 300959"/>
                  <a:gd name="connsiteY15" fmla="*/ 154141 h 298468"/>
                  <a:gd name="connsiteX16" fmla="*/ 64406 w 300959"/>
                  <a:gd name="connsiteY16" fmla="*/ 121096 h 298468"/>
                  <a:gd name="connsiteX17" fmla="*/ 29398 w 300959"/>
                  <a:gd name="connsiteY17" fmla="*/ 76073 h 298468"/>
                  <a:gd name="connsiteX18" fmla="*/ 3625 w 300959"/>
                  <a:gd name="connsiteY18" fmla="*/ 24354 h 298468"/>
                  <a:gd name="connsiteX19" fmla="*/ 16295 w 300959"/>
                  <a:gd name="connsiteY19" fmla="*/ 689 h 29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00959" h="298468">
                    <a:moveTo>
                      <a:pt x="16295" y="689"/>
                    </a:moveTo>
                    <a:cubicBezTo>
                      <a:pt x="39355" y="-639"/>
                      <a:pt x="62992" y="-1043"/>
                      <a:pt x="85359" y="5883"/>
                    </a:cubicBezTo>
                    <a:cubicBezTo>
                      <a:pt x="96442" y="9058"/>
                      <a:pt x="107957" y="7471"/>
                      <a:pt x="119270" y="8135"/>
                    </a:cubicBezTo>
                    <a:cubicBezTo>
                      <a:pt x="139733" y="12262"/>
                      <a:pt x="156963" y="25480"/>
                      <a:pt x="176934" y="31108"/>
                    </a:cubicBezTo>
                    <a:cubicBezTo>
                      <a:pt x="189373" y="35033"/>
                      <a:pt x="205160" y="36130"/>
                      <a:pt x="213126" y="48136"/>
                    </a:cubicBezTo>
                    <a:cubicBezTo>
                      <a:pt x="237513" y="80286"/>
                      <a:pt x="279361" y="99190"/>
                      <a:pt x="293358" y="138845"/>
                    </a:cubicBezTo>
                    <a:cubicBezTo>
                      <a:pt x="294484" y="154661"/>
                      <a:pt x="294195" y="170794"/>
                      <a:pt x="301122" y="185484"/>
                    </a:cubicBezTo>
                    <a:cubicBezTo>
                      <a:pt x="281814" y="197230"/>
                      <a:pt x="262766" y="211026"/>
                      <a:pt x="240486" y="216451"/>
                    </a:cubicBezTo>
                    <a:cubicBezTo>
                      <a:pt x="219417" y="214402"/>
                      <a:pt x="198002" y="201357"/>
                      <a:pt x="177252" y="212757"/>
                    </a:cubicBezTo>
                    <a:cubicBezTo>
                      <a:pt x="151421" y="224735"/>
                      <a:pt x="127784" y="241185"/>
                      <a:pt x="105735" y="259108"/>
                    </a:cubicBezTo>
                    <a:cubicBezTo>
                      <a:pt x="93555" y="267044"/>
                      <a:pt x="78923" y="269555"/>
                      <a:pt x="65445" y="274490"/>
                    </a:cubicBezTo>
                    <a:cubicBezTo>
                      <a:pt x="54795" y="280234"/>
                      <a:pt x="47580" y="290450"/>
                      <a:pt x="37710" y="297262"/>
                    </a:cubicBezTo>
                    <a:cubicBezTo>
                      <a:pt x="25386" y="300061"/>
                      <a:pt x="12543" y="296858"/>
                      <a:pt x="162" y="295501"/>
                    </a:cubicBezTo>
                    <a:cubicBezTo>
                      <a:pt x="7839" y="272037"/>
                      <a:pt x="19816" y="250161"/>
                      <a:pt x="32024" y="228833"/>
                    </a:cubicBezTo>
                    <a:cubicBezTo>
                      <a:pt x="44867" y="217202"/>
                      <a:pt x="51621" y="200838"/>
                      <a:pt x="63742" y="188601"/>
                    </a:cubicBezTo>
                    <a:cubicBezTo>
                      <a:pt x="73872" y="177576"/>
                      <a:pt x="83772" y="166320"/>
                      <a:pt x="92488" y="154141"/>
                    </a:cubicBezTo>
                    <a:cubicBezTo>
                      <a:pt x="81376" y="144761"/>
                      <a:pt x="72141" y="133390"/>
                      <a:pt x="64406" y="121096"/>
                    </a:cubicBezTo>
                    <a:cubicBezTo>
                      <a:pt x="51909" y="106809"/>
                      <a:pt x="35343" y="95034"/>
                      <a:pt x="29398" y="76073"/>
                    </a:cubicBezTo>
                    <a:cubicBezTo>
                      <a:pt x="22183" y="58179"/>
                      <a:pt x="9542" y="42710"/>
                      <a:pt x="3625" y="24354"/>
                    </a:cubicBezTo>
                    <a:cubicBezTo>
                      <a:pt x="-4196" y="13964"/>
                      <a:pt x="5674" y="1150"/>
                      <a:pt x="16295" y="689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50F15E5D-025B-2DDD-59DC-0DCB531350DD}"/>
                  </a:ext>
                </a:extLst>
              </p:cNvPr>
              <p:cNvSpPr/>
              <p:nvPr/>
            </p:nvSpPr>
            <p:spPr>
              <a:xfrm>
                <a:off x="4929193" y="3236436"/>
                <a:ext cx="814190" cy="720942"/>
              </a:xfrm>
              <a:custGeom>
                <a:avLst/>
                <a:gdLst>
                  <a:gd name="connsiteX0" fmla="*/ 400116 w 814190"/>
                  <a:gd name="connsiteY0" fmla="*/ 3657 h 720942"/>
                  <a:gd name="connsiteX1" fmla="*/ 508691 w 814190"/>
                  <a:gd name="connsiteY1" fmla="*/ 6255 h 720942"/>
                  <a:gd name="connsiteX2" fmla="*/ 582545 w 814190"/>
                  <a:gd name="connsiteY2" fmla="*/ 8650 h 720942"/>
                  <a:gd name="connsiteX3" fmla="*/ 656717 w 814190"/>
                  <a:gd name="connsiteY3" fmla="*/ 58406 h 720942"/>
                  <a:gd name="connsiteX4" fmla="*/ 684770 w 814190"/>
                  <a:gd name="connsiteY4" fmla="*/ 96964 h 720942"/>
                  <a:gd name="connsiteX5" fmla="*/ 689878 w 814190"/>
                  <a:gd name="connsiteY5" fmla="*/ 144152 h 720942"/>
                  <a:gd name="connsiteX6" fmla="*/ 659315 w 814190"/>
                  <a:gd name="connsiteY6" fmla="*/ 216794 h 720942"/>
                  <a:gd name="connsiteX7" fmla="*/ 590395 w 814190"/>
                  <a:gd name="connsiteY7" fmla="*/ 305945 h 720942"/>
                  <a:gd name="connsiteX8" fmla="*/ 536830 w 814190"/>
                  <a:gd name="connsiteY8" fmla="*/ 358991 h 720942"/>
                  <a:gd name="connsiteX9" fmla="*/ 476886 w 814190"/>
                  <a:gd name="connsiteY9" fmla="*/ 406207 h 720942"/>
                  <a:gd name="connsiteX10" fmla="*/ 421964 w 814190"/>
                  <a:gd name="connsiteY10" fmla="*/ 434404 h 720942"/>
                  <a:gd name="connsiteX11" fmla="*/ 378413 w 814190"/>
                  <a:gd name="connsiteY11" fmla="*/ 497292 h 720942"/>
                  <a:gd name="connsiteX12" fmla="*/ 408919 w 814190"/>
                  <a:gd name="connsiteY12" fmla="*/ 518389 h 720942"/>
                  <a:gd name="connsiteX13" fmla="*/ 459108 w 814190"/>
                  <a:gd name="connsiteY13" fmla="*/ 521246 h 720942"/>
                  <a:gd name="connsiteX14" fmla="*/ 559543 w 814190"/>
                  <a:gd name="connsiteY14" fmla="*/ 537697 h 720942"/>
                  <a:gd name="connsiteX15" fmla="*/ 643903 w 814190"/>
                  <a:gd name="connsiteY15" fmla="*/ 561593 h 720942"/>
                  <a:gd name="connsiteX16" fmla="*/ 693573 w 814190"/>
                  <a:gd name="connsiteY16" fmla="*/ 574206 h 720942"/>
                  <a:gd name="connsiteX17" fmla="*/ 758942 w 814190"/>
                  <a:gd name="connsiteY17" fmla="*/ 598420 h 720942"/>
                  <a:gd name="connsiteX18" fmla="*/ 805119 w 814190"/>
                  <a:gd name="connsiteY18" fmla="*/ 634092 h 720942"/>
                  <a:gd name="connsiteX19" fmla="*/ 814326 w 814190"/>
                  <a:gd name="connsiteY19" fmla="*/ 691727 h 720942"/>
                  <a:gd name="connsiteX20" fmla="*/ 771612 w 814190"/>
                  <a:gd name="connsiteY20" fmla="*/ 718452 h 720942"/>
                  <a:gd name="connsiteX21" fmla="*/ 661479 w 814190"/>
                  <a:gd name="connsiteY21" fmla="*/ 717268 h 720942"/>
                  <a:gd name="connsiteX22" fmla="*/ 577610 w 814190"/>
                  <a:gd name="connsiteY22" fmla="*/ 687600 h 720942"/>
                  <a:gd name="connsiteX23" fmla="*/ 524362 w 814190"/>
                  <a:gd name="connsiteY23" fmla="*/ 670110 h 720942"/>
                  <a:gd name="connsiteX24" fmla="*/ 486064 w 814190"/>
                  <a:gd name="connsiteY24" fmla="*/ 661740 h 720942"/>
                  <a:gd name="connsiteX25" fmla="*/ 383117 w 814190"/>
                  <a:gd name="connsiteY25" fmla="*/ 654900 h 720942"/>
                  <a:gd name="connsiteX26" fmla="*/ 319682 w 814190"/>
                  <a:gd name="connsiteY26" fmla="*/ 648320 h 720942"/>
                  <a:gd name="connsiteX27" fmla="*/ 171626 w 814190"/>
                  <a:gd name="connsiteY27" fmla="*/ 632880 h 720942"/>
                  <a:gd name="connsiteX28" fmla="*/ 150240 w 814190"/>
                  <a:gd name="connsiteY28" fmla="*/ 610974 h 720942"/>
                  <a:gd name="connsiteX29" fmla="*/ 110787 w 814190"/>
                  <a:gd name="connsiteY29" fmla="*/ 552762 h 720942"/>
                  <a:gd name="connsiteX30" fmla="*/ 119128 w 814190"/>
                  <a:gd name="connsiteY30" fmla="*/ 498417 h 720942"/>
                  <a:gd name="connsiteX31" fmla="*/ 180169 w 814190"/>
                  <a:gd name="connsiteY31" fmla="*/ 452817 h 720942"/>
                  <a:gd name="connsiteX32" fmla="*/ 248540 w 814190"/>
                  <a:gd name="connsiteY32" fmla="*/ 399973 h 720942"/>
                  <a:gd name="connsiteX33" fmla="*/ 254139 w 814190"/>
                  <a:gd name="connsiteY33" fmla="*/ 367072 h 720942"/>
                  <a:gd name="connsiteX34" fmla="*/ 296910 w 814190"/>
                  <a:gd name="connsiteY34" fmla="*/ 364821 h 720942"/>
                  <a:gd name="connsiteX35" fmla="*/ 328975 w 814190"/>
                  <a:gd name="connsiteY35" fmla="*/ 342598 h 720942"/>
                  <a:gd name="connsiteX36" fmla="*/ 318873 w 814190"/>
                  <a:gd name="connsiteY36" fmla="*/ 334633 h 720942"/>
                  <a:gd name="connsiteX37" fmla="*/ 383608 w 814190"/>
                  <a:gd name="connsiteY37" fmla="*/ 291803 h 720942"/>
                  <a:gd name="connsiteX38" fmla="*/ 433162 w 814190"/>
                  <a:gd name="connsiteY38" fmla="*/ 260836 h 720942"/>
                  <a:gd name="connsiteX39" fmla="*/ 453942 w 814190"/>
                  <a:gd name="connsiteY39" fmla="*/ 234948 h 720942"/>
                  <a:gd name="connsiteX40" fmla="*/ 506093 w 814190"/>
                  <a:gd name="connsiteY40" fmla="*/ 160342 h 720942"/>
                  <a:gd name="connsiteX41" fmla="*/ 536599 w 814190"/>
                  <a:gd name="connsiteY41" fmla="*/ 139072 h 720942"/>
                  <a:gd name="connsiteX42" fmla="*/ 578303 w 814190"/>
                  <a:gd name="connsiteY42" fmla="*/ 91481 h 720942"/>
                  <a:gd name="connsiteX43" fmla="*/ 554752 w 814190"/>
                  <a:gd name="connsiteY43" fmla="*/ 67007 h 720942"/>
                  <a:gd name="connsiteX44" fmla="*/ 520321 w 814190"/>
                  <a:gd name="connsiteY44" fmla="*/ 68594 h 720942"/>
                  <a:gd name="connsiteX45" fmla="*/ 431315 w 814190"/>
                  <a:gd name="connsiteY45" fmla="*/ 94453 h 720942"/>
                  <a:gd name="connsiteX46" fmla="*/ 335353 w 814190"/>
                  <a:gd name="connsiteY46" fmla="*/ 131972 h 720942"/>
                  <a:gd name="connsiteX47" fmla="*/ 289176 w 814190"/>
                  <a:gd name="connsiteY47" fmla="*/ 187096 h 720942"/>
                  <a:gd name="connsiteX48" fmla="*/ 267761 w 814190"/>
                  <a:gd name="connsiteY48" fmla="*/ 191281 h 720942"/>
                  <a:gd name="connsiteX49" fmla="*/ 227356 w 814190"/>
                  <a:gd name="connsiteY49" fmla="*/ 222884 h 720942"/>
                  <a:gd name="connsiteX50" fmla="*/ 172117 w 814190"/>
                  <a:gd name="connsiteY50" fmla="*/ 254659 h 720942"/>
                  <a:gd name="connsiteX51" fmla="*/ 117858 w 814190"/>
                  <a:gd name="connsiteY51" fmla="*/ 258988 h 720942"/>
                  <a:gd name="connsiteX52" fmla="*/ 71162 w 814190"/>
                  <a:gd name="connsiteY52" fmla="*/ 237862 h 720942"/>
                  <a:gd name="connsiteX53" fmla="*/ 49718 w 814190"/>
                  <a:gd name="connsiteY53" fmla="*/ 224933 h 720942"/>
                  <a:gd name="connsiteX54" fmla="*/ 6109 w 814190"/>
                  <a:gd name="connsiteY54" fmla="*/ 167500 h 720942"/>
                  <a:gd name="connsiteX55" fmla="*/ 135 w 814190"/>
                  <a:gd name="connsiteY55" fmla="*/ 117744 h 720942"/>
                  <a:gd name="connsiteX56" fmla="*/ 52604 w 814190"/>
                  <a:gd name="connsiteY56" fmla="*/ 76415 h 720942"/>
                  <a:gd name="connsiteX57" fmla="*/ 69661 w 814190"/>
                  <a:gd name="connsiteY57" fmla="*/ 91712 h 720942"/>
                  <a:gd name="connsiteX58" fmla="*/ 80426 w 814190"/>
                  <a:gd name="connsiteY58" fmla="*/ 81784 h 720942"/>
                  <a:gd name="connsiteX59" fmla="*/ 74971 w 814190"/>
                  <a:gd name="connsiteY59" fmla="*/ 99331 h 720942"/>
                  <a:gd name="connsiteX60" fmla="*/ 88940 w 814190"/>
                  <a:gd name="connsiteY60" fmla="*/ 110529 h 720942"/>
                  <a:gd name="connsiteX61" fmla="*/ 202795 w 814190"/>
                  <a:gd name="connsiteY61" fmla="*/ 67267 h 720942"/>
                  <a:gd name="connsiteX62" fmla="*/ 276477 w 814190"/>
                  <a:gd name="connsiteY62" fmla="*/ 43456 h 720942"/>
                  <a:gd name="connsiteX63" fmla="*/ 400116 w 814190"/>
                  <a:gd name="connsiteY63" fmla="*/ 3657 h 720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814190" h="720942">
                    <a:moveTo>
                      <a:pt x="400116" y="3657"/>
                    </a:moveTo>
                    <a:cubicBezTo>
                      <a:pt x="436019" y="-9359"/>
                      <a:pt x="472413" y="15288"/>
                      <a:pt x="508691" y="6255"/>
                    </a:cubicBezTo>
                    <a:cubicBezTo>
                      <a:pt x="533222" y="512"/>
                      <a:pt x="558187" y="4668"/>
                      <a:pt x="582545" y="8650"/>
                    </a:cubicBezTo>
                    <a:cubicBezTo>
                      <a:pt x="613109" y="13759"/>
                      <a:pt x="634668" y="38954"/>
                      <a:pt x="656717" y="58406"/>
                    </a:cubicBezTo>
                    <a:cubicBezTo>
                      <a:pt x="666934" y="70181"/>
                      <a:pt x="683183" y="80081"/>
                      <a:pt x="684770" y="96964"/>
                    </a:cubicBezTo>
                    <a:cubicBezTo>
                      <a:pt x="688637" y="112376"/>
                      <a:pt x="695622" y="128105"/>
                      <a:pt x="689878" y="144152"/>
                    </a:cubicBezTo>
                    <a:cubicBezTo>
                      <a:pt x="689272" y="171743"/>
                      <a:pt x="671494" y="193446"/>
                      <a:pt x="659315" y="216794"/>
                    </a:cubicBezTo>
                    <a:cubicBezTo>
                      <a:pt x="637583" y="247473"/>
                      <a:pt x="621363" y="283030"/>
                      <a:pt x="590395" y="305945"/>
                    </a:cubicBezTo>
                    <a:cubicBezTo>
                      <a:pt x="568692" y="319827"/>
                      <a:pt x="557812" y="344503"/>
                      <a:pt x="536830" y="358991"/>
                    </a:cubicBezTo>
                    <a:cubicBezTo>
                      <a:pt x="516252" y="373999"/>
                      <a:pt x="498012" y="391921"/>
                      <a:pt x="476886" y="406207"/>
                    </a:cubicBezTo>
                    <a:cubicBezTo>
                      <a:pt x="461272" y="421330"/>
                      <a:pt x="434576" y="414519"/>
                      <a:pt x="421964" y="434404"/>
                    </a:cubicBezTo>
                    <a:cubicBezTo>
                      <a:pt x="410362" y="457291"/>
                      <a:pt x="399857" y="481620"/>
                      <a:pt x="378413" y="497292"/>
                    </a:cubicBezTo>
                    <a:cubicBezTo>
                      <a:pt x="388486" y="504305"/>
                      <a:pt x="397288" y="513887"/>
                      <a:pt x="408919" y="518389"/>
                    </a:cubicBezTo>
                    <a:cubicBezTo>
                      <a:pt x="425572" y="519976"/>
                      <a:pt x="442975" y="515359"/>
                      <a:pt x="459108" y="521246"/>
                    </a:cubicBezTo>
                    <a:cubicBezTo>
                      <a:pt x="491634" y="531521"/>
                      <a:pt x="525516" y="536485"/>
                      <a:pt x="559543" y="537697"/>
                    </a:cubicBezTo>
                    <a:cubicBezTo>
                      <a:pt x="587394" y="546413"/>
                      <a:pt x="615245" y="555591"/>
                      <a:pt x="643903" y="561593"/>
                    </a:cubicBezTo>
                    <a:cubicBezTo>
                      <a:pt x="660383" y="565749"/>
                      <a:pt x="677872" y="567192"/>
                      <a:pt x="693573" y="574206"/>
                    </a:cubicBezTo>
                    <a:cubicBezTo>
                      <a:pt x="715449" y="582200"/>
                      <a:pt x="735334" y="595505"/>
                      <a:pt x="758942" y="598420"/>
                    </a:cubicBezTo>
                    <a:cubicBezTo>
                      <a:pt x="765118" y="620267"/>
                      <a:pt x="791064" y="620152"/>
                      <a:pt x="805119" y="634092"/>
                    </a:cubicBezTo>
                    <a:cubicBezTo>
                      <a:pt x="808842" y="653140"/>
                      <a:pt x="809016" y="672909"/>
                      <a:pt x="814326" y="691727"/>
                    </a:cubicBezTo>
                    <a:cubicBezTo>
                      <a:pt x="801108" y="702088"/>
                      <a:pt x="790314" y="718625"/>
                      <a:pt x="771612" y="718452"/>
                    </a:cubicBezTo>
                    <a:cubicBezTo>
                      <a:pt x="735017" y="722059"/>
                      <a:pt x="698017" y="721136"/>
                      <a:pt x="661479" y="717268"/>
                    </a:cubicBezTo>
                    <a:cubicBezTo>
                      <a:pt x="629877" y="718423"/>
                      <a:pt x="608635" y="689360"/>
                      <a:pt x="577610" y="687600"/>
                    </a:cubicBezTo>
                    <a:cubicBezTo>
                      <a:pt x="558158" y="687571"/>
                      <a:pt x="542602" y="674641"/>
                      <a:pt x="524362" y="670110"/>
                    </a:cubicBezTo>
                    <a:cubicBezTo>
                      <a:pt x="511779" y="666618"/>
                      <a:pt x="499599" y="658277"/>
                      <a:pt x="486064" y="661740"/>
                    </a:cubicBezTo>
                    <a:cubicBezTo>
                      <a:pt x="451402" y="670023"/>
                      <a:pt x="417491" y="657527"/>
                      <a:pt x="383117" y="654900"/>
                    </a:cubicBezTo>
                    <a:cubicBezTo>
                      <a:pt x="361963" y="652851"/>
                      <a:pt x="341010" y="648118"/>
                      <a:pt x="319682" y="648320"/>
                    </a:cubicBezTo>
                    <a:cubicBezTo>
                      <a:pt x="269983" y="648464"/>
                      <a:pt x="219419" y="648233"/>
                      <a:pt x="171626" y="632880"/>
                    </a:cubicBezTo>
                    <a:cubicBezTo>
                      <a:pt x="161958" y="628608"/>
                      <a:pt x="157051" y="618363"/>
                      <a:pt x="150240" y="610974"/>
                    </a:cubicBezTo>
                    <a:cubicBezTo>
                      <a:pt x="136185" y="592301"/>
                      <a:pt x="120975" y="573946"/>
                      <a:pt x="110787" y="552762"/>
                    </a:cubicBezTo>
                    <a:cubicBezTo>
                      <a:pt x="106054" y="534897"/>
                      <a:pt x="105477" y="512905"/>
                      <a:pt x="119128" y="498417"/>
                    </a:cubicBezTo>
                    <a:cubicBezTo>
                      <a:pt x="134222" y="477118"/>
                      <a:pt x="161669" y="470451"/>
                      <a:pt x="180169" y="452817"/>
                    </a:cubicBezTo>
                    <a:cubicBezTo>
                      <a:pt x="200342" y="431893"/>
                      <a:pt x="229088" y="421705"/>
                      <a:pt x="248540" y="399973"/>
                    </a:cubicBezTo>
                    <a:cubicBezTo>
                      <a:pt x="255033" y="390363"/>
                      <a:pt x="255553" y="378212"/>
                      <a:pt x="254139" y="367072"/>
                    </a:cubicBezTo>
                    <a:cubicBezTo>
                      <a:pt x="268281" y="368255"/>
                      <a:pt x="284183" y="372988"/>
                      <a:pt x="296910" y="364821"/>
                    </a:cubicBezTo>
                    <a:cubicBezTo>
                      <a:pt x="308195" y="358298"/>
                      <a:pt x="319104" y="351112"/>
                      <a:pt x="328975" y="342598"/>
                    </a:cubicBezTo>
                    <a:cubicBezTo>
                      <a:pt x="325627" y="339914"/>
                      <a:pt x="322250" y="337259"/>
                      <a:pt x="318873" y="334633"/>
                    </a:cubicBezTo>
                    <a:cubicBezTo>
                      <a:pt x="341789" y="322309"/>
                      <a:pt x="360346" y="303521"/>
                      <a:pt x="383608" y="291803"/>
                    </a:cubicBezTo>
                    <a:cubicBezTo>
                      <a:pt x="400780" y="282510"/>
                      <a:pt x="415990" y="270158"/>
                      <a:pt x="433162" y="260836"/>
                    </a:cubicBezTo>
                    <a:cubicBezTo>
                      <a:pt x="443350" y="255381"/>
                      <a:pt x="447304" y="243692"/>
                      <a:pt x="453942" y="234948"/>
                    </a:cubicBezTo>
                    <a:cubicBezTo>
                      <a:pt x="471633" y="210272"/>
                      <a:pt x="487882" y="184614"/>
                      <a:pt x="506093" y="160342"/>
                    </a:cubicBezTo>
                    <a:cubicBezTo>
                      <a:pt x="514896" y="151482"/>
                      <a:pt x="526527" y="146230"/>
                      <a:pt x="536599" y="139072"/>
                    </a:cubicBezTo>
                    <a:cubicBezTo>
                      <a:pt x="554810" y="127557"/>
                      <a:pt x="565200" y="107902"/>
                      <a:pt x="578303" y="91481"/>
                    </a:cubicBezTo>
                    <a:cubicBezTo>
                      <a:pt x="571924" y="82563"/>
                      <a:pt x="568952" y="64813"/>
                      <a:pt x="554752" y="67007"/>
                    </a:cubicBezTo>
                    <a:cubicBezTo>
                      <a:pt x="543208" y="66632"/>
                      <a:pt x="531866" y="70730"/>
                      <a:pt x="520321" y="68594"/>
                    </a:cubicBezTo>
                    <a:cubicBezTo>
                      <a:pt x="488777" y="63919"/>
                      <a:pt x="455356" y="73385"/>
                      <a:pt x="431315" y="94453"/>
                    </a:cubicBezTo>
                    <a:cubicBezTo>
                      <a:pt x="402714" y="114887"/>
                      <a:pt x="365628" y="115262"/>
                      <a:pt x="335353" y="131972"/>
                    </a:cubicBezTo>
                    <a:cubicBezTo>
                      <a:pt x="314371" y="145277"/>
                      <a:pt x="303520" y="167817"/>
                      <a:pt x="289176" y="187096"/>
                    </a:cubicBezTo>
                    <a:cubicBezTo>
                      <a:pt x="281874" y="186894"/>
                      <a:pt x="273447" y="185018"/>
                      <a:pt x="267761" y="191281"/>
                    </a:cubicBezTo>
                    <a:cubicBezTo>
                      <a:pt x="254168" y="201671"/>
                      <a:pt x="239391" y="210618"/>
                      <a:pt x="227356" y="222884"/>
                    </a:cubicBezTo>
                    <a:cubicBezTo>
                      <a:pt x="213561" y="240402"/>
                      <a:pt x="190991" y="244933"/>
                      <a:pt x="172117" y="254659"/>
                    </a:cubicBezTo>
                    <a:cubicBezTo>
                      <a:pt x="155233" y="262914"/>
                      <a:pt x="135781" y="257488"/>
                      <a:pt x="117858" y="258988"/>
                    </a:cubicBezTo>
                    <a:cubicBezTo>
                      <a:pt x="99503" y="259191"/>
                      <a:pt x="87064" y="244241"/>
                      <a:pt x="71162" y="237862"/>
                    </a:cubicBezTo>
                    <a:cubicBezTo>
                      <a:pt x="64437" y="233793"/>
                      <a:pt x="53239" y="233447"/>
                      <a:pt x="49718" y="224933"/>
                    </a:cubicBezTo>
                    <a:cubicBezTo>
                      <a:pt x="39934" y="202421"/>
                      <a:pt x="20424" y="186779"/>
                      <a:pt x="6109" y="167500"/>
                    </a:cubicBezTo>
                    <a:cubicBezTo>
                      <a:pt x="626" y="151598"/>
                      <a:pt x="1896" y="134252"/>
                      <a:pt x="135" y="117744"/>
                    </a:cubicBezTo>
                    <a:cubicBezTo>
                      <a:pt x="18029" y="104468"/>
                      <a:pt x="35461" y="90615"/>
                      <a:pt x="52604" y="76415"/>
                    </a:cubicBezTo>
                    <a:cubicBezTo>
                      <a:pt x="58290" y="81495"/>
                      <a:pt x="63975" y="86603"/>
                      <a:pt x="69661" y="91712"/>
                    </a:cubicBezTo>
                    <a:cubicBezTo>
                      <a:pt x="73240" y="88393"/>
                      <a:pt x="76818" y="85045"/>
                      <a:pt x="80426" y="81784"/>
                    </a:cubicBezTo>
                    <a:cubicBezTo>
                      <a:pt x="78608" y="87613"/>
                      <a:pt x="76761" y="93472"/>
                      <a:pt x="74971" y="99331"/>
                    </a:cubicBezTo>
                    <a:cubicBezTo>
                      <a:pt x="78463" y="102130"/>
                      <a:pt x="85448" y="107729"/>
                      <a:pt x="88940" y="110529"/>
                    </a:cubicBezTo>
                    <a:cubicBezTo>
                      <a:pt x="124698" y="90817"/>
                      <a:pt x="163314" y="77223"/>
                      <a:pt x="202795" y="67267"/>
                    </a:cubicBezTo>
                    <a:cubicBezTo>
                      <a:pt x="228510" y="64409"/>
                      <a:pt x="254514" y="57540"/>
                      <a:pt x="276477" y="43456"/>
                    </a:cubicBezTo>
                    <a:cubicBezTo>
                      <a:pt x="311803" y="15577"/>
                      <a:pt x="359423" y="18261"/>
                      <a:pt x="400116" y="3657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FF5F371-7072-32D1-4A32-94B4BEB6E0F3}"/>
                </a:ext>
              </a:extLst>
            </p:cNvPr>
            <p:cNvGrpSpPr/>
            <p:nvPr/>
          </p:nvGrpSpPr>
          <p:grpSpPr>
            <a:xfrm>
              <a:off x="628744" y="3958013"/>
              <a:ext cx="1297614" cy="971730"/>
              <a:chOff x="3427153" y="3691532"/>
              <a:chExt cx="1698747" cy="1272120"/>
            </a:xfrm>
            <a:blipFill dpi="0" rotWithShape="1">
              <a:blip r:embed="rId10"/>
              <a:srcRect/>
              <a:tile tx="0" ty="0" sx="100000" sy="100000" flip="none" algn="ctr"/>
            </a:blipFill>
          </p:grpSpPr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id="{D971831B-DBDF-7324-13C3-0B5CEC57FD6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0525">
                <a:off x="3427153" y="3691532"/>
                <a:ext cx="889986" cy="1272120"/>
              </a:xfrm>
              <a:custGeom>
                <a:avLst/>
                <a:gdLst>
                  <a:gd name="connsiteX0" fmla="*/ 311154 w 889986"/>
                  <a:gd name="connsiteY0" fmla="*/ 674731 h 1272120"/>
                  <a:gd name="connsiteX1" fmla="*/ 293382 w 889986"/>
                  <a:gd name="connsiteY1" fmla="*/ 697738 h 1272120"/>
                  <a:gd name="connsiteX2" fmla="*/ 299038 w 889986"/>
                  <a:gd name="connsiteY2" fmla="*/ 700766 h 1272120"/>
                  <a:gd name="connsiteX3" fmla="*/ 317991 w 889986"/>
                  <a:gd name="connsiteY3" fmla="*/ 677253 h 1272120"/>
                  <a:gd name="connsiteX4" fmla="*/ 311154 w 889986"/>
                  <a:gd name="connsiteY4" fmla="*/ 674731 h 1272120"/>
                  <a:gd name="connsiteX5" fmla="*/ 284041 w 889986"/>
                  <a:gd name="connsiteY5" fmla="*/ 349805 h 1272120"/>
                  <a:gd name="connsiteX6" fmla="*/ 256652 w 889986"/>
                  <a:gd name="connsiteY6" fmla="*/ 431566 h 1272120"/>
                  <a:gd name="connsiteX7" fmla="*/ 263870 w 889986"/>
                  <a:gd name="connsiteY7" fmla="*/ 494556 h 1272120"/>
                  <a:gd name="connsiteX8" fmla="*/ 300648 w 889986"/>
                  <a:gd name="connsiteY8" fmla="*/ 475128 h 1272120"/>
                  <a:gd name="connsiteX9" fmla="*/ 324272 w 889986"/>
                  <a:gd name="connsiteY9" fmla="*/ 451387 h 1272120"/>
                  <a:gd name="connsiteX10" fmla="*/ 382005 w 889986"/>
                  <a:gd name="connsiteY10" fmla="*/ 426800 h 1272120"/>
                  <a:gd name="connsiteX11" fmla="*/ 445135 w 889986"/>
                  <a:gd name="connsiteY11" fmla="*/ 388729 h 1272120"/>
                  <a:gd name="connsiteX12" fmla="*/ 460701 w 889986"/>
                  <a:gd name="connsiteY12" fmla="*/ 357947 h 1272120"/>
                  <a:gd name="connsiteX13" fmla="*/ 432876 w 889986"/>
                  <a:gd name="connsiteY13" fmla="*/ 352149 h 1272120"/>
                  <a:gd name="connsiteX14" fmla="*/ 350517 w 889986"/>
                  <a:gd name="connsiteY14" fmla="*/ 346271 h 1272120"/>
                  <a:gd name="connsiteX15" fmla="*/ 284041 w 889986"/>
                  <a:gd name="connsiteY15" fmla="*/ 349805 h 1272120"/>
                  <a:gd name="connsiteX16" fmla="*/ 172950 w 889986"/>
                  <a:gd name="connsiteY16" fmla="*/ 61115 h 1272120"/>
                  <a:gd name="connsiteX17" fmla="*/ 153170 w 889986"/>
                  <a:gd name="connsiteY17" fmla="*/ 101467 h 1272120"/>
                  <a:gd name="connsiteX18" fmla="*/ 160970 w 889986"/>
                  <a:gd name="connsiteY18" fmla="*/ 311221 h 1272120"/>
                  <a:gd name="connsiteX19" fmla="*/ 196099 w 889986"/>
                  <a:gd name="connsiteY19" fmla="*/ 196307 h 1272120"/>
                  <a:gd name="connsiteX20" fmla="*/ 185078 w 889986"/>
                  <a:gd name="connsiteY20" fmla="*/ 89437 h 1272120"/>
                  <a:gd name="connsiteX21" fmla="*/ 200826 w 889986"/>
                  <a:gd name="connsiteY21" fmla="*/ 536 h 1272120"/>
                  <a:gd name="connsiteX22" fmla="*/ 246676 w 889986"/>
                  <a:gd name="connsiteY22" fmla="*/ 3246 h 1272120"/>
                  <a:gd name="connsiteX23" fmla="*/ 290520 w 889986"/>
                  <a:gd name="connsiteY23" fmla="*/ 116768 h 1272120"/>
                  <a:gd name="connsiteX24" fmla="*/ 291754 w 889986"/>
                  <a:gd name="connsiteY24" fmla="*/ 175644 h 1272120"/>
                  <a:gd name="connsiteX25" fmla="*/ 324062 w 889986"/>
                  <a:gd name="connsiteY25" fmla="*/ 149274 h 1272120"/>
                  <a:gd name="connsiteX26" fmla="*/ 355196 w 889986"/>
                  <a:gd name="connsiteY26" fmla="*/ 87711 h 1272120"/>
                  <a:gd name="connsiteX27" fmla="*/ 324541 w 889986"/>
                  <a:gd name="connsiteY27" fmla="*/ 80399 h 1272120"/>
                  <a:gd name="connsiteX28" fmla="*/ 343294 w 889986"/>
                  <a:gd name="connsiteY28" fmla="*/ 64058 h 1272120"/>
                  <a:gd name="connsiteX29" fmla="*/ 424012 w 889986"/>
                  <a:gd name="connsiteY29" fmla="*/ 64509 h 1272120"/>
                  <a:gd name="connsiteX30" fmla="*/ 446726 w 889986"/>
                  <a:gd name="connsiteY30" fmla="*/ 112142 h 1272120"/>
                  <a:gd name="connsiteX31" fmla="*/ 317803 w 889986"/>
                  <a:gd name="connsiteY31" fmla="*/ 296925 h 1272120"/>
                  <a:gd name="connsiteX32" fmla="*/ 330660 w 889986"/>
                  <a:gd name="connsiteY32" fmla="*/ 311993 h 1272120"/>
                  <a:gd name="connsiteX33" fmla="*/ 540723 w 889986"/>
                  <a:gd name="connsiteY33" fmla="*/ 254328 h 1272120"/>
                  <a:gd name="connsiteX34" fmla="*/ 672994 w 889986"/>
                  <a:gd name="connsiteY34" fmla="*/ 323306 h 1272120"/>
                  <a:gd name="connsiteX35" fmla="*/ 697434 w 889986"/>
                  <a:gd name="connsiteY35" fmla="*/ 321833 h 1272120"/>
                  <a:gd name="connsiteX36" fmla="*/ 700166 w 889986"/>
                  <a:gd name="connsiteY36" fmla="*/ 197766 h 1272120"/>
                  <a:gd name="connsiteX37" fmla="*/ 691046 w 889986"/>
                  <a:gd name="connsiteY37" fmla="*/ 112836 h 1272120"/>
                  <a:gd name="connsiteX38" fmla="*/ 749447 w 889986"/>
                  <a:gd name="connsiteY38" fmla="*/ 51313 h 1272120"/>
                  <a:gd name="connsiteX39" fmla="*/ 852503 w 889986"/>
                  <a:gd name="connsiteY39" fmla="*/ 35522 h 1272120"/>
                  <a:gd name="connsiteX40" fmla="*/ 860225 w 889986"/>
                  <a:gd name="connsiteY40" fmla="*/ 170644 h 1272120"/>
                  <a:gd name="connsiteX41" fmla="*/ 792889 w 889986"/>
                  <a:gd name="connsiteY41" fmla="*/ 308342 h 1272120"/>
                  <a:gd name="connsiteX42" fmla="*/ 730324 w 889986"/>
                  <a:gd name="connsiteY42" fmla="*/ 442226 h 1272120"/>
                  <a:gd name="connsiteX43" fmla="*/ 723959 w 889986"/>
                  <a:gd name="connsiteY43" fmla="*/ 503404 h 1272120"/>
                  <a:gd name="connsiteX44" fmla="*/ 828250 w 889986"/>
                  <a:gd name="connsiteY44" fmla="*/ 765712 h 1272120"/>
                  <a:gd name="connsiteX45" fmla="*/ 735707 w 889986"/>
                  <a:gd name="connsiteY45" fmla="*/ 945408 h 1272120"/>
                  <a:gd name="connsiteX46" fmla="*/ 698486 w 889986"/>
                  <a:gd name="connsiteY46" fmla="*/ 787220 h 1272120"/>
                  <a:gd name="connsiteX47" fmla="*/ 665499 w 889986"/>
                  <a:gd name="connsiteY47" fmla="*/ 541246 h 1272120"/>
                  <a:gd name="connsiteX48" fmla="*/ 629677 w 889986"/>
                  <a:gd name="connsiteY48" fmla="*/ 552090 h 1272120"/>
                  <a:gd name="connsiteX49" fmla="*/ 621620 w 889986"/>
                  <a:gd name="connsiteY49" fmla="*/ 545048 h 1272120"/>
                  <a:gd name="connsiteX50" fmla="*/ 617676 w 889986"/>
                  <a:gd name="connsiteY50" fmla="*/ 532021 h 1272120"/>
                  <a:gd name="connsiteX51" fmla="*/ 631201 w 889986"/>
                  <a:gd name="connsiteY51" fmla="*/ 510153 h 1272120"/>
                  <a:gd name="connsiteX52" fmla="*/ 670989 w 889986"/>
                  <a:gd name="connsiteY52" fmla="*/ 434117 h 1272120"/>
                  <a:gd name="connsiteX53" fmla="*/ 678570 w 889986"/>
                  <a:gd name="connsiteY53" fmla="*/ 380869 h 1272120"/>
                  <a:gd name="connsiteX54" fmla="*/ 602553 w 889986"/>
                  <a:gd name="connsiteY54" fmla="*/ 392030 h 1272120"/>
                  <a:gd name="connsiteX55" fmla="*/ 497657 w 889986"/>
                  <a:gd name="connsiteY55" fmla="*/ 409564 h 1272120"/>
                  <a:gd name="connsiteX56" fmla="*/ 460410 w 889986"/>
                  <a:gd name="connsiteY56" fmla="*/ 458761 h 1272120"/>
                  <a:gd name="connsiteX57" fmla="*/ 442630 w 889986"/>
                  <a:gd name="connsiteY57" fmla="*/ 517467 h 1272120"/>
                  <a:gd name="connsiteX58" fmla="*/ 375048 w 889986"/>
                  <a:gd name="connsiteY58" fmla="*/ 599547 h 1272120"/>
                  <a:gd name="connsiteX59" fmla="*/ 358765 w 889986"/>
                  <a:gd name="connsiteY59" fmla="*/ 620752 h 1272120"/>
                  <a:gd name="connsiteX60" fmla="*/ 361285 w 889986"/>
                  <a:gd name="connsiteY60" fmla="*/ 621837 h 1272120"/>
                  <a:gd name="connsiteX61" fmla="*/ 370032 w 889986"/>
                  <a:gd name="connsiteY61" fmla="*/ 628683 h 1272120"/>
                  <a:gd name="connsiteX62" fmla="*/ 371730 w 889986"/>
                  <a:gd name="connsiteY62" fmla="*/ 631465 h 1272120"/>
                  <a:gd name="connsiteX63" fmla="*/ 400373 w 889986"/>
                  <a:gd name="connsiteY63" fmla="*/ 604915 h 1272120"/>
                  <a:gd name="connsiteX64" fmla="*/ 548960 w 889986"/>
                  <a:gd name="connsiteY64" fmla="*/ 551639 h 1272120"/>
                  <a:gd name="connsiteX65" fmla="*/ 556411 w 889986"/>
                  <a:gd name="connsiteY65" fmla="*/ 617539 h 1272120"/>
                  <a:gd name="connsiteX66" fmla="*/ 546917 w 889986"/>
                  <a:gd name="connsiteY66" fmla="*/ 632019 h 1272120"/>
                  <a:gd name="connsiteX67" fmla="*/ 538578 w 889986"/>
                  <a:gd name="connsiteY67" fmla="*/ 639174 h 1272120"/>
                  <a:gd name="connsiteX68" fmla="*/ 495155 w 889986"/>
                  <a:gd name="connsiteY68" fmla="*/ 665588 h 1272120"/>
                  <a:gd name="connsiteX69" fmla="*/ 472545 w 889986"/>
                  <a:gd name="connsiteY69" fmla="*/ 684043 h 1272120"/>
                  <a:gd name="connsiteX70" fmla="*/ 467848 w 889986"/>
                  <a:gd name="connsiteY70" fmla="*/ 690441 h 1272120"/>
                  <a:gd name="connsiteX71" fmla="*/ 462230 w 889986"/>
                  <a:gd name="connsiteY71" fmla="*/ 693800 h 1272120"/>
                  <a:gd name="connsiteX72" fmla="*/ 433541 w 889986"/>
                  <a:gd name="connsiteY72" fmla="*/ 714095 h 1272120"/>
                  <a:gd name="connsiteX73" fmla="*/ 416185 w 889986"/>
                  <a:gd name="connsiteY73" fmla="*/ 722679 h 1272120"/>
                  <a:gd name="connsiteX74" fmla="*/ 410873 w 889986"/>
                  <a:gd name="connsiteY74" fmla="*/ 725856 h 1272120"/>
                  <a:gd name="connsiteX75" fmla="*/ 408200 w 889986"/>
                  <a:gd name="connsiteY75" fmla="*/ 804986 h 1272120"/>
                  <a:gd name="connsiteX76" fmla="*/ 436825 w 889986"/>
                  <a:gd name="connsiteY76" fmla="*/ 775888 h 1272120"/>
                  <a:gd name="connsiteX77" fmla="*/ 466246 w 889986"/>
                  <a:gd name="connsiteY77" fmla="*/ 748501 h 1272120"/>
                  <a:gd name="connsiteX78" fmla="*/ 478969 w 889986"/>
                  <a:gd name="connsiteY78" fmla="*/ 751924 h 1272120"/>
                  <a:gd name="connsiteX79" fmla="*/ 485330 w 889986"/>
                  <a:gd name="connsiteY79" fmla="*/ 745077 h 1272120"/>
                  <a:gd name="connsiteX80" fmla="*/ 508389 w 889986"/>
                  <a:gd name="connsiteY80" fmla="*/ 736519 h 1272120"/>
                  <a:gd name="connsiteX81" fmla="*/ 509152 w 889986"/>
                  <a:gd name="connsiteY81" fmla="*/ 736901 h 1272120"/>
                  <a:gd name="connsiteX82" fmla="*/ 508389 w 889986"/>
                  <a:gd name="connsiteY82" fmla="*/ 738231 h 1272120"/>
                  <a:gd name="connsiteX83" fmla="*/ 511809 w 889986"/>
                  <a:gd name="connsiteY83" fmla="*/ 738231 h 1272120"/>
                  <a:gd name="connsiteX84" fmla="*/ 525485 w 889986"/>
                  <a:gd name="connsiteY84" fmla="*/ 745077 h 1272120"/>
                  <a:gd name="connsiteX85" fmla="*/ 544967 w 889986"/>
                  <a:gd name="connsiteY85" fmla="*/ 738231 h 1272120"/>
                  <a:gd name="connsiteX86" fmla="*/ 511809 w 889986"/>
                  <a:gd name="connsiteY86" fmla="*/ 738231 h 1272120"/>
                  <a:gd name="connsiteX87" fmla="*/ 509152 w 889986"/>
                  <a:gd name="connsiteY87" fmla="*/ 736901 h 1272120"/>
                  <a:gd name="connsiteX88" fmla="*/ 512067 w 889986"/>
                  <a:gd name="connsiteY88" fmla="*/ 731812 h 1272120"/>
                  <a:gd name="connsiteX89" fmla="*/ 516341 w 889986"/>
                  <a:gd name="connsiteY89" fmla="*/ 727961 h 1272120"/>
                  <a:gd name="connsiteX90" fmla="*/ 623687 w 889986"/>
                  <a:gd name="connsiteY90" fmla="*/ 791293 h 1272120"/>
                  <a:gd name="connsiteX91" fmla="*/ 642771 w 889986"/>
                  <a:gd name="connsiteY91" fmla="*/ 984712 h 1272120"/>
                  <a:gd name="connsiteX92" fmla="*/ 613350 w 889986"/>
                  <a:gd name="connsiteY92" fmla="*/ 1078855 h 1272120"/>
                  <a:gd name="connsiteX93" fmla="*/ 579159 w 889986"/>
                  <a:gd name="connsiteY93" fmla="*/ 1138763 h 1272120"/>
                  <a:gd name="connsiteX94" fmla="*/ 556894 w 889986"/>
                  <a:gd name="connsiteY94" fmla="*/ 1164438 h 1272120"/>
                  <a:gd name="connsiteX95" fmla="*/ 539401 w 889986"/>
                  <a:gd name="connsiteY95" fmla="*/ 1193537 h 1272120"/>
                  <a:gd name="connsiteX96" fmla="*/ 517136 w 889986"/>
                  <a:gd name="connsiteY96" fmla="*/ 1219212 h 1272120"/>
                  <a:gd name="connsiteX97" fmla="*/ 490101 w 889986"/>
                  <a:gd name="connsiteY97" fmla="*/ 1250022 h 1272120"/>
                  <a:gd name="connsiteX98" fmla="*/ 482944 w 889986"/>
                  <a:gd name="connsiteY98" fmla="*/ 1248311 h 1272120"/>
                  <a:gd name="connsiteX99" fmla="*/ 540991 w 889986"/>
                  <a:gd name="connsiteY99" fmla="*/ 1159303 h 1272120"/>
                  <a:gd name="connsiteX100" fmla="*/ 540196 w 889986"/>
                  <a:gd name="connsiteY100" fmla="*/ 1155880 h 1272120"/>
                  <a:gd name="connsiteX101" fmla="*/ 493281 w 889986"/>
                  <a:gd name="connsiteY101" fmla="*/ 1195249 h 1272120"/>
                  <a:gd name="connsiteX102" fmla="*/ 496462 w 889986"/>
                  <a:gd name="connsiteY102" fmla="*/ 1178132 h 1272120"/>
                  <a:gd name="connsiteX103" fmla="*/ 458294 w 889986"/>
                  <a:gd name="connsiteY103" fmla="*/ 1205519 h 1272120"/>
                  <a:gd name="connsiteX104" fmla="*/ 457499 w 889986"/>
                  <a:gd name="connsiteY104" fmla="*/ 1217500 h 1272120"/>
                  <a:gd name="connsiteX105" fmla="*/ 442391 w 889986"/>
                  <a:gd name="connsiteY105" fmla="*/ 1231194 h 1272120"/>
                  <a:gd name="connsiteX106" fmla="*/ 418537 w 889986"/>
                  <a:gd name="connsiteY106" fmla="*/ 1246599 h 1272120"/>
                  <a:gd name="connsiteX107" fmla="*/ 340611 w 889986"/>
                  <a:gd name="connsiteY107" fmla="*/ 1270562 h 1272120"/>
                  <a:gd name="connsiteX108" fmla="*/ 348562 w 889986"/>
                  <a:gd name="connsiteY108" fmla="*/ 1256869 h 1272120"/>
                  <a:gd name="connsiteX109" fmla="*/ 322322 w 889986"/>
                  <a:gd name="connsiteY109" fmla="*/ 1255157 h 1272120"/>
                  <a:gd name="connsiteX110" fmla="*/ 322322 w 889986"/>
                  <a:gd name="connsiteY110" fmla="*/ 1251734 h 1272120"/>
                  <a:gd name="connsiteX111" fmla="*/ 348563 w 889986"/>
                  <a:gd name="connsiteY111" fmla="*/ 1244887 h 1272120"/>
                  <a:gd name="connsiteX112" fmla="*/ 452728 w 889986"/>
                  <a:gd name="connsiteY112" fmla="*/ 1172997 h 1272120"/>
                  <a:gd name="connsiteX113" fmla="*/ 476583 w 889986"/>
                  <a:gd name="connsiteY113" fmla="*/ 1162727 h 1272120"/>
                  <a:gd name="connsiteX114" fmla="*/ 492486 w 889986"/>
                  <a:gd name="connsiteY114" fmla="*/ 1142187 h 1272120"/>
                  <a:gd name="connsiteX115" fmla="*/ 484535 w 889986"/>
                  <a:gd name="connsiteY115" fmla="*/ 1140475 h 1272120"/>
                  <a:gd name="connsiteX116" fmla="*/ 488511 w 889986"/>
                  <a:gd name="connsiteY116" fmla="*/ 1128493 h 1272120"/>
                  <a:gd name="connsiteX117" fmla="*/ 536220 w 889986"/>
                  <a:gd name="connsiteY117" fmla="*/ 1053179 h 1272120"/>
                  <a:gd name="connsiteX118" fmla="*/ 556099 w 889986"/>
                  <a:gd name="connsiteY118" fmla="*/ 1008676 h 1272120"/>
                  <a:gd name="connsiteX119" fmla="*/ 566436 w 889986"/>
                  <a:gd name="connsiteY119" fmla="*/ 979577 h 1272120"/>
                  <a:gd name="connsiteX120" fmla="*/ 582339 w 889986"/>
                  <a:gd name="connsiteY120" fmla="*/ 935073 h 1272120"/>
                  <a:gd name="connsiteX121" fmla="*/ 577568 w 889986"/>
                  <a:gd name="connsiteY121" fmla="*/ 847778 h 1272120"/>
                  <a:gd name="connsiteX122" fmla="*/ 594267 w 889986"/>
                  <a:gd name="connsiteY122" fmla="*/ 847778 h 1272120"/>
                  <a:gd name="connsiteX123" fmla="*/ 584725 w 889986"/>
                  <a:gd name="connsiteY123" fmla="*/ 827238 h 1272120"/>
                  <a:gd name="connsiteX124" fmla="*/ 540196 w 889986"/>
                  <a:gd name="connsiteY124" fmla="*/ 811833 h 1272120"/>
                  <a:gd name="connsiteX125" fmla="*/ 450343 w 889986"/>
                  <a:gd name="connsiteY125" fmla="*/ 871742 h 1272120"/>
                  <a:gd name="connsiteX126" fmla="*/ 366056 w 889986"/>
                  <a:gd name="connsiteY126" fmla="*/ 998406 h 1272120"/>
                  <a:gd name="connsiteX127" fmla="*/ 345382 w 889986"/>
                  <a:gd name="connsiteY127" fmla="*/ 1051468 h 1272120"/>
                  <a:gd name="connsiteX128" fmla="*/ 308805 w 889986"/>
                  <a:gd name="connsiteY128" fmla="*/ 1010387 h 1272120"/>
                  <a:gd name="connsiteX129" fmla="*/ 301648 w 889986"/>
                  <a:gd name="connsiteY129" fmla="*/ 948767 h 1272120"/>
                  <a:gd name="connsiteX130" fmla="*/ 305624 w 889986"/>
                  <a:gd name="connsiteY130" fmla="*/ 909399 h 1272120"/>
                  <a:gd name="connsiteX131" fmla="*/ 318347 w 889986"/>
                  <a:gd name="connsiteY131" fmla="*/ 883723 h 1272120"/>
                  <a:gd name="connsiteX132" fmla="*/ 322322 w 889986"/>
                  <a:gd name="connsiteY132" fmla="*/ 876877 h 1272120"/>
                  <a:gd name="connsiteX133" fmla="*/ 340715 w 889986"/>
                  <a:gd name="connsiteY133" fmla="*/ 808947 h 1272120"/>
                  <a:gd name="connsiteX134" fmla="*/ 315166 w 889986"/>
                  <a:gd name="connsiteY134" fmla="*/ 830621 h 1272120"/>
                  <a:gd name="connsiteX135" fmla="*/ 244200 w 889986"/>
                  <a:gd name="connsiteY135" fmla="*/ 840605 h 1272120"/>
                  <a:gd name="connsiteX136" fmla="*/ 245958 w 889986"/>
                  <a:gd name="connsiteY136" fmla="*/ 674173 h 1272120"/>
                  <a:gd name="connsiteX137" fmla="*/ 283815 w 889986"/>
                  <a:gd name="connsiteY137" fmla="*/ 564358 h 1272120"/>
                  <a:gd name="connsiteX138" fmla="*/ 254347 w 889986"/>
                  <a:gd name="connsiteY138" fmla="*/ 553134 h 1272120"/>
                  <a:gd name="connsiteX139" fmla="*/ 222139 w 889986"/>
                  <a:gd name="connsiteY139" fmla="*/ 575919 h 1272120"/>
                  <a:gd name="connsiteX140" fmla="*/ 132912 w 889986"/>
                  <a:gd name="connsiteY140" fmla="*/ 778311 h 1272120"/>
                  <a:gd name="connsiteX141" fmla="*/ 5197 w 889986"/>
                  <a:gd name="connsiteY141" fmla="*/ 880961 h 1272120"/>
                  <a:gd name="connsiteX142" fmla="*/ 7120 w 889986"/>
                  <a:gd name="connsiteY142" fmla="*/ 824684 h 1272120"/>
                  <a:gd name="connsiteX143" fmla="*/ 18973 w 889986"/>
                  <a:gd name="connsiteY143" fmla="*/ 785547 h 1272120"/>
                  <a:gd name="connsiteX144" fmla="*/ 41510 w 889986"/>
                  <a:gd name="connsiteY144" fmla="*/ 762133 h 1272120"/>
                  <a:gd name="connsiteX145" fmla="*/ 90669 w 889986"/>
                  <a:gd name="connsiteY145" fmla="*/ 697483 h 1272120"/>
                  <a:gd name="connsiteX146" fmla="*/ 151736 w 889986"/>
                  <a:gd name="connsiteY146" fmla="*/ 398150 h 1272120"/>
                  <a:gd name="connsiteX147" fmla="*/ 138809 w 889986"/>
                  <a:gd name="connsiteY147" fmla="*/ 398509 h 1272120"/>
                  <a:gd name="connsiteX148" fmla="*/ 104144 w 889986"/>
                  <a:gd name="connsiteY148" fmla="*/ 393599 h 1272120"/>
                  <a:gd name="connsiteX149" fmla="*/ 59560 w 889986"/>
                  <a:gd name="connsiteY149" fmla="*/ 332441 h 1272120"/>
                  <a:gd name="connsiteX150" fmla="*/ 123314 w 889986"/>
                  <a:gd name="connsiteY150" fmla="*/ 65475 h 1272120"/>
                  <a:gd name="connsiteX151" fmla="*/ 200826 w 889986"/>
                  <a:gd name="connsiteY151" fmla="*/ 536 h 1272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</a:cxnLst>
                <a:rect l="l" t="t" r="r" b="b"/>
                <a:pathLst>
                  <a:path w="889986" h="1272120">
                    <a:moveTo>
                      <a:pt x="311154" y="674731"/>
                    </a:moveTo>
                    <a:cubicBezTo>
                      <a:pt x="307482" y="677768"/>
                      <a:pt x="301987" y="685060"/>
                      <a:pt x="293382" y="697738"/>
                    </a:cubicBezTo>
                    <a:cubicBezTo>
                      <a:pt x="278442" y="718850"/>
                      <a:pt x="278771" y="719935"/>
                      <a:pt x="299038" y="700766"/>
                    </a:cubicBezTo>
                    <a:cubicBezTo>
                      <a:pt x="310093" y="690308"/>
                      <a:pt x="318648" y="679425"/>
                      <a:pt x="317991" y="677253"/>
                    </a:cubicBezTo>
                    <a:cubicBezTo>
                      <a:pt x="316676" y="672911"/>
                      <a:pt x="314826" y="671694"/>
                      <a:pt x="311154" y="674731"/>
                    </a:cubicBezTo>
                    <a:close/>
                    <a:moveTo>
                      <a:pt x="284041" y="349805"/>
                    </a:moveTo>
                    <a:cubicBezTo>
                      <a:pt x="277528" y="351777"/>
                      <a:pt x="265019" y="388744"/>
                      <a:pt x="256652" y="431566"/>
                    </a:cubicBezTo>
                    <a:cubicBezTo>
                      <a:pt x="239790" y="508955"/>
                      <a:pt x="239790" y="508955"/>
                      <a:pt x="263870" y="494556"/>
                    </a:cubicBezTo>
                    <a:cubicBezTo>
                      <a:pt x="276667" y="485943"/>
                      <a:pt x="293050" y="477428"/>
                      <a:pt x="300648" y="475128"/>
                    </a:cubicBezTo>
                    <a:cubicBezTo>
                      <a:pt x="307162" y="473156"/>
                      <a:pt x="318217" y="462700"/>
                      <a:pt x="324272" y="451387"/>
                    </a:cubicBezTo>
                    <a:cubicBezTo>
                      <a:pt x="331840" y="437246"/>
                      <a:pt x="347466" y="430145"/>
                      <a:pt x="382005" y="426800"/>
                    </a:cubicBezTo>
                    <a:cubicBezTo>
                      <a:pt x="421969" y="421812"/>
                      <a:pt x="431082" y="416683"/>
                      <a:pt x="445135" y="388729"/>
                    </a:cubicBezTo>
                    <a:lnTo>
                      <a:pt x="460701" y="357947"/>
                    </a:lnTo>
                    <a:lnTo>
                      <a:pt x="432876" y="352149"/>
                    </a:lnTo>
                    <a:cubicBezTo>
                      <a:pt x="418963" y="349251"/>
                      <a:pt x="381369" y="346412"/>
                      <a:pt x="350517" y="346271"/>
                    </a:cubicBezTo>
                    <a:cubicBezTo>
                      <a:pt x="319992" y="347216"/>
                      <a:pt x="289469" y="348162"/>
                      <a:pt x="284041" y="349805"/>
                    </a:cubicBezTo>
                    <a:close/>
                    <a:moveTo>
                      <a:pt x="172950" y="61115"/>
                    </a:moveTo>
                    <a:lnTo>
                      <a:pt x="153170" y="101467"/>
                    </a:lnTo>
                    <a:cubicBezTo>
                      <a:pt x="117824" y="172601"/>
                      <a:pt x="122161" y="300455"/>
                      <a:pt x="160970" y="311221"/>
                    </a:cubicBezTo>
                    <a:cubicBezTo>
                      <a:pt x="182710" y="316489"/>
                      <a:pt x="193707" y="282351"/>
                      <a:pt x="196099" y="196307"/>
                    </a:cubicBezTo>
                    <a:cubicBezTo>
                      <a:pt x="196967" y="152200"/>
                      <a:pt x="191850" y="103978"/>
                      <a:pt x="185078" y="89437"/>
                    </a:cubicBezTo>
                    <a:close/>
                    <a:moveTo>
                      <a:pt x="200826" y="536"/>
                    </a:moveTo>
                    <a:cubicBezTo>
                      <a:pt x="220594" y="-708"/>
                      <a:pt x="241020" y="218"/>
                      <a:pt x="246676" y="3246"/>
                    </a:cubicBezTo>
                    <a:cubicBezTo>
                      <a:pt x="262232" y="11572"/>
                      <a:pt x="292734" y="88843"/>
                      <a:pt x="290520" y="116768"/>
                    </a:cubicBezTo>
                    <a:cubicBezTo>
                      <a:pt x="289794" y="130023"/>
                      <a:pt x="290510" y="155876"/>
                      <a:pt x="291754" y="175644"/>
                    </a:cubicBezTo>
                    <a:cubicBezTo>
                      <a:pt x="294014" y="210511"/>
                      <a:pt x="293685" y="209426"/>
                      <a:pt x="324062" y="149274"/>
                    </a:cubicBezTo>
                    <a:lnTo>
                      <a:pt x="355196" y="87711"/>
                    </a:lnTo>
                    <a:lnTo>
                      <a:pt x="324541" y="80399"/>
                    </a:lnTo>
                    <a:cubicBezTo>
                      <a:pt x="296388" y="73518"/>
                      <a:pt x="298231" y="71774"/>
                      <a:pt x="343294" y="64058"/>
                    </a:cubicBezTo>
                    <a:cubicBezTo>
                      <a:pt x="368919" y="58670"/>
                      <a:pt x="405857" y="59340"/>
                      <a:pt x="424012" y="64509"/>
                    </a:cubicBezTo>
                    <a:cubicBezTo>
                      <a:pt x="455322" y="73991"/>
                      <a:pt x="455322" y="73991"/>
                      <a:pt x="446726" y="112142"/>
                    </a:cubicBezTo>
                    <a:cubicBezTo>
                      <a:pt x="436946" y="154208"/>
                      <a:pt x="374161" y="244313"/>
                      <a:pt x="317803" y="296925"/>
                    </a:cubicBezTo>
                    <a:cubicBezTo>
                      <a:pt x="276512" y="336679"/>
                      <a:pt x="283812" y="345135"/>
                      <a:pt x="330660" y="311993"/>
                    </a:cubicBezTo>
                    <a:cubicBezTo>
                      <a:pt x="380764" y="277866"/>
                      <a:pt x="485632" y="248490"/>
                      <a:pt x="540723" y="254328"/>
                    </a:cubicBezTo>
                    <a:cubicBezTo>
                      <a:pt x="588317" y="258880"/>
                      <a:pt x="664681" y="299754"/>
                      <a:pt x="672994" y="323306"/>
                    </a:cubicBezTo>
                    <a:cubicBezTo>
                      <a:pt x="677595" y="338504"/>
                      <a:pt x="699535" y="336602"/>
                      <a:pt x="697434" y="321833"/>
                    </a:cubicBezTo>
                    <a:cubicBezTo>
                      <a:pt x="691818" y="291539"/>
                      <a:pt x="692287" y="261771"/>
                      <a:pt x="700166" y="197766"/>
                    </a:cubicBezTo>
                    <a:cubicBezTo>
                      <a:pt x="707189" y="138760"/>
                      <a:pt x="705845" y="122577"/>
                      <a:pt x="691046" y="112836"/>
                    </a:cubicBezTo>
                    <a:cubicBezTo>
                      <a:pt x="666020" y="96713"/>
                      <a:pt x="672304" y="90071"/>
                      <a:pt x="749447" y="51313"/>
                    </a:cubicBezTo>
                    <a:cubicBezTo>
                      <a:pt x="814220" y="18670"/>
                      <a:pt x="817806" y="18769"/>
                      <a:pt x="852503" y="35522"/>
                    </a:cubicBezTo>
                    <a:cubicBezTo>
                      <a:pt x="899925" y="59085"/>
                      <a:pt x="902184" y="93951"/>
                      <a:pt x="860225" y="170644"/>
                    </a:cubicBezTo>
                    <a:cubicBezTo>
                      <a:pt x="842487" y="202082"/>
                      <a:pt x="812769" y="264404"/>
                      <a:pt x="792889" y="308342"/>
                    </a:cubicBezTo>
                    <a:cubicBezTo>
                      <a:pt x="774424" y="353037"/>
                      <a:pt x="745134" y="412858"/>
                      <a:pt x="730324" y="442226"/>
                    </a:cubicBezTo>
                    <a:cubicBezTo>
                      <a:pt x="705346" y="488892"/>
                      <a:pt x="704817" y="494978"/>
                      <a:pt x="723959" y="503404"/>
                    </a:cubicBezTo>
                    <a:cubicBezTo>
                      <a:pt x="782138" y="527266"/>
                      <a:pt x="810997" y="599111"/>
                      <a:pt x="828250" y="765712"/>
                    </a:cubicBezTo>
                    <a:cubicBezTo>
                      <a:pt x="841699" y="888437"/>
                      <a:pt x="779533" y="1007981"/>
                      <a:pt x="735707" y="945408"/>
                    </a:cubicBezTo>
                    <a:cubicBezTo>
                      <a:pt x="706379" y="903331"/>
                      <a:pt x="691333" y="837971"/>
                      <a:pt x="698486" y="787220"/>
                    </a:cubicBezTo>
                    <a:cubicBezTo>
                      <a:pt x="716474" y="682234"/>
                      <a:pt x="695465" y="534543"/>
                      <a:pt x="665499" y="541246"/>
                    </a:cubicBezTo>
                    <a:cubicBezTo>
                      <a:pt x="657571" y="542460"/>
                      <a:pt x="641289" y="547389"/>
                      <a:pt x="629677" y="552090"/>
                    </a:cubicBezTo>
                    <a:cubicBezTo>
                      <a:pt x="611881" y="559846"/>
                      <a:pt x="611224" y="557676"/>
                      <a:pt x="621620" y="545048"/>
                    </a:cubicBezTo>
                    <a:cubicBezTo>
                      <a:pt x="632446" y="529921"/>
                      <a:pt x="632118" y="528835"/>
                      <a:pt x="617676" y="532021"/>
                    </a:cubicBezTo>
                    <a:cubicBezTo>
                      <a:pt x="608993" y="534650"/>
                      <a:pt x="615376" y="524424"/>
                      <a:pt x="631201" y="510153"/>
                    </a:cubicBezTo>
                    <a:cubicBezTo>
                      <a:pt x="649954" y="493811"/>
                      <a:pt x="665094" y="465529"/>
                      <a:pt x="670989" y="434117"/>
                    </a:cubicBezTo>
                    <a:cubicBezTo>
                      <a:pt x="676030" y="407708"/>
                      <a:pt x="679228" y="383041"/>
                      <a:pt x="678570" y="380869"/>
                    </a:cubicBezTo>
                    <a:cubicBezTo>
                      <a:pt x="677913" y="378697"/>
                      <a:pt x="643704" y="383128"/>
                      <a:pt x="602553" y="392030"/>
                    </a:cubicBezTo>
                    <a:cubicBezTo>
                      <a:pt x="559990" y="400176"/>
                      <a:pt x="513840" y="408220"/>
                      <a:pt x="497657" y="409564"/>
                    </a:cubicBezTo>
                    <a:cubicBezTo>
                      <a:pt x="457034" y="412382"/>
                      <a:pt x="437654" y="438393"/>
                      <a:pt x="460410" y="458761"/>
                    </a:cubicBezTo>
                    <a:cubicBezTo>
                      <a:pt x="475108" y="472086"/>
                      <a:pt x="471980" y="481327"/>
                      <a:pt x="442630" y="517467"/>
                    </a:cubicBezTo>
                    <a:cubicBezTo>
                      <a:pt x="422593" y="541307"/>
                      <a:pt x="393571" y="578533"/>
                      <a:pt x="375048" y="599547"/>
                    </a:cubicBezTo>
                    <a:lnTo>
                      <a:pt x="358765" y="620752"/>
                    </a:lnTo>
                    <a:lnTo>
                      <a:pt x="361285" y="621837"/>
                    </a:lnTo>
                    <a:cubicBezTo>
                      <a:pt x="364466" y="623549"/>
                      <a:pt x="367646" y="625260"/>
                      <a:pt x="370032" y="628683"/>
                    </a:cubicBezTo>
                    <a:lnTo>
                      <a:pt x="371730" y="631465"/>
                    </a:lnTo>
                    <a:lnTo>
                      <a:pt x="400373" y="604915"/>
                    </a:lnTo>
                    <a:cubicBezTo>
                      <a:pt x="469728" y="536519"/>
                      <a:pt x="508478" y="523604"/>
                      <a:pt x="548960" y="551639"/>
                    </a:cubicBezTo>
                    <a:cubicBezTo>
                      <a:pt x="572958" y="569259"/>
                      <a:pt x="577327" y="581490"/>
                      <a:pt x="556411" y="617539"/>
                    </a:cubicBezTo>
                    <a:lnTo>
                      <a:pt x="546917" y="632019"/>
                    </a:lnTo>
                    <a:lnTo>
                      <a:pt x="538578" y="639174"/>
                    </a:lnTo>
                    <a:cubicBezTo>
                      <a:pt x="524335" y="648348"/>
                      <a:pt x="509168" y="656067"/>
                      <a:pt x="495155" y="665588"/>
                    </a:cubicBezTo>
                    <a:cubicBezTo>
                      <a:pt x="487108" y="671056"/>
                      <a:pt x="479739" y="677494"/>
                      <a:pt x="472545" y="684043"/>
                    </a:cubicBezTo>
                    <a:cubicBezTo>
                      <a:pt x="470588" y="685824"/>
                      <a:pt x="469770" y="688623"/>
                      <a:pt x="467848" y="690441"/>
                    </a:cubicBezTo>
                    <a:cubicBezTo>
                      <a:pt x="466263" y="691940"/>
                      <a:pt x="463976" y="692492"/>
                      <a:pt x="462230" y="693800"/>
                    </a:cubicBezTo>
                    <a:cubicBezTo>
                      <a:pt x="448649" y="703969"/>
                      <a:pt x="453353" y="704302"/>
                      <a:pt x="433541" y="714095"/>
                    </a:cubicBezTo>
                    <a:cubicBezTo>
                      <a:pt x="419090" y="721239"/>
                      <a:pt x="419685" y="720623"/>
                      <a:pt x="416185" y="722679"/>
                    </a:cubicBezTo>
                    <a:lnTo>
                      <a:pt x="410873" y="725856"/>
                    </a:lnTo>
                    <a:lnTo>
                      <a:pt x="408200" y="804986"/>
                    </a:lnTo>
                    <a:cubicBezTo>
                      <a:pt x="416946" y="796428"/>
                      <a:pt x="426488" y="786158"/>
                      <a:pt x="436825" y="775888"/>
                    </a:cubicBezTo>
                    <a:cubicBezTo>
                      <a:pt x="446367" y="767329"/>
                      <a:pt x="456704" y="757059"/>
                      <a:pt x="466246" y="748501"/>
                    </a:cubicBezTo>
                    <a:cubicBezTo>
                      <a:pt x="471017" y="745077"/>
                      <a:pt x="475788" y="736519"/>
                      <a:pt x="478969" y="751924"/>
                    </a:cubicBezTo>
                    <a:cubicBezTo>
                      <a:pt x="482149" y="748501"/>
                      <a:pt x="484535" y="745077"/>
                      <a:pt x="485330" y="745077"/>
                    </a:cubicBezTo>
                    <a:cubicBezTo>
                      <a:pt x="494077" y="741654"/>
                      <a:pt x="501233" y="739942"/>
                      <a:pt x="508389" y="736519"/>
                    </a:cubicBezTo>
                    <a:lnTo>
                      <a:pt x="509152" y="736901"/>
                    </a:lnTo>
                    <a:lnTo>
                      <a:pt x="508389" y="738231"/>
                    </a:lnTo>
                    <a:lnTo>
                      <a:pt x="511809" y="738231"/>
                    </a:lnTo>
                    <a:lnTo>
                      <a:pt x="525485" y="745077"/>
                    </a:lnTo>
                    <a:cubicBezTo>
                      <a:pt x="531449" y="745078"/>
                      <a:pt x="537810" y="742510"/>
                      <a:pt x="544967" y="738231"/>
                    </a:cubicBezTo>
                    <a:lnTo>
                      <a:pt x="511809" y="738231"/>
                    </a:lnTo>
                    <a:lnTo>
                      <a:pt x="509152" y="736901"/>
                    </a:lnTo>
                    <a:lnTo>
                      <a:pt x="512067" y="731812"/>
                    </a:lnTo>
                    <a:cubicBezTo>
                      <a:pt x="513359" y="729672"/>
                      <a:pt x="514751" y="727960"/>
                      <a:pt x="516341" y="727961"/>
                    </a:cubicBezTo>
                    <a:cubicBezTo>
                      <a:pt x="555304" y="722826"/>
                      <a:pt x="592676" y="734807"/>
                      <a:pt x="623687" y="791293"/>
                    </a:cubicBezTo>
                    <a:cubicBezTo>
                      <a:pt x="651518" y="840931"/>
                      <a:pt x="661855" y="909399"/>
                      <a:pt x="642771" y="984712"/>
                    </a:cubicBezTo>
                    <a:cubicBezTo>
                      <a:pt x="634024" y="1017234"/>
                      <a:pt x="623687" y="1048044"/>
                      <a:pt x="613350" y="1078855"/>
                    </a:cubicBezTo>
                    <a:cubicBezTo>
                      <a:pt x="604604" y="1104530"/>
                      <a:pt x="592676" y="1130205"/>
                      <a:pt x="579159" y="1138763"/>
                    </a:cubicBezTo>
                    <a:cubicBezTo>
                      <a:pt x="570412" y="1145610"/>
                      <a:pt x="564050" y="1152456"/>
                      <a:pt x="556894" y="1164438"/>
                    </a:cubicBezTo>
                    <a:cubicBezTo>
                      <a:pt x="551328" y="1174709"/>
                      <a:pt x="544172" y="1178132"/>
                      <a:pt x="539401" y="1193537"/>
                    </a:cubicBezTo>
                    <a:cubicBezTo>
                      <a:pt x="535425" y="1205519"/>
                      <a:pt x="525088" y="1210654"/>
                      <a:pt x="517136" y="1219212"/>
                    </a:cubicBezTo>
                    <a:cubicBezTo>
                      <a:pt x="508390" y="1229482"/>
                      <a:pt x="499643" y="1239752"/>
                      <a:pt x="490101" y="1250022"/>
                    </a:cubicBezTo>
                    <a:cubicBezTo>
                      <a:pt x="489306" y="1251734"/>
                      <a:pt x="486920" y="1248310"/>
                      <a:pt x="482944" y="1248311"/>
                    </a:cubicBezTo>
                    <a:cubicBezTo>
                      <a:pt x="503618" y="1217500"/>
                      <a:pt x="521907" y="1188402"/>
                      <a:pt x="540991" y="1159303"/>
                    </a:cubicBezTo>
                    <a:cubicBezTo>
                      <a:pt x="540196" y="1159303"/>
                      <a:pt x="540196" y="1157592"/>
                      <a:pt x="540196" y="1155880"/>
                    </a:cubicBezTo>
                    <a:cubicBezTo>
                      <a:pt x="525088" y="1167862"/>
                      <a:pt x="510775" y="1179843"/>
                      <a:pt x="493281" y="1195249"/>
                    </a:cubicBezTo>
                    <a:cubicBezTo>
                      <a:pt x="494872" y="1184978"/>
                      <a:pt x="495667" y="1181555"/>
                      <a:pt x="496462" y="1178132"/>
                    </a:cubicBezTo>
                    <a:cubicBezTo>
                      <a:pt x="479764" y="1164438"/>
                      <a:pt x="470222" y="1191825"/>
                      <a:pt x="458294" y="1205519"/>
                    </a:cubicBezTo>
                    <a:cubicBezTo>
                      <a:pt x="457499" y="1207230"/>
                      <a:pt x="457499" y="1214077"/>
                      <a:pt x="457499" y="1217500"/>
                    </a:cubicBezTo>
                    <a:cubicBezTo>
                      <a:pt x="452728" y="1222636"/>
                      <a:pt x="447162" y="1226059"/>
                      <a:pt x="442391" y="1231194"/>
                    </a:cubicBezTo>
                    <a:cubicBezTo>
                      <a:pt x="434440" y="1236329"/>
                      <a:pt x="426488" y="1241464"/>
                      <a:pt x="418537" y="1246599"/>
                    </a:cubicBezTo>
                    <a:cubicBezTo>
                      <a:pt x="393887" y="1260292"/>
                      <a:pt x="369237" y="1277409"/>
                      <a:pt x="340611" y="1270562"/>
                    </a:cubicBezTo>
                    <a:cubicBezTo>
                      <a:pt x="343792" y="1265427"/>
                      <a:pt x="345382" y="1262004"/>
                      <a:pt x="348562" y="1256869"/>
                    </a:cubicBezTo>
                    <a:cubicBezTo>
                      <a:pt x="339021" y="1256869"/>
                      <a:pt x="331069" y="1255157"/>
                      <a:pt x="322322" y="1255157"/>
                    </a:cubicBezTo>
                    <a:cubicBezTo>
                      <a:pt x="322322" y="1253445"/>
                      <a:pt x="322322" y="1253445"/>
                      <a:pt x="322322" y="1251734"/>
                    </a:cubicBezTo>
                    <a:cubicBezTo>
                      <a:pt x="331069" y="1250022"/>
                      <a:pt x="339816" y="1244887"/>
                      <a:pt x="348563" y="1244887"/>
                    </a:cubicBezTo>
                    <a:cubicBezTo>
                      <a:pt x="386730" y="1243176"/>
                      <a:pt x="419332" y="1210654"/>
                      <a:pt x="452728" y="1172997"/>
                    </a:cubicBezTo>
                    <a:cubicBezTo>
                      <a:pt x="459090" y="1164438"/>
                      <a:pt x="468632" y="1167862"/>
                      <a:pt x="476583" y="1162727"/>
                    </a:cubicBezTo>
                    <a:cubicBezTo>
                      <a:pt x="482149" y="1159303"/>
                      <a:pt x="487715" y="1152456"/>
                      <a:pt x="492486" y="1142187"/>
                    </a:cubicBezTo>
                    <a:cubicBezTo>
                      <a:pt x="490101" y="1142187"/>
                      <a:pt x="488510" y="1140475"/>
                      <a:pt x="484535" y="1140475"/>
                    </a:cubicBezTo>
                    <a:cubicBezTo>
                      <a:pt x="486125" y="1135340"/>
                      <a:pt x="486920" y="1130205"/>
                      <a:pt x="488511" y="1128493"/>
                    </a:cubicBezTo>
                    <a:cubicBezTo>
                      <a:pt x="504414" y="1102818"/>
                      <a:pt x="520317" y="1080566"/>
                      <a:pt x="536220" y="1053179"/>
                    </a:cubicBezTo>
                    <a:cubicBezTo>
                      <a:pt x="543376" y="1041198"/>
                      <a:pt x="549738" y="1024081"/>
                      <a:pt x="556099" y="1008676"/>
                    </a:cubicBezTo>
                    <a:cubicBezTo>
                      <a:pt x="560075" y="998406"/>
                      <a:pt x="563255" y="989847"/>
                      <a:pt x="566436" y="979577"/>
                    </a:cubicBezTo>
                    <a:cubicBezTo>
                      <a:pt x="572002" y="965884"/>
                      <a:pt x="577568" y="952190"/>
                      <a:pt x="582339" y="935073"/>
                    </a:cubicBezTo>
                    <a:cubicBezTo>
                      <a:pt x="591086" y="905975"/>
                      <a:pt x="595062" y="876876"/>
                      <a:pt x="577568" y="847778"/>
                    </a:cubicBezTo>
                    <a:cubicBezTo>
                      <a:pt x="583929" y="847778"/>
                      <a:pt x="587905" y="847778"/>
                      <a:pt x="594267" y="847778"/>
                    </a:cubicBezTo>
                    <a:cubicBezTo>
                      <a:pt x="590291" y="837508"/>
                      <a:pt x="587905" y="827238"/>
                      <a:pt x="584725" y="827238"/>
                    </a:cubicBezTo>
                    <a:cubicBezTo>
                      <a:pt x="570412" y="820391"/>
                      <a:pt x="555304" y="811833"/>
                      <a:pt x="540196" y="811833"/>
                    </a:cubicBezTo>
                    <a:cubicBezTo>
                      <a:pt x="507594" y="810121"/>
                      <a:pt x="477378" y="832373"/>
                      <a:pt x="450343" y="871742"/>
                    </a:cubicBezTo>
                    <a:cubicBezTo>
                      <a:pt x="421717" y="912822"/>
                      <a:pt x="393091" y="953902"/>
                      <a:pt x="366056" y="998406"/>
                    </a:cubicBezTo>
                    <a:cubicBezTo>
                      <a:pt x="356514" y="1012099"/>
                      <a:pt x="351743" y="1036062"/>
                      <a:pt x="345382" y="1051468"/>
                    </a:cubicBezTo>
                    <a:cubicBezTo>
                      <a:pt x="333454" y="1039486"/>
                      <a:pt x="322322" y="1025793"/>
                      <a:pt x="308805" y="1010387"/>
                    </a:cubicBezTo>
                    <a:cubicBezTo>
                      <a:pt x="307214" y="994982"/>
                      <a:pt x="303238" y="972730"/>
                      <a:pt x="301648" y="948767"/>
                    </a:cubicBezTo>
                    <a:cubicBezTo>
                      <a:pt x="300853" y="935074"/>
                      <a:pt x="303238" y="919668"/>
                      <a:pt x="305624" y="909399"/>
                    </a:cubicBezTo>
                    <a:cubicBezTo>
                      <a:pt x="308009" y="899128"/>
                      <a:pt x="313576" y="892282"/>
                      <a:pt x="318347" y="883723"/>
                    </a:cubicBezTo>
                    <a:cubicBezTo>
                      <a:pt x="319142" y="882012"/>
                      <a:pt x="321527" y="880300"/>
                      <a:pt x="322322" y="876877"/>
                    </a:cubicBezTo>
                    <a:lnTo>
                      <a:pt x="340715" y="808947"/>
                    </a:lnTo>
                    <a:lnTo>
                      <a:pt x="315166" y="830621"/>
                    </a:lnTo>
                    <a:cubicBezTo>
                      <a:pt x="287732" y="850091"/>
                      <a:pt x="266473" y="852527"/>
                      <a:pt x="244200" y="840605"/>
                    </a:cubicBezTo>
                    <a:cubicBezTo>
                      <a:pt x="203191" y="818656"/>
                      <a:pt x="202874" y="778460"/>
                      <a:pt x="245958" y="674173"/>
                    </a:cubicBezTo>
                    <a:cubicBezTo>
                      <a:pt x="268308" y="618824"/>
                      <a:pt x="285458" y="569786"/>
                      <a:pt x="283815" y="564358"/>
                    </a:cubicBezTo>
                    <a:cubicBezTo>
                      <a:pt x="282173" y="558932"/>
                      <a:pt x="268688" y="553533"/>
                      <a:pt x="254347" y="553134"/>
                    </a:cubicBezTo>
                    <a:cubicBezTo>
                      <a:pt x="235336" y="552964"/>
                      <a:pt x="226552" y="559178"/>
                      <a:pt x="222139" y="575919"/>
                    </a:cubicBezTo>
                    <a:cubicBezTo>
                      <a:pt x="207090" y="639724"/>
                      <a:pt x="157392" y="749569"/>
                      <a:pt x="132912" y="778311"/>
                    </a:cubicBezTo>
                    <a:cubicBezTo>
                      <a:pt x="103662" y="810864"/>
                      <a:pt x="12268" y="884746"/>
                      <a:pt x="5197" y="880961"/>
                    </a:cubicBezTo>
                    <a:cubicBezTo>
                      <a:pt x="-3287" y="876419"/>
                      <a:pt x="-478" y="826984"/>
                      <a:pt x="7120" y="824684"/>
                    </a:cubicBezTo>
                    <a:cubicBezTo>
                      <a:pt x="11463" y="823369"/>
                      <a:pt x="16632" y="805215"/>
                      <a:pt x="18973" y="785547"/>
                    </a:cubicBezTo>
                    <a:cubicBezTo>
                      <a:pt x="22042" y="752623"/>
                      <a:pt x="24969" y="750551"/>
                      <a:pt x="41510" y="762133"/>
                    </a:cubicBezTo>
                    <a:cubicBezTo>
                      <a:pt x="57294" y="775131"/>
                      <a:pt x="63251" y="767403"/>
                      <a:pt x="90669" y="697483"/>
                    </a:cubicBezTo>
                    <a:cubicBezTo>
                      <a:pt x="154689" y="537087"/>
                      <a:pt x="180018" y="413290"/>
                      <a:pt x="151736" y="398150"/>
                    </a:cubicBezTo>
                    <a:cubicBezTo>
                      <a:pt x="143251" y="393610"/>
                      <a:pt x="137166" y="393082"/>
                      <a:pt x="138809" y="398509"/>
                    </a:cubicBezTo>
                    <a:cubicBezTo>
                      <a:pt x="140124" y="402851"/>
                      <a:pt x="124041" y="400611"/>
                      <a:pt x="104144" y="393599"/>
                    </a:cubicBezTo>
                    <a:cubicBezTo>
                      <a:pt x="68590" y="381846"/>
                      <a:pt x="65862" y="376747"/>
                      <a:pt x="59560" y="332441"/>
                    </a:cubicBezTo>
                    <a:cubicBezTo>
                      <a:pt x="47512" y="249581"/>
                      <a:pt x="75470" y="134468"/>
                      <a:pt x="123314" y="65475"/>
                    </a:cubicBezTo>
                    <a:cubicBezTo>
                      <a:pt x="158820" y="14437"/>
                      <a:pt x="172045" y="3324"/>
                      <a:pt x="200826" y="5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ABB1B376-3B4B-32F7-F1FE-FC08B8B15928}"/>
                  </a:ext>
                </a:extLst>
              </p:cNvPr>
              <p:cNvSpPr/>
              <p:nvPr/>
            </p:nvSpPr>
            <p:spPr>
              <a:xfrm rot="220660">
                <a:off x="4221786" y="4273369"/>
                <a:ext cx="904114" cy="465968"/>
              </a:xfrm>
              <a:custGeom>
                <a:avLst/>
                <a:gdLst>
                  <a:gd name="connsiteX0" fmla="*/ 166857 w 904114"/>
                  <a:gd name="connsiteY0" fmla="*/ 131369 h 465968"/>
                  <a:gd name="connsiteX1" fmla="*/ 157358 w 904114"/>
                  <a:gd name="connsiteY1" fmla="*/ 160392 h 465968"/>
                  <a:gd name="connsiteX2" fmla="*/ 170494 w 904114"/>
                  <a:gd name="connsiteY2" fmla="*/ 187961 h 465968"/>
                  <a:gd name="connsiteX3" fmla="*/ 179994 w 904114"/>
                  <a:gd name="connsiteY3" fmla="*/ 158937 h 465968"/>
                  <a:gd name="connsiteX4" fmla="*/ 166857 w 904114"/>
                  <a:gd name="connsiteY4" fmla="*/ 131369 h 465968"/>
                  <a:gd name="connsiteX5" fmla="*/ 17639 w 904114"/>
                  <a:gd name="connsiteY5" fmla="*/ 175 h 465968"/>
                  <a:gd name="connsiteX6" fmla="*/ 72066 w 904114"/>
                  <a:gd name="connsiteY6" fmla="*/ 18128 h 465968"/>
                  <a:gd name="connsiteX7" fmla="*/ 147091 w 904114"/>
                  <a:gd name="connsiteY7" fmla="*/ 36036 h 465968"/>
                  <a:gd name="connsiteX8" fmla="*/ 218720 w 904114"/>
                  <a:gd name="connsiteY8" fmla="*/ 54163 h 465968"/>
                  <a:gd name="connsiteX9" fmla="*/ 524760 w 904114"/>
                  <a:gd name="connsiteY9" fmla="*/ 165190 h 465968"/>
                  <a:gd name="connsiteX10" fmla="*/ 596693 w 904114"/>
                  <a:gd name="connsiteY10" fmla="*/ 179479 h 465968"/>
                  <a:gd name="connsiteX11" fmla="*/ 635989 w 904114"/>
                  <a:gd name="connsiteY11" fmla="*/ 192145 h 465968"/>
                  <a:gd name="connsiteX12" fmla="*/ 688115 w 904114"/>
                  <a:gd name="connsiteY12" fmla="*/ 200403 h 465968"/>
                  <a:gd name="connsiteX13" fmla="*/ 735205 w 904114"/>
                  <a:gd name="connsiteY13" fmla="*/ 207985 h 465968"/>
                  <a:gd name="connsiteX14" fmla="*/ 739003 w 904114"/>
                  <a:gd name="connsiteY14" fmla="*/ 208616 h 465968"/>
                  <a:gd name="connsiteX15" fmla="*/ 804320 w 904114"/>
                  <a:gd name="connsiteY15" fmla="*/ 218725 h 465968"/>
                  <a:gd name="connsiteX16" fmla="*/ 846852 w 904114"/>
                  <a:gd name="connsiteY16" fmla="*/ 223147 h 465968"/>
                  <a:gd name="connsiteX17" fmla="*/ 859005 w 904114"/>
                  <a:gd name="connsiteY17" fmla="*/ 227570 h 465968"/>
                  <a:gd name="connsiteX18" fmla="*/ 862043 w 904114"/>
                  <a:gd name="connsiteY18" fmla="*/ 229465 h 465968"/>
                  <a:gd name="connsiteX19" fmla="*/ 872676 w 904114"/>
                  <a:gd name="connsiteY19" fmla="*/ 234520 h 465968"/>
                  <a:gd name="connsiteX20" fmla="*/ 878752 w 904114"/>
                  <a:gd name="connsiteY20" fmla="*/ 231360 h 465968"/>
                  <a:gd name="connsiteX21" fmla="*/ 887866 w 904114"/>
                  <a:gd name="connsiteY21" fmla="*/ 235151 h 465968"/>
                  <a:gd name="connsiteX22" fmla="*/ 887107 w 904114"/>
                  <a:gd name="connsiteY22" fmla="*/ 238942 h 465968"/>
                  <a:gd name="connsiteX23" fmla="*/ 878752 w 904114"/>
                  <a:gd name="connsiteY23" fmla="*/ 241469 h 465968"/>
                  <a:gd name="connsiteX24" fmla="*/ 900019 w 904114"/>
                  <a:gd name="connsiteY24" fmla="*/ 243364 h 465968"/>
                  <a:gd name="connsiteX25" fmla="*/ 901538 w 904114"/>
                  <a:gd name="connsiteY25" fmla="*/ 245260 h 465968"/>
                  <a:gd name="connsiteX26" fmla="*/ 900018 w 904114"/>
                  <a:gd name="connsiteY26" fmla="*/ 246523 h 465968"/>
                  <a:gd name="connsiteX27" fmla="*/ 885589 w 904114"/>
                  <a:gd name="connsiteY27" fmla="*/ 248419 h 465968"/>
                  <a:gd name="connsiteX28" fmla="*/ 854447 w 904114"/>
                  <a:gd name="connsiteY28" fmla="*/ 253473 h 465968"/>
                  <a:gd name="connsiteX29" fmla="*/ 889385 w 904114"/>
                  <a:gd name="connsiteY29" fmla="*/ 256000 h 465968"/>
                  <a:gd name="connsiteX30" fmla="*/ 903056 w 904114"/>
                  <a:gd name="connsiteY30" fmla="*/ 258527 h 465968"/>
                  <a:gd name="connsiteX31" fmla="*/ 903816 w 904114"/>
                  <a:gd name="connsiteY31" fmla="*/ 259790 h 465968"/>
                  <a:gd name="connsiteX32" fmla="*/ 902298 w 904114"/>
                  <a:gd name="connsiteY32" fmla="*/ 262318 h 465968"/>
                  <a:gd name="connsiteX33" fmla="*/ 899260 w 904114"/>
                  <a:gd name="connsiteY33" fmla="*/ 262950 h 465968"/>
                  <a:gd name="connsiteX34" fmla="*/ 895461 w 904114"/>
                  <a:gd name="connsiteY34" fmla="*/ 262949 h 465968"/>
                  <a:gd name="connsiteX35" fmla="*/ 886347 w 904114"/>
                  <a:gd name="connsiteY35" fmla="*/ 267372 h 465968"/>
                  <a:gd name="connsiteX36" fmla="*/ 881031 w 904114"/>
                  <a:gd name="connsiteY36" fmla="*/ 272426 h 465968"/>
                  <a:gd name="connsiteX37" fmla="*/ 868878 w 904114"/>
                  <a:gd name="connsiteY37" fmla="*/ 274321 h 465968"/>
                  <a:gd name="connsiteX38" fmla="*/ 868119 w 904114"/>
                  <a:gd name="connsiteY38" fmla="*/ 275585 h 465968"/>
                  <a:gd name="connsiteX39" fmla="*/ 869638 w 904114"/>
                  <a:gd name="connsiteY39" fmla="*/ 277480 h 465968"/>
                  <a:gd name="connsiteX40" fmla="*/ 874956 w 904114"/>
                  <a:gd name="connsiteY40" fmla="*/ 276848 h 465968"/>
                  <a:gd name="connsiteX41" fmla="*/ 877993 w 904114"/>
                  <a:gd name="connsiteY41" fmla="*/ 277481 h 465968"/>
                  <a:gd name="connsiteX42" fmla="*/ 878752 w 904114"/>
                  <a:gd name="connsiteY42" fmla="*/ 278744 h 465968"/>
                  <a:gd name="connsiteX43" fmla="*/ 877993 w 904114"/>
                  <a:gd name="connsiteY43" fmla="*/ 280008 h 465968"/>
                  <a:gd name="connsiteX44" fmla="*/ 861284 w 904114"/>
                  <a:gd name="connsiteY44" fmla="*/ 283799 h 465968"/>
                  <a:gd name="connsiteX45" fmla="*/ 849131 w 904114"/>
                  <a:gd name="connsiteY45" fmla="*/ 285693 h 465968"/>
                  <a:gd name="connsiteX46" fmla="*/ 831663 w 904114"/>
                  <a:gd name="connsiteY46" fmla="*/ 288853 h 465968"/>
                  <a:gd name="connsiteX47" fmla="*/ 802042 w 904114"/>
                  <a:gd name="connsiteY47" fmla="*/ 294538 h 465968"/>
                  <a:gd name="connsiteX48" fmla="*/ 769383 w 904114"/>
                  <a:gd name="connsiteY48" fmla="*/ 302752 h 465968"/>
                  <a:gd name="connsiteX49" fmla="*/ 763307 w 904114"/>
                  <a:gd name="connsiteY49" fmla="*/ 305910 h 465968"/>
                  <a:gd name="connsiteX50" fmla="*/ 753433 w 904114"/>
                  <a:gd name="connsiteY50" fmla="*/ 305911 h 465968"/>
                  <a:gd name="connsiteX51" fmla="*/ 750396 w 904114"/>
                  <a:gd name="connsiteY51" fmla="*/ 306542 h 465968"/>
                  <a:gd name="connsiteX52" fmla="*/ 741281 w 904114"/>
                  <a:gd name="connsiteY52" fmla="*/ 312860 h 465968"/>
                  <a:gd name="connsiteX53" fmla="*/ 684318 w 904114"/>
                  <a:gd name="connsiteY53" fmla="*/ 326760 h 465968"/>
                  <a:gd name="connsiteX54" fmla="*/ 665330 w 904114"/>
                  <a:gd name="connsiteY54" fmla="*/ 334341 h 465968"/>
                  <a:gd name="connsiteX55" fmla="*/ 644823 w 904114"/>
                  <a:gd name="connsiteY55" fmla="*/ 343186 h 465968"/>
                  <a:gd name="connsiteX56" fmla="*/ 628114 w 904114"/>
                  <a:gd name="connsiteY56" fmla="*/ 349503 h 465968"/>
                  <a:gd name="connsiteX57" fmla="*/ 619760 w 904114"/>
                  <a:gd name="connsiteY57" fmla="*/ 352031 h 465968"/>
                  <a:gd name="connsiteX58" fmla="*/ 617918 w 904114"/>
                  <a:gd name="connsiteY58" fmla="*/ 352310 h 465968"/>
                  <a:gd name="connsiteX59" fmla="*/ 611417 w 904114"/>
                  <a:gd name="connsiteY59" fmla="*/ 355243 h 465968"/>
                  <a:gd name="connsiteX60" fmla="*/ 516278 w 904114"/>
                  <a:gd name="connsiteY60" fmla="*/ 369171 h 465968"/>
                  <a:gd name="connsiteX61" fmla="*/ 391347 w 904114"/>
                  <a:gd name="connsiteY61" fmla="*/ 335151 h 465968"/>
                  <a:gd name="connsiteX62" fmla="*/ 276143 w 904114"/>
                  <a:gd name="connsiteY62" fmla="*/ 240269 h 465968"/>
                  <a:gd name="connsiteX63" fmla="*/ 214635 w 904114"/>
                  <a:gd name="connsiteY63" fmla="*/ 185124 h 465968"/>
                  <a:gd name="connsiteX64" fmla="*/ 219082 w 904114"/>
                  <a:gd name="connsiteY64" fmla="*/ 218933 h 465968"/>
                  <a:gd name="connsiteX65" fmla="*/ 109898 w 904114"/>
                  <a:gd name="connsiteY65" fmla="*/ 447571 h 465968"/>
                  <a:gd name="connsiteX66" fmla="*/ 31697 w 904114"/>
                  <a:gd name="connsiteY66" fmla="*/ 433277 h 465968"/>
                  <a:gd name="connsiteX67" fmla="*/ 43566 w 904114"/>
                  <a:gd name="connsiteY67" fmla="*/ 264310 h 465968"/>
                  <a:gd name="connsiteX68" fmla="*/ 54182 w 904114"/>
                  <a:gd name="connsiteY68" fmla="*/ 146567 h 465968"/>
                  <a:gd name="connsiteX69" fmla="*/ 24853 w 904114"/>
                  <a:gd name="connsiteY69" fmla="*/ 43893 h 465968"/>
                  <a:gd name="connsiteX70" fmla="*/ 34 w 904114"/>
                  <a:gd name="connsiteY70" fmla="*/ 11394 h 465968"/>
                  <a:gd name="connsiteX71" fmla="*/ 17639 w 904114"/>
                  <a:gd name="connsiteY71" fmla="*/ 175 h 46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904114" h="465968">
                    <a:moveTo>
                      <a:pt x="166857" y="131369"/>
                    </a:moveTo>
                    <a:cubicBezTo>
                      <a:pt x="159775" y="127278"/>
                      <a:pt x="156048" y="140020"/>
                      <a:pt x="157358" y="160392"/>
                    </a:cubicBezTo>
                    <a:cubicBezTo>
                      <a:pt x="158667" y="180766"/>
                      <a:pt x="163995" y="192925"/>
                      <a:pt x="170494" y="187961"/>
                    </a:cubicBezTo>
                    <a:cubicBezTo>
                      <a:pt x="177067" y="184129"/>
                      <a:pt x="180722" y="170256"/>
                      <a:pt x="179994" y="158937"/>
                    </a:cubicBezTo>
                    <a:cubicBezTo>
                      <a:pt x="179267" y="147620"/>
                      <a:pt x="173866" y="134328"/>
                      <a:pt x="166857" y="131369"/>
                    </a:cubicBezTo>
                    <a:close/>
                    <a:moveTo>
                      <a:pt x="17639" y="175"/>
                    </a:moveTo>
                    <a:cubicBezTo>
                      <a:pt x="29783" y="1241"/>
                      <a:pt x="48064" y="7169"/>
                      <a:pt x="72066" y="18128"/>
                    </a:cubicBezTo>
                    <a:cubicBezTo>
                      <a:pt x="95504" y="29123"/>
                      <a:pt x="128982" y="37200"/>
                      <a:pt x="147091" y="36036"/>
                    </a:cubicBezTo>
                    <a:cubicBezTo>
                      <a:pt x="164068" y="34944"/>
                      <a:pt x="196414" y="43095"/>
                      <a:pt x="218720" y="54163"/>
                    </a:cubicBezTo>
                    <a:cubicBezTo>
                      <a:pt x="350142" y="118452"/>
                      <a:pt x="451376" y="155133"/>
                      <a:pt x="524760" y="165190"/>
                    </a:cubicBezTo>
                    <a:cubicBezTo>
                      <a:pt x="550289" y="168948"/>
                      <a:pt x="574467" y="173787"/>
                      <a:pt x="596693" y="179479"/>
                    </a:cubicBezTo>
                    <a:lnTo>
                      <a:pt x="635989" y="192145"/>
                    </a:lnTo>
                    <a:lnTo>
                      <a:pt x="688115" y="200403"/>
                    </a:lnTo>
                    <a:cubicBezTo>
                      <a:pt x="704064" y="202930"/>
                      <a:pt x="720016" y="205458"/>
                      <a:pt x="735205" y="207985"/>
                    </a:cubicBezTo>
                    <a:cubicBezTo>
                      <a:pt x="736724" y="207985"/>
                      <a:pt x="737483" y="207985"/>
                      <a:pt x="739003" y="208616"/>
                    </a:cubicBezTo>
                    <a:cubicBezTo>
                      <a:pt x="760269" y="213670"/>
                      <a:pt x="782294" y="216198"/>
                      <a:pt x="804320" y="218725"/>
                    </a:cubicBezTo>
                    <a:cubicBezTo>
                      <a:pt x="818751" y="220620"/>
                      <a:pt x="832422" y="222515"/>
                      <a:pt x="846852" y="223147"/>
                    </a:cubicBezTo>
                    <a:cubicBezTo>
                      <a:pt x="851410" y="223147"/>
                      <a:pt x="856727" y="223147"/>
                      <a:pt x="859005" y="227570"/>
                    </a:cubicBezTo>
                    <a:cubicBezTo>
                      <a:pt x="859765" y="228202"/>
                      <a:pt x="861283" y="228833"/>
                      <a:pt x="862043" y="229465"/>
                    </a:cubicBezTo>
                    <a:cubicBezTo>
                      <a:pt x="865840" y="231360"/>
                      <a:pt x="869638" y="232624"/>
                      <a:pt x="872676" y="234520"/>
                    </a:cubicBezTo>
                    <a:cubicBezTo>
                      <a:pt x="874956" y="233256"/>
                      <a:pt x="877233" y="231992"/>
                      <a:pt x="878752" y="231360"/>
                    </a:cubicBezTo>
                    <a:cubicBezTo>
                      <a:pt x="882550" y="231992"/>
                      <a:pt x="885589" y="232624"/>
                      <a:pt x="887866" y="235151"/>
                    </a:cubicBezTo>
                    <a:cubicBezTo>
                      <a:pt x="888627" y="236415"/>
                      <a:pt x="888627" y="237678"/>
                      <a:pt x="887107" y="238942"/>
                    </a:cubicBezTo>
                    <a:cubicBezTo>
                      <a:pt x="884829" y="240205"/>
                      <a:pt x="881031" y="238310"/>
                      <a:pt x="878752" y="241469"/>
                    </a:cubicBezTo>
                    <a:cubicBezTo>
                      <a:pt x="886347" y="242101"/>
                      <a:pt x="893183" y="242732"/>
                      <a:pt x="900019" y="243364"/>
                    </a:cubicBezTo>
                    <a:cubicBezTo>
                      <a:pt x="900778" y="243364"/>
                      <a:pt x="900778" y="244628"/>
                      <a:pt x="901538" y="245260"/>
                    </a:cubicBezTo>
                    <a:cubicBezTo>
                      <a:pt x="901538" y="245260"/>
                      <a:pt x="900778" y="246523"/>
                      <a:pt x="900018" y="246523"/>
                    </a:cubicBezTo>
                    <a:cubicBezTo>
                      <a:pt x="895461" y="247155"/>
                      <a:pt x="890905" y="248419"/>
                      <a:pt x="885589" y="248419"/>
                    </a:cubicBezTo>
                    <a:cubicBezTo>
                      <a:pt x="875714" y="249050"/>
                      <a:pt x="865841" y="250946"/>
                      <a:pt x="854447" y="253473"/>
                    </a:cubicBezTo>
                    <a:cubicBezTo>
                      <a:pt x="867360" y="255368"/>
                      <a:pt x="877993" y="256000"/>
                      <a:pt x="889385" y="256000"/>
                    </a:cubicBezTo>
                    <a:cubicBezTo>
                      <a:pt x="893942" y="256000"/>
                      <a:pt x="899259" y="256631"/>
                      <a:pt x="903056" y="258527"/>
                    </a:cubicBezTo>
                    <a:cubicBezTo>
                      <a:pt x="903056" y="258527"/>
                      <a:pt x="903816" y="259159"/>
                      <a:pt x="903816" y="259790"/>
                    </a:cubicBezTo>
                    <a:cubicBezTo>
                      <a:pt x="904576" y="261055"/>
                      <a:pt x="903816" y="261686"/>
                      <a:pt x="902298" y="262318"/>
                    </a:cubicBezTo>
                    <a:cubicBezTo>
                      <a:pt x="901538" y="262949"/>
                      <a:pt x="900018" y="262950"/>
                      <a:pt x="899260" y="262950"/>
                    </a:cubicBezTo>
                    <a:cubicBezTo>
                      <a:pt x="897740" y="262949"/>
                      <a:pt x="896980" y="262949"/>
                      <a:pt x="895461" y="262949"/>
                    </a:cubicBezTo>
                    <a:cubicBezTo>
                      <a:pt x="887107" y="261054"/>
                      <a:pt x="887107" y="261054"/>
                      <a:pt x="886347" y="267372"/>
                    </a:cubicBezTo>
                    <a:cubicBezTo>
                      <a:pt x="886347" y="270530"/>
                      <a:pt x="884829" y="271794"/>
                      <a:pt x="881031" y="272426"/>
                    </a:cubicBezTo>
                    <a:cubicBezTo>
                      <a:pt x="877234" y="273058"/>
                      <a:pt x="872676" y="271794"/>
                      <a:pt x="868878" y="274321"/>
                    </a:cubicBezTo>
                    <a:cubicBezTo>
                      <a:pt x="868120" y="274322"/>
                      <a:pt x="868119" y="274953"/>
                      <a:pt x="868119" y="275585"/>
                    </a:cubicBezTo>
                    <a:cubicBezTo>
                      <a:pt x="868119" y="276849"/>
                      <a:pt x="868118" y="277481"/>
                      <a:pt x="869638" y="277480"/>
                    </a:cubicBezTo>
                    <a:cubicBezTo>
                      <a:pt x="871156" y="277480"/>
                      <a:pt x="873436" y="276848"/>
                      <a:pt x="874956" y="276848"/>
                    </a:cubicBezTo>
                    <a:cubicBezTo>
                      <a:pt x="875714" y="276848"/>
                      <a:pt x="877234" y="277481"/>
                      <a:pt x="877993" y="277481"/>
                    </a:cubicBezTo>
                    <a:cubicBezTo>
                      <a:pt x="878752" y="277481"/>
                      <a:pt x="878752" y="278112"/>
                      <a:pt x="878752" y="278744"/>
                    </a:cubicBezTo>
                    <a:cubicBezTo>
                      <a:pt x="878752" y="279376"/>
                      <a:pt x="878752" y="280008"/>
                      <a:pt x="877993" y="280008"/>
                    </a:cubicBezTo>
                    <a:cubicBezTo>
                      <a:pt x="872676" y="283166"/>
                      <a:pt x="866600" y="283798"/>
                      <a:pt x="861284" y="283799"/>
                    </a:cubicBezTo>
                    <a:cubicBezTo>
                      <a:pt x="856727" y="283798"/>
                      <a:pt x="852929" y="284430"/>
                      <a:pt x="849131" y="285693"/>
                    </a:cubicBezTo>
                    <a:cubicBezTo>
                      <a:pt x="843814" y="286957"/>
                      <a:pt x="837739" y="288852"/>
                      <a:pt x="831663" y="288853"/>
                    </a:cubicBezTo>
                    <a:cubicBezTo>
                      <a:pt x="821030" y="288853"/>
                      <a:pt x="811916" y="292011"/>
                      <a:pt x="802042" y="294538"/>
                    </a:cubicBezTo>
                    <a:cubicBezTo>
                      <a:pt x="791408" y="297065"/>
                      <a:pt x="780016" y="300225"/>
                      <a:pt x="769383" y="302752"/>
                    </a:cubicBezTo>
                    <a:cubicBezTo>
                      <a:pt x="767105" y="303383"/>
                      <a:pt x="764825" y="304647"/>
                      <a:pt x="763307" y="305910"/>
                    </a:cubicBezTo>
                    <a:cubicBezTo>
                      <a:pt x="760269" y="307806"/>
                      <a:pt x="756471" y="308437"/>
                      <a:pt x="753433" y="305911"/>
                    </a:cubicBezTo>
                    <a:cubicBezTo>
                      <a:pt x="752673" y="305279"/>
                      <a:pt x="750396" y="305911"/>
                      <a:pt x="750396" y="306542"/>
                    </a:cubicBezTo>
                    <a:cubicBezTo>
                      <a:pt x="748876" y="310333"/>
                      <a:pt x="745079" y="311596"/>
                      <a:pt x="741281" y="312860"/>
                    </a:cubicBezTo>
                    <a:cubicBezTo>
                      <a:pt x="722292" y="317914"/>
                      <a:pt x="703305" y="322969"/>
                      <a:pt x="684318" y="326760"/>
                    </a:cubicBezTo>
                    <a:cubicBezTo>
                      <a:pt x="677481" y="328023"/>
                      <a:pt x="670646" y="329918"/>
                      <a:pt x="665330" y="334341"/>
                    </a:cubicBezTo>
                    <a:cubicBezTo>
                      <a:pt x="660012" y="339395"/>
                      <a:pt x="651659" y="340659"/>
                      <a:pt x="644823" y="343186"/>
                    </a:cubicBezTo>
                    <a:cubicBezTo>
                      <a:pt x="639506" y="345081"/>
                      <a:pt x="633430" y="346344"/>
                      <a:pt x="628114" y="349503"/>
                    </a:cubicBezTo>
                    <a:cubicBezTo>
                      <a:pt x="625836" y="350767"/>
                      <a:pt x="622798" y="351399"/>
                      <a:pt x="619760" y="352031"/>
                    </a:cubicBezTo>
                    <a:lnTo>
                      <a:pt x="617918" y="352310"/>
                    </a:lnTo>
                    <a:lnTo>
                      <a:pt x="611417" y="355243"/>
                    </a:lnTo>
                    <a:cubicBezTo>
                      <a:pt x="588304" y="362553"/>
                      <a:pt x="558721" y="366443"/>
                      <a:pt x="516278" y="369171"/>
                    </a:cubicBezTo>
                    <a:cubicBezTo>
                      <a:pt x="452966" y="374377"/>
                      <a:pt x="442489" y="370505"/>
                      <a:pt x="391347" y="335151"/>
                    </a:cubicBezTo>
                    <a:cubicBezTo>
                      <a:pt x="361524" y="313200"/>
                      <a:pt x="308740" y="269996"/>
                      <a:pt x="276143" y="240269"/>
                    </a:cubicBezTo>
                    <a:lnTo>
                      <a:pt x="214635" y="185124"/>
                    </a:lnTo>
                    <a:lnTo>
                      <a:pt x="219082" y="218933"/>
                    </a:lnTo>
                    <a:cubicBezTo>
                      <a:pt x="229616" y="294402"/>
                      <a:pt x="179572" y="399906"/>
                      <a:pt x="109898" y="447571"/>
                    </a:cubicBezTo>
                    <a:cubicBezTo>
                      <a:pt x="68562" y="476368"/>
                      <a:pt x="43225" y="471178"/>
                      <a:pt x="31697" y="433277"/>
                    </a:cubicBezTo>
                    <a:cubicBezTo>
                      <a:pt x="18964" y="394317"/>
                      <a:pt x="25740" y="305234"/>
                      <a:pt x="43566" y="264310"/>
                    </a:cubicBezTo>
                    <a:cubicBezTo>
                      <a:pt x="53503" y="242078"/>
                      <a:pt x="57602" y="199763"/>
                      <a:pt x="54182" y="146567"/>
                    </a:cubicBezTo>
                    <a:cubicBezTo>
                      <a:pt x="49890" y="79788"/>
                      <a:pt x="44127" y="60838"/>
                      <a:pt x="24853" y="43893"/>
                    </a:cubicBezTo>
                    <a:cubicBezTo>
                      <a:pt x="11602" y="32243"/>
                      <a:pt x="398" y="17051"/>
                      <a:pt x="34" y="11394"/>
                    </a:cubicBezTo>
                    <a:cubicBezTo>
                      <a:pt x="-511" y="2905"/>
                      <a:pt x="5496" y="-891"/>
                      <a:pt x="17639" y="1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ED9826DC-E064-07DC-F1EA-6CA3F15019EA}"/>
              </a:ext>
            </a:extLst>
          </p:cNvPr>
          <p:cNvSpPr txBox="1"/>
          <p:nvPr/>
        </p:nvSpPr>
        <p:spPr>
          <a:xfrm>
            <a:off x="1797956" y="2143425"/>
            <a:ext cx="3700769" cy="820263"/>
          </a:xfrm>
          <a:prstGeom prst="rect">
            <a:avLst/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en-US"/>
            </a:defPPr>
            <a:lvl1pPr indent="3600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1" i="0" u="none" baseline="0">
                <a:effectLst/>
                <a:latin typeface="+mj-ea"/>
                <a:ea typeface="+mj-ea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indent="0"/>
            <a:r>
              <a:rPr lang="zh-CN" altLang="en-US" dirty="0">
                <a:solidFill>
                  <a:srgbClr val="944124"/>
                </a:solidFill>
                <a:sym typeface="微软雅黑" panose="020B0503020204020204" pitchFamily="34" charset="-122"/>
              </a:rPr>
              <a:t>惠子→ 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pitchFamily="34" charset="-122"/>
              </a:rPr>
              <a:t>盛水、装东西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03DC7D3-BFF9-E891-0F9C-8A72871BC69C}"/>
              </a:ext>
            </a:extLst>
          </p:cNvPr>
          <p:cNvSpPr txBox="1"/>
          <p:nvPr/>
        </p:nvSpPr>
        <p:spPr>
          <a:xfrm>
            <a:off x="1797957" y="3020433"/>
            <a:ext cx="3652304" cy="1524157"/>
          </a:xfrm>
          <a:prstGeom prst="rect">
            <a:avLst/>
          </a:prstGeom>
          <a:gradFill>
            <a:gsLst>
              <a:gs pos="100000">
                <a:srgbClr val="BCA270">
                  <a:alpha val="60000"/>
                </a:srgbClr>
              </a:gs>
              <a:gs pos="0">
                <a:srgbClr val="D9C69B">
                  <a:alpha val="20000"/>
                </a:srgb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en-US"/>
            </a:defPPr>
            <a:lvl1pPr indent="3600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1" i="0" u="none" baseline="0">
                <a:effectLst/>
                <a:latin typeface="+mj-ea"/>
                <a:ea typeface="+mj-ea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indent="0">
              <a:lnSpc>
                <a:spcPct val="125000"/>
              </a:lnSpc>
            </a:pPr>
            <a:r>
              <a:rPr lang="zh-CN" altLang="en-US" dirty="0">
                <a:solidFill>
                  <a:srgbClr val="944124"/>
                </a:solidFill>
                <a:sym typeface="微软雅黑" panose="020B0503020204020204" pitchFamily="34" charset="-122"/>
              </a:rPr>
              <a:t>庄子 → 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pitchFamily="34" charset="-122"/>
              </a:rPr>
              <a:t>做成大樽浮乎江湖</a:t>
            </a:r>
          </a:p>
        </p:txBody>
      </p:sp>
      <p:pic>
        <p:nvPicPr>
          <p:cNvPr id="47" name="图片 46" descr="卡通人物&#10;&#10;中度可信度描述已自动生成">
            <a:extLst>
              <a:ext uri="{FF2B5EF4-FFF2-40B4-BE49-F238E27FC236}">
                <a16:creationId xmlns:a16="http://schemas.microsoft.com/office/drawing/2014/main" id="{D919790E-0257-A8C9-6108-692B06CFE9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  <a14:imgEffect>
                      <a14:saturation sat="20000"/>
                    </a14:imgEffect>
                    <a14:imgEffect>
                      <a14:brightnessContrast bright="-5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981" y="4480687"/>
            <a:ext cx="3223359" cy="2232406"/>
          </a:xfrm>
          <a:prstGeom prst="rect">
            <a:avLst/>
          </a:prstGeom>
          <a:effectLst>
            <a:outerShdw blurRad="76200" dist="1524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 descr="碗里的香蕉&#10;&#10;描述已自动生成">
            <a:extLst>
              <a:ext uri="{FF2B5EF4-FFF2-40B4-BE49-F238E27FC236}">
                <a16:creationId xmlns:a16="http://schemas.microsoft.com/office/drawing/2014/main" id="{635B48DC-68CB-A47F-9CE5-B153799BAF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FilmGrain/>
                    </a14:imgEffect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4009" y="5604794"/>
            <a:ext cx="1668212" cy="834106"/>
          </a:xfrm>
          <a:prstGeom prst="rect">
            <a:avLst/>
          </a:prstGeom>
          <a:effectLst>
            <a:outerShdw blurRad="101600" dir="13500000" sy="23000" kx="1200000" algn="br" rotWithShape="0">
              <a:srgbClr val="2D2C2A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490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7" grpId="0" animBg="1"/>
      <p:bldP spid="3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889A3840-0434-33CF-BBAB-70D78D7463A6}"/>
              </a:ext>
            </a:extLst>
          </p:cNvPr>
          <p:cNvGrpSpPr/>
          <p:nvPr/>
        </p:nvGrpSpPr>
        <p:grpSpPr>
          <a:xfrm>
            <a:off x="598488" y="1139878"/>
            <a:ext cx="10969625" cy="2507959"/>
            <a:chOff x="598488" y="1249062"/>
            <a:chExt cx="10969625" cy="2507959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AEDDEA38-E9E1-C180-821B-D5FF7D46B2C6}"/>
                </a:ext>
              </a:extLst>
            </p:cNvPr>
            <p:cNvGrpSpPr/>
            <p:nvPr/>
          </p:nvGrpSpPr>
          <p:grpSpPr>
            <a:xfrm>
              <a:off x="598488" y="1249062"/>
              <a:ext cx="10969625" cy="2507959"/>
              <a:chOff x="948267" y="1498110"/>
              <a:chExt cx="10764308" cy="4174387"/>
            </a:xfrm>
          </p:grpSpPr>
          <p:sp>
            <p:nvSpPr>
              <p:cNvPr id="11" name="缺角矩形 10">
                <a:extLst>
                  <a:ext uri="{FF2B5EF4-FFF2-40B4-BE49-F238E27FC236}">
                    <a16:creationId xmlns:a16="http://schemas.microsoft.com/office/drawing/2014/main" id="{7565EEE7-BEBD-BC23-A371-53D020B0F286}"/>
                  </a:ext>
                </a:extLst>
              </p:cNvPr>
              <p:cNvSpPr/>
              <p:nvPr/>
            </p:nvSpPr>
            <p:spPr>
              <a:xfrm>
                <a:off x="964814" y="1646449"/>
                <a:ext cx="10747761" cy="4026048"/>
              </a:xfrm>
              <a:prstGeom prst="plaque">
                <a:avLst>
                  <a:gd name="adj" fmla="val 5803"/>
                </a:avLst>
              </a:prstGeom>
              <a:gradFill flip="none" rotWithShape="1">
                <a:gsLst>
                  <a:gs pos="100000">
                    <a:srgbClr val="D9C69B">
                      <a:alpha val="80000"/>
                    </a:srgbClr>
                  </a:gs>
                  <a:gs pos="0">
                    <a:srgbClr val="967126">
                      <a:alpha val="80000"/>
                    </a:srgbClr>
                  </a:gs>
                </a:gsLst>
                <a:lin ang="0" scaled="1"/>
                <a:tileRect/>
              </a:gradFill>
              <a:ln w="25400" cap="rnd">
                <a:gradFill>
                  <a:gsLst>
                    <a:gs pos="100000">
                      <a:srgbClr val="D9C69B"/>
                    </a:gs>
                    <a:gs pos="49000">
                      <a:srgbClr val="967126"/>
                    </a:gs>
                    <a:gs pos="0">
                      <a:srgbClr val="D9C69B"/>
                    </a:gs>
                  </a:gsLst>
                  <a:lin ang="5400000" scaled="1"/>
                </a:gra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缺角矩形 11">
                <a:extLst>
                  <a:ext uri="{FF2B5EF4-FFF2-40B4-BE49-F238E27FC236}">
                    <a16:creationId xmlns:a16="http://schemas.microsoft.com/office/drawing/2014/main" id="{5956A6C8-6EB8-3D9D-1CF0-029813FB3434}"/>
                  </a:ext>
                </a:extLst>
              </p:cNvPr>
              <p:cNvSpPr/>
              <p:nvPr/>
            </p:nvSpPr>
            <p:spPr>
              <a:xfrm>
                <a:off x="948267" y="1498110"/>
                <a:ext cx="10747761" cy="4026048"/>
              </a:xfrm>
              <a:prstGeom prst="plaque">
                <a:avLst>
                  <a:gd name="adj" fmla="val 7581"/>
                </a:avLst>
              </a:prstGeom>
              <a:blipFill>
                <a:blip r:embed="rId2"/>
                <a:stretch>
                  <a:fillRect/>
                </a:stretch>
              </a:blipFill>
              <a:ln w="25400" cap="flat">
                <a:gradFill>
                  <a:gsLst>
                    <a:gs pos="0">
                      <a:srgbClr val="967126"/>
                    </a:gs>
                    <a:gs pos="97753">
                      <a:srgbClr val="967126"/>
                    </a:gs>
                    <a:gs pos="48000">
                      <a:srgbClr val="D9C69B"/>
                    </a:gs>
                  </a:gsLst>
                  <a:lin ang="5400000" scaled="1"/>
                </a:gradFill>
                <a:miter lim="800000"/>
              </a:ln>
              <a:effectLst>
                <a:outerShdw blurRad="508000" dist="635000" dir="5400000" sx="90000" sy="90000" algn="t" rotWithShape="0">
                  <a:srgbClr val="35302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just"/>
                <a:endParaRPr lang="zh-CN" altLang="en-US" dirty="0"/>
              </a:p>
            </p:txBody>
          </p:sp>
        </p:grp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86A182CA-84EC-5AD9-0168-5D054EA060A4}"/>
                </a:ext>
              </a:extLst>
            </p:cNvPr>
            <p:cNvSpPr txBox="1"/>
            <p:nvPr/>
          </p:nvSpPr>
          <p:spPr>
            <a:xfrm>
              <a:off x="640750" y="1303654"/>
              <a:ext cx="10910499" cy="219758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0" fontAlgn="base" latinLnBrk="0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①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巧用</a:t>
              </a:r>
              <a:r>
                <a:rPr kumimoji="0" lang="zh-CN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人物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对比和寓言</a:t>
              </a:r>
              <a:r>
                <a:rPr kumimoji="0" lang="zh-CN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</a:p>
            <a:p>
              <a:pPr lvl="0" indent="720000">
                <a:lnSpc>
                  <a:spcPct val="125000"/>
                </a:lnSpc>
                <a:defRPr/>
              </a:pP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文中刻画了惠子和庄子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、宋人与客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两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对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人物形象，对比鲜明；庄子讲述了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客妙用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“不龟手之药”的寓言故事，来反驳惠子认为“五石之瓠”无用的观点，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有力有趣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地反映了人物的形象特点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说明道理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1A644DBD-0918-B71B-F4AE-FECD501B13FC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6" name="图片 5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599700B2-8D87-3D93-CABD-4457A112D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4070346-E10C-58EF-2E55-CC4315D5BE13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5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写作特色</a:t>
              </a:r>
            </a:p>
          </p:txBody>
        </p:sp>
      </p:grpSp>
      <p:pic>
        <p:nvPicPr>
          <p:cNvPr id="9" name="图片 8" descr="电脑屏幕的照片&#10;&#10;低可信度">
            <a:extLst>
              <a:ext uri="{FF2B5EF4-FFF2-40B4-BE49-F238E27FC236}">
                <a16:creationId xmlns:a16="http://schemas.microsoft.com/office/drawing/2014/main" id="{2C97D03A-167D-45CD-8A37-99A3423AEB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58039B5-CC23-5565-0F76-D9495D7C861A}"/>
              </a:ext>
            </a:extLst>
          </p:cNvPr>
          <p:cNvGrpSpPr/>
          <p:nvPr/>
        </p:nvGrpSpPr>
        <p:grpSpPr>
          <a:xfrm>
            <a:off x="623888" y="3840130"/>
            <a:ext cx="10969625" cy="2099370"/>
            <a:chOff x="623888" y="3922018"/>
            <a:chExt cx="10969625" cy="2099370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242E0C5-D90B-823C-EC51-0D9368FB632E}"/>
                </a:ext>
              </a:extLst>
            </p:cNvPr>
            <p:cNvGrpSpPr/>
            <p:nvPr/>
          </p:nvGrpSpPr>
          <p:grpSpPr>
            <a:xfrm>
              <a:off x="623888" y="3922018"/>
              <a:ext cx="10969625" cy="2099370"/>
              <a:chOff x="948267" y="1498110"/>
              <a:chExt cx="10764308" cy="4174387"/>
            </a:xfrm>
          </p:grpSpPr>
          <p:sp>
            <p:nvSpPr>
              <p:cNvPr id="14" name="缺角矩形 13">
                <a:extLst>
                  <a:ext uri="{FF2B5EF4-FFF2-40B4-BE49-F238E27FC236}">
                    <a16:creationId xmlns:a16="http://schemas.microsoft.com/office/drawing/2014/main" id="{4DCBA818-E689-397E-8F92-B080C9158870}"/>
                  </a:ext>
                </a:extLst>
              </p:cNvPr>
              <p:cNvSpPr/>
              <p:nvPr/>
            </p:nvSpPr>
            <p:spPr>
              <a:xfrm>
                <a:off x="964814" y="1646449"/>
                <a:ext cx="10747761" cy="4026048"/>
              </a:xfrm>
              <a:prstGeom prst="plaque">
                <a:avLst>
                  <a:gd name="adj" fmla="val 5803"/>
                </a:avLst>
              </a:prstGeom>
              <a:gradFill flip="none" rotWithShape="1">
                <a:gsLst>
                  <a:gs pos="100000">
                    <a:srgbClr val="D9C69B">
                      <a:alpha val="80000"/>
                    </a:srgbClr>
                  </a:gs>
                  <a:gs pos="0">
                    <a:srgbClr val="967126">
                      <a:alpha val="80000"/>
                    </a:srgbClr>
                  </a:gs>
                </a:gsLst>
                <a:lin ang="0" scaled="1"/>
                <a:tileRect/>
              </a:gradFill>
              <a:ln w="25400" cap="rnd">
                <a:gradFill>
                  <a:gsLst>
                    <a:gs pos="100000">
                      <a:srgbClr val="D9C69B"/>
                    </a:gs>
                    <a:gs pos="49000">
                      <a:srgbClr val="967126"/>
                    </a:gs>
                    <a:gs pos="0">
                      <a:srgbClr val="D9C69B"/>
                    </a:gs>
                  </a:gsLst>
                  <a:lin ang="5400000" scaled="1"/>
                </a:gra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缺角矩形 14">
                <a:extLst>
                  <a:ext uri="{FF2B5EF4-FFF2-40B4-BE49-F238E27FC236}">
                    <a16:creationId xmlns:a16="http://schemas.microsoft.com/office/drawing/2014/main" id="{47D9DD74-4DAE-03B3-63D9-798648D4ABFD}"/>
                  </a:ext>
                </a:extLst>
              </p:cNvPr>
              <p:cNvSpPr/>
              <p:nvPr/>
            </p:nvSpPr>
            <p:spPr>
              <a:xfrm>
                <a:off x="948267" y="1498110"/>
                <a:ext cx="10747761" cy="4026048"/>
              </a:xfrm>
              <a:prstGeom prst="plaque">
                <a:avLst>
                  <a:gd name="adj" fmla="val 7581"/>
                </a:avLst>
              </a:prstGeom>
              <a:blipFill>
                <a:blip r:embed="rId2"/>
                <a:stretch>
                  <a:fillRect/>
                </a:stretch>
              </a:blipFill>
              <a:ln w="25400" cap="flat">
                <a:gradFill>
                  <a:gsLst>
                    <a:gs pos="0">
                      <a:srgbClr val="967126"/>
                    </a:gs>
                    <a:gs pos="97753">
                      <a:srgbClr val="967126"/>
                    </a:gs>
                    <a:gs pos="48000">
                      <a:srgbClr val="D9C69B"/>
                    </a:gs>
                  </a:gsLst>
                  <a:lin ang="5400000" scaled="1"/>
                </a:gradFill>
                <a:miter lim="800000"/>
              </a:ln>
              <a:effectLst>
                <a:outerShdw blurRad="508000" dist="635000" dir="5400000" sx="90000" sy="90000" algn="t" rotWithShape="0">
                  <a:srgbClr val="35302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just"/>
                <a:endParaRPr lang="zh-CN" altLang="en-US" dirty="0"/>
              </a:p>
            </p:txBody>
          </p:sp>
        </p:grp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0732F57B-4E8C-017C-F559-61162519119C}"/>
                </a:ext>
              </a:extLst>
            </p:cNvPr>
            <p:cNvSpPr txBox="1"/>
            <p:nvPr/>
          </p:nvSpPr>
          <p:spPr>
            <a:xfrm>
              <a:off x="828741" y="4139063"/>
              <a:ext cx="9513255" cy="165898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>
                <a:lnSpc>
                  <a:spcPct val="125000"/>
                </a:lnSpc>
                <a:defRPr/>
              </a:pPr>
              <a:r>
                <a:rPr lang="zh-CN" altLang="zh-CN" b="1" dirty="0">
                  <a:solidFill>
                    <a:srgbClr val="9441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②运用对话描写刻画人物。</a:t>
              </a:r>
            </a:p>
            <a:p>
              <a:pPr marL="0" marR="0" lvl="0" indent="720000" algn="l" defTabSz="914400" rtl="0" eaLnBrk="0" fontAlgn="base" latinLnBrk="0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文中惠子和庄子两人的对话贯串始终，用两人对话的形式为我们展示了一个丰富的故事。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1738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电脑屏幕的照片&#10;&#10;低可信度">
            <a:extLst>
              <a:ext uri="{FF2B5EF4-FFF2-40B4-BE49-F238E27FC236}">
                <a16:creationId xmlns:a16="http://schemas.microsoft.com/office/drawing/2014/main" id="{6AD1D328-F3D6-CEE6-2C21-E1868DC5C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图片 16" descr="在岩石上&#10;&#10;中度可信度描述已自动生成">
            <a:extLst>
              <a:ext uri="{FF2B5EF4-FFF2-40B4-BE49-F238E27FC236}">
                <a16:creationId xmlns:a16="http://schemas.microsoft.com/office/drawing/2014/main" id="{A376F8E3-CB03-1FDE-98D7-F75F383687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9801" y="-806837"/>
            <a:ext cx="10302200" cy="7664838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BD602DB5-AF09-4CA3-1E0B-2CA511833530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5" name="图片 4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3AEDFA67-8E74-7F42-FBEA-68EF9009E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72B1450-5F54-4A34-5F10-6555BF1B5AA9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8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写作特色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106E7080-68E7-D059-4B02-2B9A36B018AD}"/>
              </a:ext>
            </a:extLst>
          </p:cNvPr>
          <p:cNvGrpSpPr/>
          <p:nvPr/>
        </p:nvGrpSpPr>
        <p:grpSpPr>
          <a:xfrm>
            <a:off x="598488" y="1562960"/>
            <a:ext cx="10969625" cy="2507959"/>
            <a:chOff x="598488" y="1249062"/>
            <a:chExt cx="10969625" cy="2507959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FF743CB9-0D08-CDB0-8705-962041C5A91A}"/>
                </a:ext>
              </a:extLst>
            </p:cNvPr>
            <p:cNvGrpSpPr/>
            <p:nvPr/>
          </p:nvGrpSpPr>
          <p:grpSpPr>
            <a:xfrm>
              <a:off x="598488" y="1249062"/>
              <a:ext cx="10969625" cy="2507959"/>
              <a:chOff x="948267" y="1498110"/>
              <a:chExt cx="10764308" cy="4174387"/>
            </a:xfrm>
          </p:grpSpPr>
          <p:sp>
            <p:nvSpPr>
              <p:cNvPr id="12" name="缺角矩形 11">
                <a:extLst>
                  <a:ext uri="{FF2B5EF4-FFF2-40B4-BE49-F238E27FC236}">
                    <a16:creationId xmlns:a16="http://schemas.microsoft.com/office/drawing/2014/main" id="{92C18481-A938-1693-2A11-FC66C956D925}"/>
                  </a:ext>
                </a:extLst>
              </p:cNvPr>
              <p:cNvSpPr/>
              <p:nvPr/>
            </p:nvSpPr>
            <p:spPr>
              <a:xfrm>
                <a:off x="964814" y="1646449"/>
                <a:ext cx="10747761" cy="4026048"/>
              </a:xfrm>
              <a:prstGeom prst="plaque">
                <a:avLst>
                  <a:gd name="adj" fmla="val 5803"/>
                </a:avLst>
              </a:prstGeom>
              <a:gradFill flip="none" rotWithShape="1">
                <a:gsLst>
                  <a:gs pos="100000">
                    <a:srgbClr val="D9C69B">
                      <a:alpha val="80000"/>
                    </a:srgbClr>
                  </a:gs>
                  <a:gs pos="0">
                    <a:srgbClr val="967126">
                      <a:alpha val="80000"/>
                    </a:srgbClr>
                  </a:gs>
                </a:gsLst>
                <a:lin ang="0" scaled="1"/>
                <a:tileRect/>
              </a:gradFill>
              <a:ln w="25400" cap="rnd">
                <a:gradFill>
                  <a:gsLst>
                    <a:gs pos="100000">
                      <a:srgbClr val="D9C69B"/>
                    </a:gs>
                    <a:gs pos="49000">
                      <a:srgbClr val="967126"/>
                    </a:gs>
                    <a:gs pos="0">
                      <a:srgbClr val="D9C69B"/>
                    </a:gs>
                  </a:gsLst>
                  <a:lin ang="5400000" scaled="1"/>
                </a:gra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缺角矩形 12">
                <a:extLst>
                  <a:ext uri="{FF2B5EF4-FFF2-40B4-BE49-F238E27FC236}">
                    <a16:creationId xmlns:a16="http://schemas.microsoft.com/office/drawing/2014/main" id="{36FA9663-6193-8A98-E775-0583D885A77B}"/>
                  </a:ext>
                </a:extLst>
              </p:cNvPr>
              <p:cNvSpPr/>
              <p:nvPr/>
            </p:nvSpPr>
            <p:spPr>
              <a:xfrm>
                <a:off x="948267" y="1498110"/>
                <a:ext cx="10747761" cy="4026048"/>
              </a:xfrm>
              <a:prstGeom prst="plaque">
                <a:avLst>
                  <a:gd name="adj" fmla="val 7581"/>
                </a:avLst>
              </a:prstGeom>
              <a:blipFill>
                <a:blip r:embed="rId9"/>
                <a:stretch>
                  <a:fillRect/>
                </a:stretch>
              </a:blipFill>
              <a:ln w="25400" cap="flat">
                <a:gradFill>
                  <a:gsLst>
                    <a:gs pos="0">
                      <a:srgbClr val="967126"/>
                    </a:gs>
                    <a:gs pos="97753">
                      <a:srgbClr val="967126"/>
                    </a:gs>
                    <a:gs pos="48000">
                      <a:srgbClr val="D9C69B"/>
                    </a:gs>
                  </a:gsLst>
                  <a:lin ang="5400000" scaled="1"/>
                </a:gradFill>
                <a:miter lim="800000"/>
              </a:ln>
              <a:effectLst>
                <a:outerShdw blurRad="508000" dist="635000" dir="5400000" sx="90000" sy="90000" algn="t" rotWithShape="0">
                  <a:srgbClr val="353023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just"/>
                <a:endParaRPr lang="zh-CN" altLang="en-US" dirty="0"/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BD30244-5457-8FC7-A22B-A852BAC26BFA}"/>
                </a:ext>
              </a:extLst>
            </p:cNvPr>
            <p:cNvSpPr txBox="1"/>
            <p:nvPr/>
          </p:nvSpPr>
          <p:spPr>
            <a:xfrm>
              <a:off x="1106488" y="1303654"/>
              <a:ext cx="9807946" cy="219758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sz="2800" b="0" i="0" u="none" baseline="0">
                  <a:solidFill>
                    <a:srgbClr val="000000"/>
                  </a:solidFill>
                  <a:effectLst/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  <a:lvl2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2pPr>
              <a:lvl3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3pPr>
              <a:lvl4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4pPr>
              <a:lvl5pPr indent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defRPr kumimoji="0" b="0" i="0" u="none" baseline="0">
                  <a:effectLst/>
                  <a:latin typeface="Arial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0" fontAlgn="base" latinLnBrk="0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9441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③以小见大，思辨性强。</a:t>
              </a:r>
            </a:p>
            <a:p>
              <a:pPr marL="0" marR="0" lvl="0" indent="720000" algn="l" defTabSz="914400" rtl="0" eaLnBrk="0" fontAlgn="base" latinLnBrk="0" hangingPunct="0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本文借助“五石之瓠”和“不龟手之药”这两则小故事，深刻地阐明了“有用”与“无用”可以相互转化的哲理，具有很强的思辨性，引发人们的思考。</a:t>
              </a:r>
            </a:p>
          </p:txBody>
        </p:sp>
      </p:grpSp>
      <p:pic>
        <p:nvPicPr>
          <p:cNvPr id="15" name="图片 14" descr="手拿着棒球棍的男人&#10;&#10;中度可信度描述已自动生成">
            <a:extLst>
              <a:ext uri="{FF2B5EF4-FFF2-40B4-BE49-F238E27FC236}">
                <a16:creationId xmlns:a16="http://schemas.microsoft.com/office/drawing/2014/main" id="{0FFA3415-D882-E909-FF24-C6887C08CF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FilmGrain grainSize="20"/>
                    </a14:imgEffect>
                    <a14:imgEffect>
                      <a14:colorTemperature colorTemp="7200"/>
                    </a14:imgEffect>
                    <a14:imgEffect>
                      <a14:saturation sat="8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897978" y="3294692"/>
            <a:ext cx="3988543" cy="351790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3540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D9BCF-E7FD-AB49-6C72-5415B5A3C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37A8D8B-F895-9182-3210-79B2BD1EF3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2600" y="952260"/>
            <a:ext cx="7872730" cy="6331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5.</a:t>
            </a:r>
            <a:r>
              <a:rPr lang="zh-CN" altLang="en-US" dirty="0">
                <a:sym typeface="微软雅黑" panose="020B0503020204020204" pitchFamily="34" charset="-122"/>
              </a:rPr>
              <a:t>使用寓言说明道理有什么妙处？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5B773BA-66D0-7872-270F-9F8A0DE1EFCE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10" name="图片 9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743E6B6E-B054-E41D-8A7F-6F26A0208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9822B2F-427A-844A-6D69-6405BC1182B5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6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研读文本</a:t>
              </a:r>
            </a:p>
          </p:txBody>
        </p:sp>
      </p:grpSp>
      <p:pic>
        <p:nvPicPr>
          <p:cNvPr id="13" name="图片 12" descr="电脑屏幕的照片&#10;&#10;低可信度">
            <a:extLst>
              <a:ext uri="{FF2B5EF4-FFF2-40B4-BE49-F238E27FC236}">
                <a16:creationId xmlns:a16="http://schemas.microsoft.com/office/drawing/2014/main" id="{9412535C-BEE0-57D9-AE27-4B79D69291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A2295BE-A925-F571-0E01-1779B1B5EB8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7043" y="2289809"/>
            <a:ext cx="10137913" cy="227838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lvl="0">
              <a:defRPr/>
            </a:pPr>
            <a:r>
              <a:rPr lang="zh-CN" altLang="en-US" b="1" dirty="0">
                <a:solidFill>
                  <a:srgbClr val="5C57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假设不使用寓言：庄子曰：“夫子之惑，在于以常器量非常之物，以俗用判大道之材！夫物之巨者，岂必拘于斗斛之量？器之奇者，安可绳以寻常之规？尔见五石之瓠，唯念汲水、盛物、制瓢之琐屑，须知察物之性，贵在通变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5C57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31717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52A71-EC83-6E4C-A5F5-6BFB1795B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7F05F72-DE3C-45E6-2035-7DE08D3382C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2600" y="952260"/>
            <a:ext cx="7872730" cy="6331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5.</a:t>
            </a:r>
            <a:r>
              <a:rPr lang="zh-CN" altLang="en-US" dirty="0">
                <a:sym typeface="微软雅黑" panose="020B0503020204020204" pitchFamily="34" charset="-122"/>
              </a:rPr>
              <a:t>使用寓言说明道理有什么妙处？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9BC8E58-2FCB-5D5F-D53B-F60A3B4C7873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10" name="图片 9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E3C74878-D62C-CB67-8911-DFBEECB0B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7D8E857-AB8E-908E-94EB-B0B45F79FD83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6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研读文本</a:t>
              </a:r>
            </a:p>
          </p:txBody>
        </p:sp>
      </p:grpSp>
      <p:pic>
        <p:nvPicPr>
          <p:cNvPr id="13" name="图片 12" descr="电脑屏幕的照片&#10;&#10;低可信度">
            <a:extLst>
              <a:ext uri="{FF2B5EF4-FFF2-40B4-BE49-F238E27FC236}">
                <a16:creationId xmlns:a16="http://schemas.microsoft.com/office/drawing/2014/main" id="{0DD7E3AE-6043-F27C-403C-D72CB3D563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DC4E5E7-84B3-21D8-FCC3-997B72CFBF7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5586" y="1683413"/>
            <a:ext cx="10336696" cy="451880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zh-CN" altLang="en-US" b="1" dirty="0"/>
              <a:t>化抽象为具象，通俗易懂：</a:t>
            </a:r>
            <a:r>
              <a:rPr lang="zh-CN" altLang="en-US" dirty="0"/>
              <a:t> 将深刻的哲学道理（如“无用之用”、“价值取决于运用方式”）蕴含在生动具体的故事（如宋人不龟手药、五石之瓠）中，使抽象难懂的思想变得形象可感，易于不同层次读者理解。</a:t>
            </a:r>
            <a:br>
              <a:rPr lang="en-US" altLang="zh-CN" dirty="0"/>
            </a:br>
            <a:endParaRPr lang="zh-CN" altLang="en-US" dirty="0"/>
          </a:p>
          <a:p>
            <a:r>
              <a:rPr lang="zh-CN" altLang="en-US" b="1" dirty="0"/>
              <a:t>增强说服力与趣味性：</a:t>
            </a:r>
            <a:r>
              <a:rPr lang="zh-CN" altLang="en-US" dirty="0"/>
              <a:t> 通过情节（如客买药方封侯与宋人世世漂絮的对比）和形象（如五石大瓠）的对比反差，使道理更具戏剧性和说服力，同时激发读者的兴趣和思考，避免枯燥说教。</a:t>
            </a:r>
          </a:p>
        </p:txBody>
      </p:sp>
    </p:spTree>
    <p:extLst>
      <p:ext uri="{BB962C8B-B14F-4D97-AF65-F5344CB8AC3E}">
        <p14:creationId xmlns:p14="http://schemas.microsoft.com/office/powerpoint/2010/main" val="19319617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F09BD-0B13-BA34-3CB1-77786CF7D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BBBF811-4B14-48D4-5E7F-31411F605B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2600" y="952260"/>
            <a:ext cx="7872730" cy="6331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5.</a:t>
            </a:r>
            <a:r>
              <a:rPr lang="zh-CN" altLang="en-US" dirty="0">
                <a:sym typeface="微软雅黑" panose="020B0503020204020204" pitchFamily="34" charset="-122"/>
              </a:rPr>
              <a:t>使用寓言说明道理有什么妙处？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B8767AB-55E1-ADAA-9AC7-20F2C2099115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10" name="图片 9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7E0806B7-4E0A-809B-624F-EBEE6C973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F9FFEF8-C1FD-E7D9-B730-848E07176D5D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6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研读文本</a:t>
              </a:r>
            </a:p>
          </p:txBody>
        </p:sp>
      </p:grpSp>
      <p:pic>
        <p:nvPicPr>
          <p:cNvPr id="13" name="图片 12" descr="电脑屏幕的照片&#10;&#10;低可信度">
            <a:extLst>
              <a:ext uri="{FF2B5EF4-FFF2-40B4-BE49-F238E27FC236}">
                <a16:creationId xmlns:a16="http://schemas.microsoft.com/office/drawing/2014/main" id="{F0F13322-3345-0CB5-6A5F-D2D762BEB9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82B5816-C036-F48D-C2E4-32A59F23FCF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6427" y="1947092"/>
            <a:ext cx="11657993" cy="395864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zh-CN" altLang="en-US" b="1" dirty="0"/>
              <a:t>启发联想，含蓄深刻：</a:t>
            </a:r>
            <a:r>
              <a:rPr lang="zh-CN" altLang="en-US" dirty="0"/>
              <a:t> 寓言不直接点明结论（如批评惠子思维僵化），而是引导读者从故事中自行领悟道理（如从宋人故事领悟“所用之异”），留给读者思考和联想的空间，使说理更含蓄、更具启发性。</a:t>
            </a:r>
            <a:br>
              <a:rPr lang="en-US" altLang="zh-CN" dirty="0"/>
            </a:br>
            <a:endParaRPr lang="zh-CN" altLang="en-US" dirty="0"/>
          </a:p>
          <a:p>
            <a:r>
              <a:rPr lang="zh-CN" altLang="en-US" b="1" dirty="0"/>
              <a:t>破除成见，易于接受：</a:t>
            </a:r>
            <a:r>
              <a:rPr lang="zh-CN" altLang="en-US" dirty="0"/>
              <a:t> 借助虚构的故事场景和人物，可以更巧妙地挑战常规思维（如惠子只知用瓠盛水制瓢），避免直接冲突，使对固有观念（“蓬之心”）的批判更委婉有力，更容易被接受。</a:t>
            </a:r>
          </a:p>
        </p:txBody>
      </p:sp>
    </p:spTree>
    <p:extLst>
      <p:ext uri="{BB962C8B-B14F-4D97-AF65-F5344CB8AC3E}">
        <p14:creationId xmlns:p14="http://schemas.microsoft.com/office/powerpoint/2010/main" val="28047915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电脑屏幕的照片&#10;&#10;低可信度">
            <a:extLst>
              <a:ext uri="{FF2B5EF4-FFF2-40B4-BE49-F238E27FC236}">
                <a16:creationId xmlns:a16="http://schemas.microsoft.com/office/drawing/2014/main" id="{B7D02D2F-F237-41DC-8BF7-A578F6192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060A4B94-B053-F1B1-7EA6-4E90F52441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r="10663" b="28630"/>
          <a:stretch>
            <a:fillRect/>
          </a:stretch>
        </p:blipFill>
        <p:spPr>
          <a:xfrm>
            <a:off x="5793766" y="3966934"/>
            <a:ext cx="6398235" cy="2891066"/>
          </a:xfrm>
          <a:custGeom>
            <a:avLst/>
            <a:gdLst>
              <a:gd name="connsiteX0" fmla="*/ 0 w 6398235"/>
              <a:gd name="connsiteY0" fmla="*/ 0 h 2891066"/>
              <a:gd name="connsiteX1" fmla="*/ 6398235 w 6398235"/>
              <a:gd name="connsiteY1" fmla="*/ 0 h 2891066"/>
              <a:gd name="connsiteX2" fmla="*/ 6398235 w 6398235"/>
              <a:gd name="connsiteY2" fmla="*/ 2891066 h 2891066"/>
              <a:gd name="connsiteX3" fmla="*/ 0 w 6398235"/>
              <a:gd name="connsiteY3" fmla="*/ 2891066 h 289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98235" h="2891066">
                <a:moveTo>
                  <a:pt x="0" y="0"/>
                </a:moveTo>
                <a:lnTo>
                  <a:pt x="6398235" y="0"/>
                </a:lnTo>
                <a:lnTo>
                  <a:pt x="6398235" y="2891066"/>
                </a:lnTo>
                <a:lnTo>
                  <a:pt x="0" y="2891066"/>
                </a:lnTo>
                <a:close/>
              </a:path>
            </a:pathLst>
          </a:custGeom>
        </p:spPr>
      </p:pic>
      <p:pic>
        <p:nvPicPr>
          <p:cNvPr id="15" name="图片 14" descr="夜晚的花&#10;&#10;中度可信度描述已自动生成">
            <a:extLst>
              <a:ext uri="{FF2B5EF4-FFF2-40B4-BE49-F238E27FC236}">
                <a16:creationId xmlns:a16="http://schemas.microsoft.com/office/drawing/2014/main" id="{F4B12C61-B982-A192-BDAC-454E671182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</a:blip>
          <a:stretch>
            <a:fillRect/>
          </a:stretch>
        </p:blipFill>
        <p:spPr>
          <a:xfrm>
            <a:off x="11353509" y="-238866"/>
            <a:ext cx="1356803" cy="160154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D7AEB0F-51E4-41B9-DD4B-29416A186E70}"/>
              </a:ext>
            </a:extLst>
          </p:cNvPr>
          <p:cNvSpPr txBox="1"/>
          <p:nvPr/>
        </p:nvSpPr>
        <p:spPr>
          <a:xfrm>
            <a:off x="482600" y="1320270"/>
            <a:ext cx="10289040" cy="26013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1.惠子认为大葫芦大而无用，一是不能盛水，二是因为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“ 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                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，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             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 ” 。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2.对于“不龟手之药”，不同的人“所用之异”：一种是“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        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”；</a:t>
            </a:r>
            <a:r>
              <a:rPr kumimoji="0" lang="en-US" altLang="zh-CN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一种是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“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                   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”。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D6F13D1-BB81-391B-313C-2F9A799CCD49}"/>
              </a:ext>
            </a:extLst>
          </p:cNvPr>
          <p:cNvSpPr txBox="1"/>
          <p:nvPr/>
        </p:nvSpPr>
        <p:spPr>
          <a:xfrm>
            <a:off x="1091482" y="1985158"/>
            <a:ext cx="5721438" cy="56560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剖之以为瓢             则瓠落无所容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9F464BE-5A4F-CB42-99F2-8D226EB560C6}"/>
              </a:ext>
            </a:extLst>
          </p:cNvPr>
          <p:cNvSpPr txBox="1"/>
          <p:nvPr/>
        </p:nvSpPr>
        <p:spPr>
          <a:xfrm>
            <a:off x="1099616" y="3239821"/>
            <a:ext cx="1377300" cy="56541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或以封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6FFCF21-ED9F-8E78-FDB6-1A8681EB5053}"/>
              </a:ext>
            </a:extLst>
          </p:cNvPr>
          <p:cNvSpPr txBox="1"/>
          <p:nvPr/>
        </p:nvSpPr>
        <p:spPr>
          <a:xfrm>
            <a:off x="5174491" y="3302393"/>
            <a:ext cx="29844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或不免于洴澼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絖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AA98A91-BC3A-83E5-9CDD-9DBAD367F71E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7" name="图片 6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16FE975B-A659-0C89-D204-D98B7CB75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A07D015-D6B9-F4D9-0A5D-C71CB07E1759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9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文义理解</a:t>
              </a:r>
            </a:p>
          </p:txBody>
        </p:sp>
      </p:grpSp>
      <p:pic>
        <p:nvPicPr>
          <p:cNvPr id="13" name="图片 12" descr="黑白色的花&#10;&#10;描述已自动生成">
            <a:extLst>
              <a:ext uri="{FF2B5EF4-FFF2-40B4-BE49-F238E27FC236}">
                <a16:creationId xmlns:a16="http://schemas.microsoft.com/office/drawing/2014/main" id="{D0A2225E-5061-7854-B102-B140ECB68D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8000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70044" y="227110"/>
            <a:ext cx="1721956" cy="4498344"/>
          </a:xfrm>
          <a:prstGeom prst="rect">
            <a:avLst/>
          </a:prstGeom>
        </p:spPr>
      </p:pic>
      <p:pic>
        <p:nvPicPr>
          <p:cNvPr id="19" name="图片 18" descr="人穿着裙子&#10;&#10;中度可信度描述已自动生成">
            <a:extLst>
              <a:ext uri="{FF2B5EF4-FFF2-40B4-BE49-F238E27FC236}">
                <a16:creationId xmlns:a16="http://schemas.microsoft.com/office/drawing/2014/main" id="{D3ED3F38-4FD1-4A79-CAAE-DD248DC1A50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  <a14:imgEffect>
                      <a14:brightnessContrast bright="5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5366" y="2872110"/>
            <a:ext cx="1721956" cy="37953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1758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电脑屏幕的照片&#10;&#10;低可信度">
            <a:extLst>
              <a:ext uri="{FF2B5EF4-FFF2-40B4-BE49-F238E27FC236}">
                <a16:creationId xmlns:a16="http://schemas.microsoft.com/office/drawing/2014/main" id="{42EDB304-B137-1034-771A-EE99B8D2C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25494"/>
            <a:ext cx="13030200" cy="83410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4A58AED7-1A7B-7797-615C-347BF8BD7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r="10663" b="28630"/>
          <a:stretch>
            <a:fillRect/>
          </a:stretch>
        </p:blipFill>
        <p:spPr>
          <a:xfrm>
            <a:off x="5793766" y="3966934"/>
            <a:ext cx="6398235" cy="2891066"/>
          </a:xfrm>
          <a:custGeom>
            <a:avLst/>
            <a:gdLst>
              <a:gd name="connsiteX0" fmla="*/ 0 w 6398235"/>
              <a:gd name="connsiteY0" fmla="*/ 0 h 2891066"/>
              <a:gd name="connsiteX1" fmla="*/ 6398235 w 6398235"/>
              <a:gd name="connsiteY1" fmla="*/ 0 h 2891066"/>
              <a:gd name="connsiteX2" fmla="*/ 6398235 w 6398235"/>
              <a:gd name="connsiteY2" fmla="*/ 2891066 h 2891066"/>
              <a:gd name="connsiteX3" fmla="*/ 0 w 6398235"/>
              <a:gd name="connsiteY3" fmla="*/ 2891066 h 289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98235" h="2891066">
                <a:moveTo>
                  <a:pt x="0" y="0"/>
                </a:moveTo>
                <a:lnTo>
                  <a:pt x="6398235" y="0"/>
                </a:lnTo>
                <a:lnTo>
                  <a:pt x="6398235" y="2891066"/>
                </a:lnTo>
                <a:lnTo>
                  <a:pt x="0" y="2891066"/>
                </a:lnTo>
                <a:close/>
              </a:path>
            </a:pathLst>
          </a:cu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D7AEB0F-51E4-41B9-DD4B-29416A186E70}"/>
              </a:ext>
            </a:extLst>
          </p:cNvPr>
          <p:cNvSpPr txBox="1"/>
          <p:nvPr/>
        </p:nvSpPr>
        <p:spPr>
          <a:xfrm>
            <a:off x="503831" y="1188193"/>
            <a:ext cx="9627140" cy="32476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3.庄子认为惠子“拙于用大”， “ 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                                  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，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                   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？”</a:t>
            </a:r>
            <a:r>
              <a:rPr kumimoji="0" lang="en-US" altLang="zh-CN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这才是真正的“逍遥游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”。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4. 《</a:t>
            </a:r>
            <a:r>
              <a:rPr kumimoji="0" lang="en-US" altLang="zh-CN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逍遥游（节选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）》</a:t>
            </a:r>
            <a:r>
              <a:rPr kumimoji="0" lang="en-US" altLang="zh-CN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中庄子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对于</a:t>
            </a:r>
            <a:r>
              <a:rPr kumimoji="0" lang="en-US" altLang="zh-CN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惠子的评价是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“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                    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”和“ 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                              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” 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8C44507-F49F-47C2-FF6A-A7EB113E53B6}"/>
              </a:ext>
            </a:extLst>
          </p:cNvPr>
          <p:cNvSpPr txBox="1"/>
          <p:nvPr/>
        </p:nvSpPr>
        <p:spPr>
          <a:xfrm>
            <a:off x="1010798" y="1841536"/>
            <a:ext cx="8058616" cy="56541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何不虑以为大樽而浮乎江湖      而忧其瓠落无所容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682A4A-0781-B642-F7AA-C7E8C1F92B5B}"/>
              </a:ext>
            </a:extLst>
          </p:cNvPr>
          <p:cNvSpPr txBox="1"/>
          <p:nvPr/>
        </p:nvSpPr>
        <p:spPr>
          <a:xfrm>
            <a:off x="1000631" y="3757232"/>
            <a:ext cx="3057247" cy="56541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夫子固拙于用大矣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0A2269-2038-C36A-C55C-D16A631D3653}"/>
              </a:ext>
            </a:extLst>
          </p:cNvPr>
          <p:cNvSpPr txBox="1"/>
          <p:nvPr/>
        </p:nvSpPr>
        <p:spPr>
          <a:xfrm>
            <a:off x="5317401" y="3757232"/>
            <a:ext cx="3775393" cy="56541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则夫子犹有蓬之心也夫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10B50C2-4B2D-9396-FE8F-4F4D0164FC71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4" name="图片 3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90A06B74-82B3-9E41-56A1-0E3220196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C191406-9222-49F6-074B-437CC405A6B1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dirty="0">
                  <a:blipFill dpi="0" rotWithShape="1">
                    <a:blip r:embed="rId8"/>
                    <a:srcRect/>
                    <a:tile tx="0" ty="0" sx="100000" sy="100000" flip="none" algn="b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文义理解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8"/>
                  <a:srcRect/>
                  <a:tile tx="0" ty="0" sx="100000" sy="100000" flip="none" algn="b"/>
                </a:blip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13" name="图片 12" descr="夜晚的花&#10;&#10;中度可信度描述已自动生成">
            <a:extLst>
              <a:ext uri="{FF2B5EF4-FFF2-40B4-BE49-F238E27FC236}">
                <a16:creationId xmlns:a16="http://schemas.microsoft.com/office/drawing/2014/main" id="{FB70A870-5070-A204-5C82-E0CE65D6FD9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</a:blip>
          <a:stretch>
            <a:fillRect/>
          </a:stretch>
        </p:blipFill>
        <p:spPr>
          <a:xfrm>
            <a:off x="11353509" y="-238866"/>
            <a:ext cx="1356803" cy="1601543"/>
          </a:xfrm>
          <a:prstGeom prst="rect">
            <a:avLst/>
          </a:prstGeom>
        </p:spPr>
      </p:pic>
      <p:pic>
        <p:nvPicPr>
          <p:cNvPr id="15" name="图片 14" descr="黑白色的花&#10;&#10;描述已自动生成">
            <a:extLst>
              <a:ext uri="{FF2B5EF4-FFF2-40B4-BE49-F238E27FC236}">
                <a16:creationId xmlns:a16="http://schemas.microsoft.com/office/drawing/2014/main" id="{37828DE4-7D66-AF64-D968-5CA78B0EBA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8000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5332" y="227111"/>
            <a:ext cx="1876668" cy="4902506"/>
          </a:xfrm>
          <a:prstGeom prst="rect">
            <a:avLst/>
          </a:prstGeom>
        </p:spPr>
      </p:pic>
      <p:pic>
        <p:nvPicPr>
          <p:cNvPr id="23" name="图片 22" descr="人穿着裙子&#10;&#10;中度可信度描述已自动生成">
            <a:extLst>
              <a:ext uri="{FF2B5EF4-FFF2-40B4-BE49-F238E27FC236}">
                <a16:creationId xmlns:a16="http://schemas.microsoft.com/office/drawing/2014/main" id="{9D18723D-FA6B-BD2B-1107-F48F3847E6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  <a14:imgEffect>
                      <a14:brightnessContrast bright="5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81932" y="3327400"/>
            <a:ext cx="1515389" cy="334004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5268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>
            <a:extLst>
              <a:ext uri="{FF2B5EF4-FFF2-40B4-BE49-F238E27FC236}">
                <a16:creationId xmlns:a16="http://schemas.microsoft.com/office/drawing/2014/main" id="{38E7F2F2-00DF-2905-3C5C-B9113FD202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663696"/>
            <a:ext cx="12192000" cy="3194304"/>
          </a:xfrm>
          <a:prstGeom prst="rect">
            <a:avLst/>
          </a:prstGeom>
        </p:spPr>
      </p:pic>
      <p:pic>
        <p:nvPicPr>
          <p:cNvPr id="46" name="图片 45" descr="查看图片">
            <a:extLst>
              <a:ext uri="{FF2B5EF4-FFF2-40B4-BE49-F238E27FC236}">
                <a16:creationId xmlns:a16="http://schemas.microsoft.com/office/drawing/2014/main" id="{5BA148B3-14CB-047C-C10A-8ACB9FD12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969"/>
          <a:stretch>
            <a:fillRect/>
          </a:stretch>
        </p:blipFill>
        <p:spPr bwMode="auto">
          <a:xfrm>
            <a:off x="0" y="0"/>
            <a:ext cx="12192000" cy="4326771"/>
          </a:xfrm>
          <a:custGeom>
            <a:avLst/>
            <a:gdLst>
              <a:gd name="connsiteX0" fmla="*/ 0 w 12192000"/>
              <a:gd name="connsiteY0" fmla="*/ 0 h 4326771"/>
              <a:gd name="connsiteX1" fmla="*/ 12192000 w 12192000"/>
              <a:gd name="connsiteY1" fmla="*/ 0 h 4326771"/>
              <a:gd name="connsiteX2" fmla="*/ 12192000 w 12192000"/>
              <a:gd name="connsiteY2" fmla="*/ 4326771 h 4326771"/>
              <a:gd name="connsiteX3" fmla="*/ 0 w 12192000"/>
              <a:gd name="connsiteY3" fmla="*/ 4326771 h 432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326771">
                <a:moveTo>
                  <a:pt x="0" y="0"/>
                </a:moveTo>
                <a:lnTo>
                  <a:pt x="12192000" y="0"/>
                </a:lnTo>
                <a:lnTo>
                  <a:pt x="12192000" y="4326771"/>
                </a:lnTo>
                <a:lnTo>
                  <a:pt x="0" y="432677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右大括号 2">
            <a:extLst>
              <a:ext uri="{FF2B5EF4-FFF2-40B4-BE49-F238E27FC236}">
                <a16:creationId xmlns:a16="http://schemas.microsoft.com/office/drawing/2014/main" id="{6E8FE67D-10A9-F5CE-B66F-FB5695099F1D}"/>
              </a:ext>
            </a:extLst>
          </p:cNvPr>
          <p:cNvSpPr/>
          <p:nvPr/>
        </p:nvSpPr>
        <p:spPr>
          <a:xfrm rot="5400000">
            <a:off x="5034007" y="-5799247"/>
            <a:ext cx="2123987" cy="13372289"/>
          </a:xfrm>
          <a:prstGeom prst="rightBrace">
            <a:avLst>
              <a:gd name="adj1" fmla="val 90730"/>
              <a:gd name="adj2" fmla="val 50000"/>
            </a:avLst>
          </a:prstGeom>
          <a:blipFill dpi="0" rotWithShape="0">
            <a:blip r:embed="rId8"/>
            <a:srcRect/>
            <a:tile tx="0" ty="0" sx="100000" sy="100000" flip="none" algn="t"/>
          </a:blipFill>
          <a:ln>
            <a:noFill/>
          </a:ln>
          <a:effectLst>
            <a:outerShdw blurRad="508000" dist="254000" dir="5400000" algn="t" rotWithShape="0">
              <a:srgbClr val="5A4C3C">
                <a:alpha val="2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右大括号 3">
            <a:extLst>
              <a:ext uri="{FF2B5EF4-FFF2-40B4-BE49-F238E27FC236}">
                <a16:creationId xmlns:a16="http://schemas.microsoft.com/office/drawing/2014/main" id="{8BAE6499-EC23-B35C-EF6C-7887D7E14C86}"/>
              </a:ext>
            </a:extLst>
          </p:cNvPr>
          <p:cNvSpPr/>
          <p:nvPr/>
        </p:nvSpPr>
        <p:spPr>
          <a:xfrm rot="5400000">
            <a:off x="4988838" y="-5640954"/>
            <a:ext cx="2214324" cy="13372289"/>
          </a:xfrm>
          <a:prstGeom prst="rightBrace">
            <a:avLst>
              <a:gd name="adj1" fmla="val 90730"/>
              <a:gd name="adj2" fmla="val 50000"/>
            </a:avLst>
          </a:prstGeom>
          <a:noFill/>
          <a:ln w="12700">
            <a:gradFill flip="none" rotWithShape="1">
              <a:gsLst>
                <a:gs pos="36000">
                  <a:srgbClr val="967126"/>
                </a:gs>
                <a:gs pos="0">
                  <a:srgbClr val="D9C69B"/>
                </a:gs>
                <a:gs pos="68000">
                  <a:srgbClr val="967126"/>
                </a:gs>
                <a:gs pos="97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F54BA2A6-EEA9-B067-8444-72C4ABD1F87F}"/>
              </a:ext>
            </a:extLst>
          </p:cNvPr>
          <p:cNvSpPr/>
          <p:nvPr/>
        </p:nvSpPr>
        <p:spPr>
          <a:xfrm rot="16200000" flipV="1">
            <a:off x="5034007" y="-637222"/>
            <a:ext cx="2123987" cy="13372289"/>
          </a:xfrm>
          <a:prstGeom prst="rightBrace">
            <a:avLst>
              <a:gd name="adj1" fmla="val 90730"/>
              <a:gd name="adj2" fmla="val 50000"/>
            </a:avLst>
          </a:prstGeom>
          <a:blipFill dpi="0" rotWithShape="0">
            <a:blip r:embed="rId8"/>
            <a:srcRect/>
            <a:tile tx="0" ty="0" sx="100000" sy="100000" flip="none" algn="t"/>
          </a:blipFill>
          <a:ln>
            <a:noFill/>
          </a:ln>
          <a:effectLst>
            <a:outerShdw blurRad="508000" dist="38100" dir="16200000" rotWithShape="0">
              <a:srgbClr val="5A4C3C">
                <a:alpha val="2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右大括号 8">
            <a:extLst>
              <a:ext uri="{FF2B5EF4-FFF2-40B4-BE49-F238E27FC236}">
                <a16:creationId xmlns:a16="http://schemas.microsoft.com/office/drawing/2014/main" id="{8282CE2B-E2C3-FE80-1293-C6D5522A9BFD}"/>
              </a:ext>
            </a:extLst>
          </p:cNvPr>
          <p:cNvSpPr/>
          <p:nvPr/>
        </p:nvSpPr>
        <p:spPr>
          <a:xfrm rot="16200000" flipV="1">
            <a:off x="4988838" y="-795515"/>
            <a:ext cx="2214324" cy="13372289"/>
          </a:xfrm>
          <a:prstGeom prst="rightBrace">
            <a:avLst>
              <a:gd name="adj1" fmla="val 90730"/>
              <a:gd name="adj2" fmla="val 50000"/>
            </a:avLst>
          </a:prstGeom>
          <a:noFill/>
          <a:ln w="12700">
            <a:gradFill flip="none" rotWithShape="1">
              <a:gsLst>
                <a:gs pos="36000">
                  <a:srgbClr val="967126"/>
                </a:gs>
                <a:gs pos="0">
                  <a:srgbClr val="D9C69B"/>
                </a:gs>
                <a:gs pos="68000">
                  <a:srgbClr val="967126"/>
                </a:gs>
                <a:gs pos="97000">
                  <a:srgbClr val="D9C69B">
                    <a:alpha val="0"/>
                  </a:srgb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2" descr="查看图片">
            <a:extLst>
              <a:ext uri="{FF2B5EF4-FFF2-40B4-BE49-F238E27FC236}">
                <a16:creationId xmlns:a16="http://schemas.microsoft.com/office/drawing/2014/main" id="{699DBCBE-3909-466E-E58B-2506478FF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8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" y="-1"/>
            <a:ext cx="4291452" cy="2789444"/>
          </a:xfrm>
          <a:prstGeom prst="rect">
            <a:avLst/>
          </a:prstGeom>
          <a:noFill/>
          <a:effectLst>
            <a:outerShdw blurRad="254000" sx="102000" sy="102000" algn="ctr" rotWithShape="0">
              <a:srgbClr val="2D2C2A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查看图片">
            <a:extLst>
              <a:ext uri="{FF2B5EF4-FFF2-40B4-BE49-F238E27FC236}">
                <a16:creationId xmlns:a16="http://schemas.microsoft.com/office/drawing/2014/main" id="{04916872-0257-ABF7-A073-E4CF97315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8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79" t="29354"/>
          <a:stretch/>
        </p:blipFill>
        <p:spPr bwMode="auto">
          <a:xfrm>
            <a:off x="7614804" y="4439895"/>
            <a:ext cx="4577195" cy="2418105"/>
          </a:xfrm>
          <a:prstGeom prst="rect">
            <a:avLst/>
          </a:prstGeom>
          <a:noFill/>
          <a:effectLst>
            <a:outerShdw blurRad="254000" sx="102000" sy="102000" algn="ctr" rotWithShape="0">
              <a:srgbClr val="2D2C2A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A-文本框 9">
            <a:extLst>
              <a:ext uri="{FF2B5EF4-FFF2-40B4-BE49-F238E27FC236}">
                <a16:creationId xmlns:a16="http://schemas.microsoft.com/office/drawing/2014/main" id="{EDDF313D-2607-5B58-D169-590DB4C7754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83854" y="2427887"/>
            <a:ext cx="2214785" cy="408445"/>
          </a:xfrm>
          <a:custGeom>
            <a:avLst/>
            <a:gdLst/>
            <a:ahLst/>
            <a:cxnLst/>
            <a:rect l="l" t="t" r="r" b="b"/>
            <a:pathLst>
              <a:path w="2214785" h="408445">
                <a:moveTo>
                  <a:pt x="1310143" y="272872"/>
                </a:moveTo>
                <a:cubicBezTo>
                  <a:pt x="1308993" y="272872"/>
                  <a:pt x="1308007" y="272954"/>
                  <a:pt x="1307185" y="273118"/>
                </a:cubicBezTo>
                <a:cubicBezTo>
                  <a:pt x="1284343" y="275419"/>
                  <a:pt x="1262322" y="279856"/>
                  <a:pt x="1241124" y="286429"/>
                </a:cubicBezTo>
                <a:cubicBezTo>
                  <a:pt x="1241124" y="288072"/>
                  <a:pt x="1242028" y="296125"/>
                  <a:pt x="1243835" y="310586"/>
                </a:cubicBezTo>
                <a:lnTo>
                  <a:pt x="1246054" y="329320"/>
                </a:lnTo>
                <a:cubicBezTo>
                  <a:pt x="1271689" y="327019"/>
                  <a:pt x="1287301" y="325376"/>
                  <a:pt x="1292888" y="324390"/>
                </a:cubicBezTo>
                <a:cubicBezTo>
                  <a:pt x="1297982" y="323568"/>
                  <a:pt x="1302748" y="322253"/>
                  <a:pt x="1307185" y="320446"/>
                </a:cubicBezTo>
                <a:cubicBezTo>
                  <a:pt x="1311951" y="303848"/>
                  <a:pt x="1314744" y="292099"/>
                  <a:pt x="1315566" y="285197"/>
                </a:cubicBezTo>
                <a:cubicBezTo>
                  <a:pt x="1315895" y="281910"/>
                  <a:pt x="1316059" y="279774"/>
                  <a:pt x="1316059" y="278788"/>
                </a:cubicBezTo>
                <a:cubicBezTo>
                  <a:pt x="1316059" y="276816"/>
                  <a:pt x="1315648" y="275337"/>
                  <a:pt x="1314826" y="274351"/>
                </a:cubicBezTo>
                <a:cubicBezTo>
                  <a:pt x="1314005" y="273365"/>
                  <a:pt x="1312444" y="272872"/>
                  <a:pt x="1310143" y="272872"/>
                </a:cubicBezTo>
                <a:close/>
                <a:moveTo>
                  <a:pt x="1336764" y="224312"/>
                </a:moveTo>
                <a:cubicBezTo>
                  <a:pt x="1341366" y="224148"/>
                  <a:pt x="1348227" y="227229"/>
                  <a:pt x="1357347" y="233556"/>
                </a:cubicBezTo>
                <a:cubicBezTo>
                  <a:pt x="1366467" y="239882"/>
                  <a:pt x="1374561" y="247277"/>
                  <a:pt x="1381627" y="255740"/>
                </a:cubicBezTo>
                <a:cubicBezTo>
                  <a:pt x="1388693" y="264203"/>
                  <a:pt x="1392226" y="271721"/>
                  <a:pt x="1392226" y="278295"/>
                </a:cubicBezTo>
                <a:cubicBezTo>
                  <a:pt x="1392226" y="282896"/>
                  <a:pt x="1390213" y="287703"/>
                  <a:pt x="1386187" y="292715"/>
                </a:cubicBezTo>
                <a:cubicBezTo>
                  <a:pt x="1382161" y="297727"/>
                  <a:pt x="1375382" y="304998"/>
                  <a:pt x="1365851" y="314530"/>
                </a:cubicBezTo>
                <a:cubicBezTo>
                  <a:pt x="1356648" y="323732"/>
                  <a:pt x="1351144" y="329320"/>
                  <a:pt x="1349336" y="331291"/>
                </a:cubicBezTo>
                <a:cubicBezTo>
                  <a:pt x="1358045" y="339344"/>
                  <a:pt x="1362400" y="345670"/>
                  <a:pt x="1362400" y="350272"/>
                </a:cubicBezTo>
                <a:cubicBezTo>
                  <a:pt x="1362400" y="352737"/>
                  <a:pt x="1361044" y="355325"/>
                  <a:pt x="1358333" y="358036"/>
                </a:cubicBezTo>
                <a:cubicBezTo>
                  <a:pt x="1355621" y="360748"/>
                  <a:pt x="1352417" y="363048"/>
                  <a:pt x="1348720" y="364938"/>
                </a:cubicBezTo>
                <a:cubicBezTo>
                  <a:pt x="1345022" y="366828"/>
                  <a:pt x="1341777" y="367773"/>
                  <a:pt x="1338983" y="367773"/>
                </a:cubicBezTo>
                <a:cubicBezTo>
                  <a:pt x="1338161" y="367773"/>
                  <a:pt x="1337257" y="367609"/>
                  <a:pt x="1336271" y="367280"/>
                </a:cubicBezTo>
                <a:cubicBezTo>
                  <a:pt x="1316223" y="359392"/>
                  <a:pt x="1298147" y="355448"/>
                  <a:pt x="1282042" y="355448"/>
                </a:cubicBezTo>
                <a:cubicBezTo>
                  <a:pt x="1275962" y="355448"/>
                  <a:pt x="1270703" y="355818"/>
                  <a:pt x="1266266" y="356557"/>
                </a:cubicBezTo>
                <a:cubicBezTo>
                  <a:pt x="1261830" y="357297"/>
                  <a:pt x="1256242" y="358488"/>
                  <a:pt x="1249505" y="360132"/>
                </a:cubicBezTo>
                <a:lnTo>
                  <a:pt x="1249998" y="367280"/>
                </a:lnTo>
                <a:cubicBezTo>
                  <a:pt x="1249998" y="370895"/>
                  <a:pt x="1248929" y="375414"/>
                  <a:pt x="1246793" y="380837"/>
                </a:cubicBezTo>
                <a:cubicBezTo>
                  <a:pt x="1244657" y="386260"/>
                  <a:pt x="1241946" y="390985"/>
                  <a:pt x="1238659" y="395011"/>
                </a:cubicBezTo>
                <a:cubicBezTo>
                  <a:pt x="1235372" y="399037"/>
                  <a:pt x="1232003" y="401050"/>
                  <a:pt x="1228552" y="401050"/>
                </a:cubicBezTo>
                <a:cubicBezTo>
                  <a:pt x="1225923" y="401214"/>
                  <a:pt x="1222554" y="398421"/>
                  <a:pt x="1218446" y="392669"/>
                </a:cubicBezTo>
                <a:cubicBezTo>
                  <a:pt x="1214338" y="386918"/>
                  <a:pt x="1210805" y="379112"/>
                  <a:pt x="1207847" y="369252"/>
                </a:cubicBezTo>
                <a:cubicBezTo>
                  <a:pt x="1204889" y="359392"/>
                  <a:pt x="1203410" y="348628"/>
                  <a:pt x="1203410" y="336961"/>
                </a:cubicBezTo>
                <a:cubicBezTo>
                  <a:pt x="1203410" y="315269"/>
                  <a:pt x="1202177" y="299699"/>
                  <a:pt x="1199712" y="290250"/>
                </a:cubicBezTo>
                <a:cubicBezTo>
                  <a:pt x="1197247" y="280801"/>
                  <a:pt x="1194207" y="273611"/>
                  <a:pt x="1190592" y="268681"/>
                </a:cubicBezTo>
                <a:cubicBezTo>
                  <a:pt x="1189935" y="267695"/>
                  <a:pt x="1189360" y="266750"/>
                  <a:pt x="1188867" y="265847"/>
                </a:cubicBezTo>
                <a:cubicBezTo>
                  <a:pt x="1188374" y="264943"/>
                  <a:pt x="1188127" y="263998"/>
                  <a:pt x="1188127" y="263012"/>
                </a:cubicBezTo>
                <a:cubicBezTo>
                  <a:pt x="1188127" y="260383"/>
                  <a:pt x="1189195" y="257466"/>
                  <a:pt x="1191331" y="254261"/>
                </a:cubicBezTo>
                <a:cubicBezTo>
                  <a:pt x="1193468" y="251057"/>
                  <a:pt x="1195768" y="249372"/>
                  <a:pt x="1198233" y="249208"/>
                </a:cubicBezTo>
                <a:cubicBezTo>
                  <a:pt x="1201027" y="249208"/>
                  <a:pt x="1206861" y="252084"/>
                  <a:pt x="1215735" y="257835"/>
                </a:cubicBezTo>
                <a:lnTo>
                  <a:pt x="1221404" y="258082"/>
                </a:lnTo>
                <a:cubicBezTo>
                  <a:pt x="1239152" y="258082"/>
                  <a:pt x="1263801" y="253892"/>
                  <a:pt x="1295353" y="245511"/>
                </a:cubicBezTo>
                <a:cubicBezTo>
                  <a:pt x="1300940" y="244032"/>
                  <a:pt x="1305829" y="242142"/>
                  <a:pt x="1310020" y="239841"/>
                </a:cubicBezTo>
                <a:cubicBezTo>
                  <a:pt x="1314210" y="237541"/>
                  <a:pt x="1318770" y="234583"/>
                  <a:pt x="1323700" y="230967"/>
                </a:cubicBezTo>
                <a:cubicBezTo>
                  <a:pt x="1326987" y="228667"/>
                  <a:pt x="1329575" y="226982"/>
                  <a:pt x="1331465" y="225914"/>
                </a:cubicBezTo>
                <a:cubicBezTo>
                  <a:pt x="1333354" y="224846"/>
                  <a:pt x="1335121" y="224312"/>
                  <a:pt x="1336764" y="224312"/>
                </a:cubicBezTo>
                <a:close/>
                <a:moveTo>
                  <a:pt x="330565" y="215685"/>
                </a:moveTo>
                <a:lnTo>
                  <a:pt x="250701" y="222340"/>
                </a:lnTo>
                <a:lnTo>
                  <a:pt x="250208" y="246004"/>
                </a:lnTo>
                <a:cubicBezTo>
                  <a:pt x="271571" y="244525"/>
                  <a:pt x="298685" y="242224"/>
                  <a:pt x="331551" y="239102"/>
                </a:cubicBezTo>
                <a:close/>
                <a:moveTo>
                  <a:pt x="436066" y="151595"/>
                </a:moveTo>
                <a:cubicBezTo>
                  <a:pt x="435244" y="151595"/>
                  <a:pt x="433190" y="151760"/>
                  <a:pt x="429904" y="152088"/>
                </a:cubicBezTo>
                <a:lnTo>
                  <a:pt x="404268" y="154553"/>
                </a:lnTo>
                <a:lnTo>
                  <a:pt x="384302" y="156525"/>
                </a:lnTo>
                <a:cubicBezTo>
                  <a:pt x="384302" y="157840"/>
                  <a:pt x="384137" y="160141"/>
                  <a:pt x="383809" y="163427"/>
                </a:cubicBezTo>
                <a:cubicBezTo>
                  <a:pt x="383480" y="169343"/>
                  <a:pt x="383316" y="173452"/>
                  <a:pt x="383316" y="175752"/>
                </a:cubicBezTo>
                <a:cubicBezTo>
                  <a:pt x="383316" y="180025"/>
                  <a:pt x="383398" y="183394"/>
                  <a:pt x="383562" y="185858"/>
                </a:cubicBezTo>
                <a:lnTo>
                  <a:pt x="407226" y="183394"/>
                </a:lnTo>
                <a:cubicBezTo>
                  <a:pt x="412320" y="182901"/>
                  <a:pt x="419468" y="181422"/>
                  <a:pt x="428671" y="178957"/>
                </a:cubicBezTo>
                <a:cubicBezTo>
                  <a:pt x="434916" y="167946"/>
                  <a:pt x="437791" y="162852"/>
                  <a:pt x="437299" y="163674"/>
                </a:cubicBezTo>
                <a:cubicBezTo>
                  <a:pt x="439599" y="159073"/>
                  <a:pt x="440749" y="156115"/>
                  <a:pt x="440749" y="154800"/>
                </a:cubicBezTo>
                <a:cubicBezTo>
                  <a:pt x="440749" y="152664"/>
                  <a:pt x="439188" y="151595"/>
                  <a:pt x="436066" y="151595"/>
                </a:cubicBezTo>
                <a:close/>
                <a:moveTo>
                  <a:pt x="1888917" y="135573"/>
                </a:moveTo>
                <a:cubicBezTo>
                  <a:pt x="1892368" y="135573"/>
                  <a:pt x="1898982" y="138408"/>
                  <a:pt x="1908760" y="144077"/>
                </a:cubicBezTo>
                <a:cubicBezTo>
                  <a:pt x="1918537" y="149747"/>
                  <a:pt x="1927494" y="155909"/>
                  <a:pt x="1935628" y="162565"/>
                </a:cubicBezTo>
                <a:cubicBezTo>
                  <a:pt x="1943762" y="169220"/>
                  <a:pt x="1947829" y="174109"/>
                  <a:pt x="1947829" y="177231"/>
                </a:cubicBezTo>
                <a:cubicBezTo>
                  <a:pt x="1947829" y="179860"/>
                  <a:pt x="1945693" y="185612"/>
                  <a:pt x="1941421" y="194486"/>
                </a:cubicBezTo>
                <a:cubicBezTo>
                  <a:pt x="1936819" y="203524"/>
                  <a:pt x="1933697" y="211083"/>
                  <a:pt x="1932054" y="217164"/>
                </a:cubicBezTo>
                <a:cubicBezTo>
                  <a:pt x="1930903" y="221600"/>
                  <a:pt x="1928808" y="231173"/>
                  <a:pt x="1925768" y="245880"/>
                </a:cubicBezTo>
                <a:cubicBezTo>
                  <a:pt x="1922728" y="260588"/>
                  <a:pt x="1920551" y="271311"/>
                  <a:pt x="1919236" y="278048"/>
                </a:cubicBezTo>
                <a:cubicBezTo>
                  <a:pt x="1918414" y="281828"/>
                  <a:pt x="1916565" y="290989"/>
                  <a:pt x="1913690" y="305533"/>
                </a:cubicBezTo>
                <a:cubicBezTo>
                  <a:pt x="1910814" y="320076"/>
                  <a:pt x="1908431" y="331497"/>
                  <a:pt x="1906541" y="339796"/>
                </a:cubicBezTo>
                <a:cubicBezTo>
                  <a:pt x="1904652" y="348094"/>
                  <a:pt x="1903296" y="353230"/>
                  <a:pt x="1902474" y="355202"/>
                </a:cubicBezTo>
                <a:cubicBezTo>
                  <a:pt x="1900666" y="359803"/>
                  <a:pt x="1895531" y="365965"/>
                  <a:pt x="1887068" y="373689"/>
                </a:cubicBezTo>
                <a:cubicBezTo>
                  <a:pt x="1878605" y="381412"/>
                  <a:pt x="1869485" y="388232"/>
                  <a:pt x="1859707" y="394148"/>
                </a:cubicBezTo>
                <a:cubicBezTo>
                  <a:pt x="1849929" y="400064"/>
                  <a:pt x="1842329" y="403022"/>
                  <a:pt x="1836906" y="403022"/>
                </a:cubicBezTo>
                <a:cubicBezTo>
                  <a:pt x="1832798" y="403022"/>
                  <a:pt x="1829429" y="401748"/>
                  <a:pt x="1826800" y="399201"/>
                </a:cubicBezTo>
                <a:cubicBezTo>
                  <a:pt x="1824170" y="396654"/>
                  <a:pt x="1822116" y="393368"/>
                  <a:pt x="1820637" y="389341"/>
                </a:cubicBezTo>
                <a:cubicBezTo>
                  <a:pt x="1819158" y="385315"/>
                  <a:pt x="1817433" y="379769"/>
                  <a:pt x="1815461" y="372703"/>
                </a:cubicBezTo>
                <a:cubicBezTo>
                  <a:pt x="1813325" y="364651"/>
                  <a:pt x="1811270" y="357872"/>
                  <a:pt x="1809298" y="352367"/>
                </a:cubicBezTo>
                <a:cubicBezTo>
                  <a:pt x="1807326" y="346862"/>
                  <a:pt x="1804533" y="341398"/>
                  <a:pt x="1800918" y="335975"/>
                </a:cubicBezTo>
                <a:cubicBezTo>
                  <a:pt x="1797302" y="330552"/>
                  <a:pt x="1792619" y="325869"/>
                  <a:pt x="1786867" y="321925"/>
                </a:cubicBezTo>
                <a:cubicBezTo>
                  <a:pt x="1780951" y="317981"/>
                  <a:pt x="1777993" y="314694"/>
                  <a:pt x="1777993" y="312065"/>
                </a:cubicBezTo>
                <a:cubicBezTo>
                  <a:pt x="1777993" y="309600"/>
                  <a:pt x="1780294" y="308367"/>
                  <a:pt x="1784895" y="308367"/>
                </a:cubicBezTo>
                <a:cubicBezTo>
                  <a:pt x="1787031" y="308367"/>
                  <a:pt x="1789168" y="308614"/>
                  <a:pt x="1791304" y="309107"/>
                </a:cubicBezTo>
                <a:cubicBezTo>
                  <a:pt x="1799028" y="310914"/>
                  <a:pt x="1808230" y="311818"/>
                  <a:pt x="1818912" y="311818"/>
                </a:cubicBezTo>
                <a:cubicBezTo>
                  <a:pt x="1824663" y="311818"/>
                  <a:pt x="1829593" y="311407"/>
                  <a:pt x="1833702" y="310586"/>
                </a:cubicBezTo>
                <a:cubicBezTo>
                  <a:pt x="1837810" y="309764"/>
                  <a:pt x="1840275" y="308532"/>
                  <a:pt x="1841096" y="306888"/>
                </a:cubicBezTo>
                <a:cubicBezTo>
                  <a:pt x="1845533" y="298672"/>
                  <a:pt x="1850628" y="282239"/>
                  <a:pt x="1856379" y="257589"/>
                </a:cubicBezTo>
                <a:cubicBezTo>
                  <a:pt x="1862131" y="232939"/>
                  <a:pt x="1866157" y="211494"/>
                  <a:pt x="1868458" y="193253"/>
                </a:cubicBezTo>
                <a:cubicBezTo>
                  <a:pt x="1868622" y="192103"/>
                  <a:pt x="1868704" y="190624"/>
                  <a:pt x="1868704" y="188816"/>
                </a:cubicBezTo>
                <a:cubicBezTo>
                  <a:pt x="1868704" y="186187"/>
                  <a:pt x="1868129" y="184338"/>
                  <a:pt x="1866979" y="183270"/>
                </a:cubicBezTo>
                <a:cubicBezTo>
                  <a:pt x="1865828" y="182202"/>
                  <a:pt x="1863774" y="181668"/>
                  <a:pt x="1860816" y="181668"/>
                </a:cubicBezTo>
                <a:cubicBezTo>
                  <a:pt x="1859008" y="181668"/>
                  <a:pt x="1857612" y="181750"/>
                  <a:pt x="1856626" y="181915"/>
                </a:cubicBezTo>
                <a:cubicBezTo>
                  <a:pt x="1843644" y="183065"/>
                  <a:pt x="1830004" y="185530"/>
                  <a:pt x="1815707" y="189309"/>
                </a:cubicBezTo>
                <a:cubicBezTo>
                  <a:pt x="1819487" y="191610"/>
                  <a:pt x="1822404" y="194239"/>
                  <a:pt x="1824458" y="197197"/>
                </a:cubicBezTo>
                <a:cubicBezTo>
                  <a:pt x="1826512" y="200155"/>
                  <a:pt x="1827293" y="203360"/>
                  <a:pt x="1826800" y="206811"/>
                </a:cubicBezTo>
                <a:cubicBezTo>
                  <a:pt x="1825321" y="215849"/>
                  <a:pt x="1818994" y="230105"/>
                  <a:pt x="1807819" y="249578"/>
                </a:cubicBezTo>
                <a:cubicBezTo>
                  <a:pt x="1796645" y="269051"/>
                  <a:pt x="1779144" y="289100"/>
                  <a:pt x="1755316" y="309723"/>
                </a:cubicBezTo>
                <a:cubicBezTo>
                  <a:pt x="1731488" y="330347"/>
                  <a:pt x="1701251" y="345917"/>
                  <a:pt x="1664605" y="356434"/>
                </a:cubicBezTo>
                <a:cubicBezTo>
                  <a:pt x="1659018" y="357913"/>
                  <a:pt x="1654909" y="358653"/>
                  <a:pt x="1652280" y="358653"/>
                </a:cubicBezTo>
                <a:cubicBezTo>
                  <a:pt x="1650637" y="358653"/>
                  <a:pt x="1649815" y="358242"/>
                  <a:pt x="1649815" y="357420"/>
                </a:cubicBezTo>
                <a:cubicBezTo>
                  <a:pt x="1649815" y="355777"/>
                  <a:pt x="1653759" y="352408"/>
                  <a:pt x="1661647" y="347314"/>
                </a:cubicBezTo>
                <a:cubicBezTo>
                  <a:pt x="1684489" y="333017"/>
                  <a:pt x="1703798" y="317241"/>
                  <a:pt x="1719574" y="299986"/>
                </a:cubicBezTo>
                <a:cubicBezTo>
                  <a:pt x="1735349" y="282732"/>
                  <a:pt x="1747346" y="266463"/>
                  <a:pt x="1755562" y="251180"/>
                </a:cubicBezTo>
                <a:cubicBezTo>
                  <a:pt x="1763779" y="235897"/>
                  <a:pt x="1768626" y="223244"/>
                  <a:pt x="1770105" y="213220"/>
                </a:cubicBezTo>
                <a:cubicBezTo>
                  <a:pt x="1770434" y="210590"/>
                  <a:pt x="1770598" y="208783"/>
                  <a:pt x="1770598" y="207797"/>
                </a:cubicBezTo>
                <a:cubicBezTo>
                  <a:pt x="1770598" y="206153"/>
                  <a:pt x="1770434" y="204346"/>
                  <a:pt x="1770105" y="202374"/>
                </a:cubicBezTo>
                <a:cubicBezTo>
                  <a:pt x="1766655" y="203360"/>
                  <a:pt x="1764190" y="203853"/>
                  <a:pt x="1762711" y="203853"/>
                </a:cubicBezTo>
                <a:cubicBezTo>
                  <a:pt x="1760574" y="203853"/>
                  <a:pt x="1756754" y="201881"/>
                  <a:pt x="1751248" y="197937"/>
                </a:cubicBezTo>
                <a:cubicBezTo>
                  <a:pt x="1745743" y="193993"/>
                  <a:pt x="1740279" y="189474"/>
                  <a:pt x="1734856" y="184380"/>
                </a:cubicBezTo>
                <a:cubicBezTo>
                  <a:pt x="1729434" y="179285"/>
                  <a:pt x="1725736" y="175177"/>
                  <a:pt x="1723764" y="172055"/>
                </a:cubicBezTo>
                <a:cubicBezTo>
                  <a:pt x="1723435" y="171397"/>
                  <a:pt x="1723271" y="170658"/>
                  <a:pt x="1723271" y="169836"/>
                </a:cubicBezTo>
                <a:cubicBezTo>
                  <a:pt x="1723271" y="168193"/>
                  <a:pt x="1723846" y="166714"/>
                  <a:pt x="1724997" y="165399"/>
                </a:cubicBezTo>
                <a:cubicBezTo>
                  <a:pt x="1726147" y="164085"/>
                  <a:pt x="1727626" y="163592"/>
                  <a:pt x="1729434" y="163920"/>
                </a:cubicBezTo>
                <a:cubicBezTo>
                  <a:pt x="1731898" y="164413"/>
                  <a:pt x="1735103" y="164660"/>
                  <a:pt x="1739047" y="164660"/>
                </a:cubicBezTo>
                <a:cubicBezTo>
                  <a:pt x="1743813" y="164660"/>
                  <a:pt x="1752604" y="164167"/>
                  <a:pt x="1765422" y="163181"/>
                </a:cubicBezTo>
                <a:cubicBezTo>
                  <a:pt x="1767558" y="162852"/>
                  <a:pt x="1771091" y="162523"/>
                  <a:pt x="1776021" y="162195"/>
                </a:cubicBezTo>
                <a:cubicBezTo>
                  <a:pt x="1792126" y="160880"/>
                  <a:pt x="1806957" y="159196"/>
                  <a:pt x="1820514" y="157142"/>
                </a:cubicBezTo>
                <a:cubicBezTo>
                  <a:pt x="1834071" y="155088"/>
                  <a:pt x="1846437" y="152253"/>
                  <a:pt x="1857612" y="148638"/>
                </a:cubicBezTo>
                <a:cubicBezTo>
                  <a:pt x="1862213" y="147159"/>
                  <a:pt x="1868293" y="144529"/>
                  <a:pt x="1875852" y="140750"/>
                </a:cubicBezTo>
                <a:cubicBezTo>
                  <a:pt x="1883412" y="137299"/>
                  <a:pt x="1887767" y="135573"/>
                  <a:pt x="1888917" y="135573"/>
                </a:cubicBezTo>
                <a:close/>
                <a:moveTo>
                  <a:pt x="755279" y="114374"/>
                </a:moveTo>
                <a:cubicBezTo>
                  <a:pt x="742954" y="115689"/>
                  <a:pt x="733094" y="116922"/>
                  <a:pt x="725700" y="118072"/>
                </a:cubicBezTo>
                <a:cubicBezTo>
                  <a:pt x="725207" y="121523"/>
                  <a:pt x="724960" y="124645"/>
                  <a:pt x="724960" y="127439"/>
                </a:cubicBezTo>
                <a:cubicBezTo>
                  <a:pt x="724960" y="129575"/>
                  <a:pt x="726603" y="152006"/>
                  <a:pt x="729890" y="194732"/>
                </a:cubicBezTo>
                <a:lnTo>
                  <a:pt x="733834" y="246497"/>
                </a:lnTo>
                <a:lnTo>
                  <a:pt x="734820" y="245511"/>
                </a:lnTo>
                <a:cubicBezTo>
                  <a:pt x="742543" y="238116"/>
                  <a:pt x="749076" y="228502"/>
                  <a:pt x="754416" y="216671"/>
                </a:cubicBezTo>
                <a:cubicBezTo>
                  <a:pt x="759757" y="204839"/>
                  <a:pt x="763742" y="192843"/>
                  <a:pt x="766371" y="180682"/>
                </a:cubicBezTo>
                <a:cubicBezTo>
                  <a:pt x="769001" y="168522"/>
                  <a:pt x="770315" y="158251"/>
                  <a:pt x="770315" y="149870"/>
                </a:cubicBezTo>
                <a:cubicBezTo>
                  <a:pt x="770315" y="143297"/>
                  <a:pt x="769329" y="137874"/>
                  <a:pt x="767357" y="133601"/>
                </a:cubicBezTo>
                <a:cubicBezTo>
                  <a:pt x="765385" y="129329"/>
                  <a:pt x="762756" y="124974"/>
                  <a:pt x="759470" y="120537"/>
                </a:cubicBezTo>
                <a:cubicBezTo>
                  <a:pt x="757333" y="117908"/>
                  <a:pt x="755936" y="115853"/>
                  <a:pt x="755279" y="114374"/>
                </a:cubicBezTo>
                <a:close/>
                <a:moveTo>
                  <a:pt x="846976" y="106487"/>
                </a:moveTo>
                <a:lnTo>
                  <a:pt x="798169" y="110184"/>
                </a:lnTo>
                <a:cubicBezTo>
                  <a:pt x="804743" y="115114"/>
                  <a:pt x="810289" y="120044"/>
                  <a:pt x="814808" y="124974"/>
                </a:cubicBezTo>
                <a:cubicBezTo>
                  <a:pt x="819327" y="129904"/>
                  <a:pt x="821587" y="134012"/>
                  <a:pt x="821587" y="137299"/>
                </a:cubicBezTo>
                <a:cubicBezTo>
                  <a:pt x="821587" y="147652"/>
                  <a:pt x="819163" y="161250"/>
                  <a:pt x="814315" y="178094"/>
                </a:cubicBezTo>
                <a:cubicBezTo>
                  <a:pt x="809467" y="194938"/>
                  <a:pt x="800799" y="211248"/>
                  <a:pt x="788310" y="227023"/>
                </a:cubicBezTo>
                <a:cubicBezTo>
                  <a:pt x="775820" y="242799"/>
                  <a:pt x="758894" y="253316"/>
                  <a:pt x="737531" y="258575"/>
                </a:cubicBezTo>
                <a:cubicBezTo>
                  <a:pt x="736217" y="258904"/>
                  <a:pt x="735313" y="259068"/>
                  <a:pt x="734820" y="259068"/>
                </a:cubicBezTo>
                <a:lnTo>
                  <a:pt x="737531" y="297028"/>
                </a:lnTo>
                <a:cubicBezTo>
                  <a:pt x="757908" y="295221"/>
                  <a:pt x="790610" y="291688"/>
                  <a:pt x="835637" y="286429"/>
                </a:cubicBezTo>
                <a:lnTo>
                  <a:pt x="846483" y="285197"/>
                </a:lnTo>
                <a:cubicBezTo>
                  <a:pt x="862259" y="283389"/>
                  <a:pt x="874214" y="281417"/>
                  <a:pt x="882348" y="279281"/>
                </a:cubicBezTo>
                <a:cubicBezTo>
                  <a:pt x="890482" y="277144"/>
                  <a:pt x="897754" y="274762"/>
                  <a:pt x="904163" y="272132"/>
                </a:cubicBezTo>
                <a:cubicBezTo>
                  <a:pt x="907285" y="270818"/>
                  <a:pt x="909874" y="269873"/>
                  <a:pt x="911928" y="269298"/>
                </a:cubicBezTo>
                <a:cubicBezTo>
                  <a:pt x="913982" y="268722"/>
                  <a:pt x="916406" y="268435"/>
                  <a:pt x="919199" y="268435"/>
                </a:cubicBezTo>
                <a:cubicBezTo>
                  <a:pt x="923308" y="268435"/>
                  <a:pt x="929100" y="270037"/>
                  <a:pt x="936577" y="273242"/>
                </a:cubicBezTo>
                <a:cubicBezTo>
                  <a:pt x="944054" y="276446"/>
                  <a:pt x="951572" y="280513"/>
                  <a:pt x="959132" y="285443"/>
                </a:cubicBezTo>
                <a:cubicBezTo>
                  <a:pt x="960118" y="284457"/>
                  <a:pt x="960775" y="283635"/>
                  <a:pt x="961104" y="282978"/>
                </a:cubicBezTo>
                <a:cubicBezTo>
                  <a:pt x="964883" y="276898"/>
                  <a:pt x="968745" y="259232"/>
                  <a:pt x="972689" y="229981"/>
                </a:cubicBezTo>
                <a:cubicBezTo>
                  <a:pt x="963487" y="231789"/>
                  <a:pt x="951614" y="233145"/>
                  <a:pt x="937070" y="234049"/>
                </a:cubicBezTo>
                <a:cubicBezTo>
                  <a:pt x="922527" y="234952"/>
                  <a:pt x="911311" y="235404"/>
                  <a:pt x="903423" y="235404"/>
                </a:cubicBezTo>
                <a:cubicBezTo>
                  <a:pt x="890934" y="235404"/>
                  <a:pt x="880828" y="231378"/>
                  <a:pt x="873104" y="223326"/>
                </a:cubicBezTo>
                <a:cubicBezTo>
                  <a:pt x="865381" y="215274"/>
                  <a:pt x="861026" y="203771"/>
                  <a:pt x="860040" y="188816"/>
                </a:cubicBezTo>
                <a:cubicBezTo>
                  <a:pt x="859383" y="180271"/>
                  <a:pt x="859054" y="168357"/>
                  <a:pt x="859054" y="153074"/>
                </a:cubicBezTo>
                <a:cubicBezTo>
                  <a:pt x="859054" y="146666"/>
                  <a:pt x="858972" y="140544"/>
                  <a:pt x="858808" y="134710"/>
                </a:cubicBezTo>
                <a:cubicBezTo>
                  <a:pt x="858643" y="128877"/>
                  <a:pt x="858233" y="124070"/>
                  <a:pt x="857575" y="120290"/>
                </a:cubicBezTo>
                <a:cubicBezTo>
                  <a:pt x="857082" y="117497"/>
                  <a:pt x="856178" y="115319"/>
                  <a:pt x="854864" y="113758"/>
                </a:cubicBezTo>
                <a:cubicBezTo>
                  <a:pt x="853549" y="112197"/>
                  <a:pt x="852111" y="110800"/>
                  <a:pt x="850550" y="109568"/>
                </a:cubicBezTo>
                <a:cubicBezTo>
                  <a:pt x="848989" y="108335"/>
                  <a:pt x="847797" y="107308"/>
                  <a:pt x="846976" y="106487"/>
                </a:cubicBezTo>
                <a:close/>
                <a:moveTo>
                  <a:pt x="962336" y="100571"/>
                </a:moveTo>
                <a:cubicBezTo>
                  <a:pt x="947053" y="100571"/>
                  <a:pt x="926923" y="101310"/>
                  <a:pt x="901944" y="102789"/>
                </a:cubicBezTo>
                <a:cubicBezTo>
                  <a:pt x="905560" y="106076"/>
                  <a:pt x="907367" y="108952"/>
                  <a:pt x="907367" y="111417"/>
                </a:cubicBezTo>
                <a:cubicBezTo>
                  <a:pt x="907367" y="112238"/>
                  <a:pt x="906998" y="114169"/>
                  <a:pt x="906258" y="117209"/>
                </a:cubicBezTo>
                <a:cubicBezTo>
                  <a:pt x="905519" y="120249"/>
                  <a:pt x="905067" y="123002"/>
                  <a:pt x="904902" y="125467"/>
                </a:cubicBezTo>
                <a:cubicBezTo>
                  <a:pt x="904574" y="135655"/>
                  <a:pt x="904245" y="145597"/>
                  <a:pt x="903916" y="155293"/>
                </a:cubicBezTo>
                <a:cubicBezTo>
                  <a:pt x="903588" y="164988"/>
                  <a:pt x="903423" y="172137"/>
                  <a:pt x="903423" y="176738"/>
                </a:cubicBezTo>
                <a:cubicBezTo>
                  <a:pt x="903423" y="181997"/>
                  <a:pt x="904204" y="185653"/>
                  <a:pt x="905765" y="187707"/>
                </a:cubicBezTo>
                <a:cubicBezTo>
                  <a:pt x="907326" y="189761"/>
                  <a:pt x="910407" y="190788"/>
                  <a:pt x="915009" y="190788"/>
                </a:cubicBezTo>
                <a:lnTo>
                  <a:pt x="955681" y="190788"/>
                </a:lnTo>
                <a:cubicBezTo>
                  <a:pt x="963897" y="190788"/>
                  <a:pt x="970799" y="193746"/>
                  <a:pt x="976386" y="199662"/>
                </a:cubicBezTo>
                <a:lnTo>
                  <a:pt x="978358" y="182654"/>
                </a:lnTo>
                <a:cubicBezTo>
                  <a:pt x="980330" y="163099"/>
                  <a:pt x="982467" y="144611"/>
                  <a:pt x="984767" y="127192"/>
                </a:cubicBezTo>
                <a:cubicBezTo>
                  <a:pt x="985260" y="123741"/>
                  <a:pt x="985507" y="120701"/>
                  <a:pt x="985507" y="118072"/>
                </a:cubicBezTo>
                <a:cubicBezTo>
                  <a:pt x="985507" y="111827"/>
                  <a:pt x="983822" y="107349"/>
                  <a:pt x="980454" y="104638"/>
                </a:cubicBezTo>
                <a:cubicBezTo>
                  <a:pt x="977085" y="101926"/>
                  <a:pt x="971046" y="100571"/>
                  <a:pt x="962336" y="100571"/>
                </a:cubicBezTo>
                <a:close/>
                <a:moveTo>
                  <a:pt x="1506847" y="77893"/>
                </a:moveTo>
                <a:cubicBezTo>
                  <a:pt x="1503560" y="77893"/>
                  <a:pt x="1498343" y="78304"/>
                  <a:pt x="1491195" y="79125"/>
                </a:cubicBezTo>
                <a:cubicBezTo>
                  <a:pt x="1484046" y="79947"/>
                  <a:pt x="1477843" y="80851"/>
                  <a:pt x="1472584" y="81837"/>
                </a:cubicBezTo>
                <a:cubicBezTo>
                  <a:pt x="1472584" y="91861"/>
                  <a:pt x="1472666" y="99996"/>
                  <a:pt x="1472831" y="106240"/>
                </a:cubicBezTo>
                <a:cubicBezTo>
                  <a:pt x="1472831" y="146337"/>
                  <a:pt x="1473241" y="184380"/>
                  <a:pt x="1474063" y="220368"/>
                </a:cubicBezTo>
                <a:cubicBezTo>
                  <a:pt x="1478664" y="221025"/>
                  <a:pt x="1486100" y="221683"/>
                  <a:pt x="1496371" y="222340"/>
                </a:cubicBezTo>
                <a:cubicBezTo>
                  <a:pt x="1506642" y="222997"/>
                  <a:pt x="1513831" y="223490"/>
                  <a:pt x="1517939" y="223819"/>
                </a:cubicBezTo>
                <a:cubicBezTo>
                  <a:pt x="1524348" y="224148"/>
                  <a:pt x="1527471" y="224312"/>
                  <a:pt x="1527306" y="224312"/>
                </a:cubicBezTo>
                <a:cubicBezTo>
                  <a:pt x="1529607" y="224641"/>
                  <a:pt x="1531702" y="223655"/>
                  <a:pt x="1533592" y="221354"/>
                </a:cubicBezTo>
                <a:cubicBezTo>
                  <a:pt x="1535482" y="219053"/>
                  <a:pt x="1536427" y="215931"/>
                  <a:pt x="1536427" y="211987"/>
                </a:cubicBezTo>
                <a:cubicBezTo>
                  <a:pt x="1536427" y="204428"/>
                  <a:pt x="1532483" y="195349"/>
                  <a:pt x="1524595" y="184749"/>
                </a:cubicBezTo>
                <a:cubicBezTo>
                  <a:pt x="1516707" y="174150"/>
                  <a:pt x="1503560" y="162606"/>
                  <a:pt x="1485155" y="150116"/>
                </a:cubicBezTo>
                <a:cubicBezTo>
                  <a:pt x="1480883" y="147323"/>
                  <a:pt x="1478746" y="144611"/>
                  <a:pt x="1478746" y="141982"/>
                </a:cubicBezTo>
                <a:cubicBezTo>
                  <a:pt x="1478746" y="140503"/>
                  <a:pt x="1479445" y="138737"/>
                  <a:pt x="1480842" y="136682"/>
                </a:cubicBezTo>
                <a:cubicBezTo>
                  <a:pt x="1482238" y="134628"/>
                  <a:pt x="1483266" y="133108"/>
                  <a:pt x="1483923" y="132122"/>
                </a:cubicBezTo>
                <a:lnTo>
                  <a:pt x="1501671" y="100571"/>
                </a:lnTo>
                <a:cubicBezTo>
                  <a:pt x="1508244" y="88739"/>
                  <a:pt x="1511531" y="82823"/>
                  <a:pt x="1511531" y="82823"/>
                </a:cubicBezTo>
                <a:cubicBezTo>
                  <a:pt x="1512352" y="81180"/>
                  <a:pt x="1512763" y="80111"/>
                  <a:pt x="1512763" y="79618"/>
                </a:cubicBezTo>
                <a:cubicBezTo>
                  <a:pt x="1512763" y="78797"/>
                  <a:pt x="1512311" y="78263"/>
                  <a:pt x="1511407" y="78016"/>
                </a:cubicBezTo>
                <a:cubicBezTo>
                  <a:pt x="1510504" y="77770"/>
                  <a:pt x="1508983" y="77729"/>
                  <a:pt x="1506847" y="77893"/>
                </a:cubicBezTo>
                <a:close/>
                <a:moveTo>
                  <a:pt x="2130976" y="71238"/>
                </a:moveTo>
                <a:cubicBezTo>
                  <a:pt x="2132127" y="71238"/>
                  <a:pt x="2133524" y="71484"/>
                  <a:pt x="2135167" y="71977"/>
                </a:cubicBezTo>
                <a:cubicBezTo>
                  <a:pt x="2141905" y="74278"/>
                  <a:pt x="2151518" y="81262"/>
                  <a:pt x="2164007" y="92929"/>
                </a:cubicBezTo>
                <a:cubicBezTo>
                  <a:pt x="2178304" y="106404"/>
                  <a:pt x="2190341" y="124481"/>
                  <a:pt x="2200119" y="147159"/>
                </a:cubicBezTo>
                <a:cubicBezTo>
                  <a:pt x="2209896" y="169836"/>
                  <a:pt x="2214785" y="195718"/>
                  <a:pt x="2214785" y="224805"/>
                </a:cubicBezTo>
                <a:cubicBezTo>
                  <a:pt x="2214785" y="254056"/>
                  <a:pt x="2210061" y="279774"/>
                  <a:pt x="2200612" y="301958"/>
                </a:cubicBezTo>
                <a:cubicBezTo>
                  <a:pt x="2191163" y="324143"/>
                  <a:pt x="2179454" y="341316"/>
                  <a:pt x="2165486" y="353476"/>
                </a:cubicBezTo>
                <a:cubicBezTo>
                  <a:pt x="2153161" y="364486"/>
                  <a:pt x="2144041" y="370649"/>
                  <a:pt x="2138125" y="371963"/>
                </a:cubicBezTo>
                <a:cubicBezTo>
                  <a:pt x="2136482" y="372292"/>
                  <a:pt x="2134920" y="372456"/>
                  <a:pt x="2133441" y="372456"/>
                </a:cubicBezTo>
                <a:cubicBezTo>
                  <a:pt x="2129333" y="372456"/>
                  <a:pt x="2127279" y="370731"/>
                  <a:pt x="2127279" y="367280"/>
                </a:cubicBezTo>
                <a:cubicBezTo>
                  <a:pt x="2127279" y="364322"/>
                  <a:pt x="2128594" y="361200"/>
                  <a:pt x="2131223" y="357913"/>
                </a:cubicBezTo>
                <a:lnTo>
                  <a:pt x="2133441" y="354709"/>
                </a:lnTo>
                <a:cubicBezTo>
                  <a:pt x="2138536" y="347807"/>
                  <a:pt x="2143630" y="339426"/>
                  <a:pt x="2148724" y="329566"/>
                </a:cubicBezTo>
                <a:cubicBezTo>
                  <a:pt x="2153818" y="319377"/>
                  <a:pt x="2158132" y="305040"/>
                  <a:pt x="2161665" y="286552"/>
                </a:cubicBezTo>
                <a:cubicBezTo>
                  <a:pt x="2165198" y="268065"/>
                  <a:pt x="2166965" y="246332"/>
                  <a:pt x="2166965" y="221354"/>
                </a:cubicBezTo>
                <a:cubicBezTo>
                  <a:pt x="2166965" y="203278"/>
                  <a:pt x="2165527" y="185900"/>
                  <a:pt x="2162651" y="169220"/>
                </a:cubicBezTo>
                <a:cubicBezTo>
                  <a:pt x="2159776" y="152540"/>
                  <a:pt x="2156078" y="138038"/>
                  <a:pt x="2151559" y="125713"/>
                </a:cubicBezTo>
                <a:cubicBezTo>
                  <a:pt x="2147040" y="113388"/>
                  <a:pt x="2142398" y="104268"/>
                  <a:pt x="2137632" y="98352"/>
                </a:cubicBezTo>
                <a:lnTo>
                  <a:pt x="2126293" y="84548"/>
                </a:lnTo>
                <a:cubicBezTo>
                  <a:pt x="2124814" y="82576"/>
                  <a:pt x="2124075" y="80440"/>
                  <a:pt x="2124075" y="78139"/>
                </a:cubicBezTo>
                <a:cubicBezTo>
                  <a:pt x="2124075" y="76003"/>
                  <a:pt x="2124650" y="74319"/>
                  <a:pt x="2125800" y="73086"/>
                </a:cubicBezTo>
                <a:cubicBezTo>
                  <a:pt x="2126950" y="71854"/>
                  <a:pt x="2128676" y="71238"/>
                  <a:pt x="2130976" y="71238"/>
                </a:cubicBezTo>
                <a:close/>
                <a:moveTo>
                  <a:pt x="83808" y="71238"/>
                </a:moveTo>
                <a:cubicBezTo>
                  <a:pt x="86109" y="71238"/>
                  <a:pt x="87835" y="71854"/>
                  <a:pt x="88985" y="73086"/>
                </a:cubicBezTo>
                <a:cubicBezTo>
                  <a:pt x="90135" y="74319"/>
                  <a:pt x="90710" y="76003"/>
                  <a:pt x="90710" y="78139"/>
                </a:cubicBezTo>
                <a:cubicBezTo>
                  <a:pt x="90710" y="80440"/>
                  <a:pt x="89971" y="82576"/>
                  <a:pt x="88492" y="84548"/>
                </a:cubicBezTo>
                <a:lnTo>
                  <a:pt x="77400" y="98352"/>
                </a:lnTo>
                <a:cubicBezTo>
                  <a:pt x="72470" y="104268"/>
                  <a:pt x="67745" y="113388"/>
                  <a:pt x="63226" y="125713"/>
                </a:cubicBezTo>
                <a:cubicBezTo>
                  <a:pt x="58707" y="138038"/>
                  <a:pt x="55009" y="152540"/>
                  <a:pt x="52134" y="169220"/>
                </a:cubicBezTo>
                <a:cubicBezTo>
                  <a:pt x="49258" y="185900"/>
                  <a:pt x="47820" y="203278"/>
                  <a:pt x="47820" y="221354"/>
                </a:cubicBezTo>
                <a:cubicBezTo>
                  <a:pt x="47820" y="246332"/>
                  <a:pt x="49586" y="268065"/>
                  <a:pt x="53120" y="286552"/>
                </a:cubicBezTo>
                <a:cubicBezTo>
                  <a:pt x="56653" y="305040"/>
                  <a:pt x="60966" y="319377"/>
                  <a:pt x="66061" y="329566"/>
                </a:cubicBezTo>
                <a:cubicBezTo>
                  <a:pt x="71155" y="339426"/>
                  <a:pt x="76249" y="347807"/>
                  <a:pt x="81343" y="354709"/>
                </a:cubicBezTo>
                <a:cubicBezTo>
                  <a:pt x="82329" y="356188"/>
                  <a:pt x="83151" y="357256"/>
                  <a:pt x="83808" y="357913"/>
                </a:cubicBezTo>
                <a:cubicBezTo>
                  <a:pt x="86273" y="361364"/>
                  <a:pt x="87506" y="364486"/>
                  <a:pt x="87506" y="367280"/>
                </a:cubicBezTo>
                <a:cubicBezTo>
                  <a:pt x="87506" y="370731"/>
                  <a:pt x="85452" y="372456"/>
                  <a:pt x="81343" y="372456"/>
                </a:cubicBezTo>
                <a:cubicBezTo>
                  <a:pt x="79865" y="372456"/>
                  <a:pt x="78303" y="372292"/>
                  <a:pt x="76660" y="371963"/>
                </a:cubicBezTo>
                <a:cubicBezTo>
                  <a:pt x="70744" y="370649"/>
                  <a:pt x="61624" y="364486"/>
                  <a:pt x="49299" y="353476"/>
                </a:cubicBezTo>
                <a:cubicBezTo>
                  <a:pt x="35331" y="341316"/>
                  <a:pt x="23622" y="324143"/>
                  <a:pt x="14173" y="301958"/>
                </a:cubicBezTo>
                <a:cubicBezTo>
                  <a:pt x="4724" y="279774"/>
                  <a:pt x="0" y="254056"/>
                  <a:pt x="0" y="224805"/>
                </a:cubicBezTo>
                <a:cubicBezTo>
                  <a:pt x="0" y="195718"/>
                  <a:pt x="4929" y="169836"/>
                  <a:pt x="14789" y="147159"/>
                </a:cubicBezTo>
                <a:cubicBezTo>
                  <a:pt x="24649" y="124481"/>
                  <a:pt x="36728" y="106404"/>
                  <a:pt x="51024" y="92929"/>
                </a:cubicBezTo>
                <a:cubicBezTo>
                  <a:pt x="63513" y="81097"/>
                  <a:pt x="73045" y="74113"/>
                  <a:pt x="79618" y="71977"/>
                </a:cubicBezTo>
                <a:cubicBezTo>
                  <a:pt x="81261" y="71484"/>
                  <a:pt x="82658" y="71238"/>
                  <a:pt x="83808" y="71238"/>
                </a:cubicBezTo>
                <a:close/>
                <a:moveTo>
                  <a:pt x="973429" y="59652"/>
                </a:moveTo>
                <a:cubicBezTo>
                  <a:pt x="979016" y="59652"/>
                  <a:pt x="989451" y="63719"/>
                  <a:pt x="1004734" y="71854"/>
                </a:cubicBezTo>
                <a:cubicBezTo>
                  <a:pt x="1020016" y="79988"/>
                  <a:pt x="1034149" y="88780"/>
                  <a:pt x="1047131" y="98229"/>
                </a:cubicBezTo>
                <a:cubicBezTo>
                  <a:pt x="1060113" y="107678"/>
                  <a:pt x="1066604" y="114457"/>
                  <a:pt x="1066604" y="118565"/>
                </a:cubicBezTo>
                <a:cubicBezTo>
                  <a:pt x="1066604" y="120537"/>
                  <a:pt x="1066029" y="122550"/>
                  <a:pt x="1064879" y="124604"/>
                </a:cubicBezTo>
                <a:cubicBezTo>
                  <a:pt x="1063728" y="126658"/>
                  <a:pt x="1061921" y="129411"/>
                  <a:pt x="1059456" y="132862"/>
                </a:cubicBezTo>
                <a:cubicBezTo>
                  <a:pt x="1056826" y="136641"/>
                  <a:pt x="1054814" y="139723"/>
                  <a:pt x="1053417" y="142105"/>
                </a:cubicBezTo>
                <a:cubicBezTo>
                  <a:pt x="1052020" y="144488"/>
                  <a:pt x="1051075" y="146994"/>
                  <a:pt x="1050582" y="149623"/>
                </a:cubicBezTo>
                <a:cubicBezTo>
                  <a:pt x="1047460" y="164742"/>
                  <a:pt x="1044091" y="201634"/>
                  <a:pt x="1040476" y="260300"/>
                </a:cubicBezTo>
                <a:cubicBezTo>
                  <a:pt x="1038175" y="295139"/>
                  <a:pt x="1036532" y="313872"/>
                  <a:pt x="1035546" y="316502"/>
                </a:cubicBezTo>
                <a:cubicBezTo>
                  <a:pt x="1033574" y="321432"/>
                  <a:pt x="1028890" y="327265"/>
                  <a:pt x="1021495" y="334003"/>
                </a:cubicBezTo>
                <a:cubicBezTo>
                  <a:pt x="1014100" y="340741"/>
                  <a:pt x="1005761" y="346574"/>
                  <a:pt x="996476" y="351504"/>
                </a:cubicBezTo>
                <a:cubicBezTo>
                  <a:pt x="987191" y="356434"/>
                  <a:pt x="978851" y="358899"/>
                  <a:pt x="971457" y="358899"/>
                </a:cubicBezTo>
                <a:cubicBezTo>
                  <a:pt x="967184" y="358899"/>
                  <a:pt x="963980" y="357297"/>
                  <a:pt x="961843" y="354092"/>
                </a:cubicBezTo>
                <a:cubicBezTo>
                  <a:pt x="959707" y="350888"/>
                  <a:pt x="957324" y="345670"/>
                  <a:pt x="954695" y="338440"/>
                </a:cubicBezTo>
                <a:cubicBezTo>
                  <a:pt x="954037" y="335975"/>
                  <a:pt x="953051" y="333181"/>
                  <a:pt x="951737" y="330059"/>
                </a:cubicBezTo>
                <a:lnTo>
                  <a:pt x="944588" y="328334"/>
                </a:lnTo>
                <a:cubicBezTo>
                  <a:pt x="930949" y="325047"/>
                  <a:pt x="918213" y="322418"/>
                  <a:pt x="906381" y="320446"/>
                </a:cubicBezTo>
                <a:cubicBezTo>
                  <a:pt x="894550" y="318474"/>
                  <a:pt x="881978" y="317488"/>
                  <a:pt x="868668" y="317488"/>
                </a:cubicBezTo>
                <a:cubicBezTo>
                  <a:pt x="864888" y="317488"/>
                  <a:pt x="862012" y="317570"/>
                  <a:pt x="860040" y="317734"/>
                </a:cubicBezTo>
                <a:cubicBezTo>
                  <a:pt x="813534" y="320363"/>
                  <a:pt x="781860" y="322869"/>
                  <a:pt x="765016" y="325252"/>
                </a:cubicBezTo>
                <a:cubicBezTo>
                  <a:pt x="748172" y="327635"/>
                  <a:pt x="737449" y="329895"/>
                  <a:pt x="732848" y="332031"/>
                </a:cubicBezTo>
                <a:cubicBezTo>
                  <a:pt x="728740" y="338604"/>
                  <a:pt x="723769" y="344726"/>
                  <a:pt x="717935" y="350395"/>
                </a:cubicBezTo>
                <a:cubicBezTo>
                  <a:pt x="712101" y="356064"/>
                  <a:pt x="707870" y="358899"/>
                  <a:pt x="705240" y="358899"/>
                </a:cubicBezTo>
                <a:cubicBezTo>
                  <a:pt x="703268" y="358899"/>
                  <a:pt x="699982" y="355695"/>
                  <a:pt x="695380" y="349286"/>
                </a:cubicBezTo>
                <a:cubicBezTo>
                  <a:pt x="690779" y="342877"/>
                  <a:pt x="686548" y="335523"/>
                  <a:pt x="682686" y="327224"/>
                </a:cubicBezTo>
                <a:cubicBezTo>
                  <a:pt x="678824" y="318926"/>
                  <a:pt x="676729" y="312147"/>
                  <a:pt x="676400" y="306888"/>
                </a:cubicBezTo>
                <a:cubicBezTo>
                  <a:pt x="675907" y="298343"/>
                  <a:pt x="675332" y="264902"/>
                  <a:pt x="674675" y="206564"/>
                </a:cubicBezTo>
                <a:cubicBezTo>
                  <a:pt x="674346" y="170083"/>
                  <a:pt x="673935" y="140257"/>
                  <a:pt x="673442" y="117086"/>
                </a:cubicBezTo>
                <a:cubicBezTo>
                  <a:pt x="673278" y="112978"/>
                  <a:pt x="672579" y="109938"/>
                  <a:pt x="671347" y="107966"/>
                </a:cubicBezTo>
                <a:cubicBezTo>
                  <a:pt x="670115" y="105994"/>
                  <a:pt x="668348" y="104104"/>
                  <a:pt x="666047" y="102296"/>
                </a:cubicBezTo>
                <a:cubicBezTo>
                  <a:pt x="663418" y="100489"/>
                  <a:pt x="662103" y="98599"/>
                  <a:pt x="662103" y="96627"/>
                </a:cubicBezTo>
                <a:cubicBezTo>
                  <a:pt x="662103" y="94490"/>
                  <a:pt x="663377" y="91902"/>
                  <a:pt x="665924" y="88862"/>
                </a:cubicBezTo>
                <a:cubicBezTo>
                  <a:pt x="668471" y="85822"/>
                  <a:pt x="671470" y="83234"/>
                  <a:pt x="674921" y="81097"/>
                </a:cubicBezTo>
                <a:cubicBezTo>
                  <a:pt x="678372" y="78961"/>
                  <a:pt x="681494" y="77893"/>
                  <a:pt x="684288" y="77893"/>
                </a:cubicBezTo>
                <a:cubicBezTo>
                  <a:pt x="686589" y="77893"/>
                  <a:pt x="690040" y="78920"/>
                  <a:pt x="694641" y="80974"/>
                </a:cubicBezTo>
                <a:cubicBezTo>
                  <a:pt x="699242" y="83028"/>
                  <a:pt x="703926" y="85617"/>
                  <a:pt x="708691" y="88739"/>
                </a:cubicBezTo>
                <a:lnTo>
                  <a:pt x="727178" y="87506"/>
                </a:lnTo>
                <a:cubicBezTo>
                  <a:pt x="838595" y="80111"/>
                  <a:pt x="900959" y="75675"/>
                  <a:pt x="914269" y="74196"/>
                </a:cubicBezTo>
                <a:cubicBezTo>
                  <a:pt x="928238" y="72717"/>
                  <a:pt x="938919" y="70950"/>
                  <a:pt x="946314" y="68896"/>
                </a:cubicBezTo>
                <a:cubicBezTo>
                  <a:pt x="953709" y="66842"/>
                  <a:pt x="960036" y="64582"/>
                  <a:pt x="965294" y="62117"/>
                </a:cubicBezTo>
                <a:cubicBezTo>
                  <a:pt x="965623" y="61953"/>
                  <a:pt x="966650" y="61501"/>
                  <a:pt x="968375" y="60761"/>
                </a:cubicBezTo>
                <a:cubicBezTo>
                  <a:pt x="970101" y="60022"/>
                  <a:pt x="971785" y="59652"/>
                  <a:pt x="973429" y="59652"/>
                </a:cubicBezTo>
                <a:close/>
                <a:moveTo>
                  <a:pt x="1748907" y="30073"/>
                </a:moveTo>
                <a:cubicBezTo>
                  <a:pt x="1754001" y="30073"/>
                  <a:pt x="1761437" y="32004"/>
                  <a:pt x="1771215" y="35865"/>
                </a:cubicBezTo>
                <a:cubicBezTo>
                  <a:pt x="1780992" y="39727"/>
                  <a:pt x="1789702" y="44452"/>
                  <a:pt x="1797343" y="50039"/>
                </a:cubicBezTo>
                <a:cubicBezTo>
                  <a:pt x="1804985" y="55626"/>
                  <a:pt x="1808805" y="60967"/>
                  <a:pt x="1808805" y="66061"/>
                </a:cubicBezTo>
                <a:cubicBezTo>
                  <a:pt x="1808805" y="82166"/>
                  <a:pt x="1795741" y="100365"/>
                  <a:pt x="1769612" y="120660"/>
                </a:cubicBezTo>
                <a:cubicBezTo>
                  <a:pt x="1743484" y="140955"/>
                  <a:pt x="1714438" y="158949"/>
                  <a:pt x="1682476" y="174643"/>
                </a:cubicBezTo>
                <a:cubicBezTo>
                  <a:pt x="1650514" y="190337"/>
                  <a:pt x="1630260" y="198183"/>
                  <a:pt x="1621715" y="198183"/>
                </a:cubicBezTo>
                <a:cubicBezTo>
                  <a:pt x="1618757" y="198183"/>
                  <a:pt x="1616456" y="197855"/>
                  <a:pt x="1614813" y="197197"/>
                </a:cubicBezTo>
                <a:cubicBezTo>
                  <a:pt x="1613169" y="196540"/>
                  <a:pt x="1612348" y="195636"/>
                  <a:pt x="1612348" y="194486"/>
                </a:cubicBezTo>
                <a:cubicBezTo>
                  <a:pt x="1612348" y="192350"/>
                  <a:pt x="1614648" y="189967"/>
                  <a:pt x="1619250" y="187337"/>
                </a:cubicBezTo>
                <a:cubicBezTo>
                  <a:pt x="1635847" y="177478"/>
                  <a:pt x="1653882" y="163756"/>
                  <a:pt x="1673356" y="146173"/>
                </a:cubicBezTo>
                <a:cubicBezTo>
                  <a:pt x="1692829" y="128589"/>
                  <a:pt x="1709303" y="111375"/>
                  <a:pt x="1722778" y="94532"/>
                </a:cubicBezTo>
                <a:cubicBezTo>
                  <a:pt x="1736253" y="77688"/>
                  <a:pt x="1743073" y="65486"/>
                  <a:pt x="1743237" y="57927"/>
                </a:cubicBezTo>
                <a:cubicBezTo>
                  <a:pt x="1743402" y="53325"/>
                  <a:pt x="1741841" y="50121"/>
                  <a:pt x="1738554" y="48313"/>
                </a:cubicBezTo>
                <a:cubicBezTo>
                  <a:pt x="1735267" y="46506"/>
                  <a:pt x="1731611" y="45273"/>
                  <a:pt x="1727585" y="44616"/>
                </a:cubicBezTo>
                <a:cubicBezTo>
                  <a:pt x="1723559" y="43959"/>
                  <a:pt x="1721546" y="43383"/>
                  <a:pt x="1721546" y="42890"/>
                </a:cubicBezTo>
                <a:cubicBezTo>
                  <a:pt x="1721546" y="41904"/>
                  <a:pt x="1722942" y="40343"/>
                  <a:pt x="1725736" y="38207"/>
                </a:cubicBezTo>
                <a:cubicBezTo>
                  <a:pt x="1728530" y="36071"/>
                  <a:pt x="1732022" y="34181"/>
                  <a:pt x="1736212" y="32538"/>
                </a:cubicBezTo>
                <a:cubicBezTo>
                  <a:pt x="1740403" y="30894"/>
                  <a:pt x="1744634" y="30073"/>
                  <a:pt x="1748907" y="30073"/>
                </a:cubicBezTo>
                <a:close/>
                <a:moveTo>
                  <a:pt x="1437089" y="28594"/>
                </a:moveTo>
                <a:cubicBezTo>
                  <a:pt x="1441197" y="28429"/>
                  <a:pt x="1446948" y="31757"/>
                  <a:pt x="1454343" y="38577"/>
                </a:cubicBezTo>
                <a:cubicBezTo>
                  <a:pt x="1461738" y="45396"/>
                  <a:pt x="1467161" y="51764"/>
                  <a:pt x="1470612" y="57680"/>
                </a:cubicBezTo>
                <a:cubicBezTo>
                  <a:pt x="1481294" y="55873"/>
                  <a:pt x="1490085" y="53367"/>
                  <a:pt x="1496987" y="50162"/>
                </a:cubicBezTo>
                <a:cubicBezTo>
                  <a:pt x="1503889" y="46958"/>
                  <a:pt x="1510545" y="43219"/>
                  <a:pt x="1516953" y="38947"/>
                </a:cubicBezTo>
                <a:cubicBezTo>
                  <a:pt x="1520240" y="36810"/>
                  <a:pt x="1522746" y="35290"/>
                  <a:pt x="1524472" y="34386"/>
                </a:cubicBezTo>
                <a:cubicBezTo>
                  <a:pt x="1526197" y="33483"/>
                  <a:pt x="1527799" y="33031"/>
                  <a:pt x="1529278" y="33031"/>
                </a:cubicBezTo>
                <a:cubicBezTo>
                  <a:pt x="1532893" y="32866"/>
                  <a:pt x="1535605" y="33031"/>
                  <a:pt x="1537413" y="33524"/>
                </a:cubicBezTo>
                <a:cubicBezTo>
                  <a:pt x="1539220" y="34017"/>
                  <a:pt x="1540946" y="34920"/>
                  <a:pt x="1542589" y="36235"/>
                </a:cubicBezTo>
                <a:cubicBezTo>
                  <a:pt x="1544232" y="37550"/>
                  <a:pt x="1547601" y="40508"/>
                  <a:pt x="1552695" y="45109"/>
                </a:cubicBezTo>
                <a:cubicBezTo>
                  <a:pt x="1558118" y="50039"/>
                  <a:pt x="1562720" y="53983"/>
                  <a:pt x="1566499" y="56941"/>
                </a:cubicBezTo>
                <a:cubicBezTo>
                  <a:pt x="1569950" y="59899"/>
                  <a:pt x="1572004" y="61953"/>
                  <a:pt x="1572662" y="63103"/>
                </a:cubicBezTo>
                <a:cubicBezTo>
                  <a:pt x="1573319" y="64253"/>
                  <a:pt x="1573648" y="66801"/>
                  <a:pt x="1573648" y="70745"/>
                </a:cubicBezTo>
                <a:cubicBezTo>
                  <a:pt x="1573648" y="75675"/>
                  <a:pt x="1572374" y="79783"/>
                  <a:pt x="1569827" y="83069"/>
                </a:cubicBezTo>
                <a:cubicBezTo>
                  <a:pt x="1567280" y="86356"/>
                  <a:pt x="1563131" y="90136"/>
                  <a:pt x="1557379" y="94408"/>
                </a:cubicBezTo>
                <a:cubicBezTo>
                  <a:pt x="1554092" y="96873"/>
                  <a:pt x="1546287" y="104432"/>
                  <a:pt x="1533962" y="117086"/>
                </a:cubicBezTo>
                <a:cubicBezTo>
                  <a:pt x="1524924" y="126124"/>
                  <a:pt x="1519008" y="131958"/>
                  <a:pt x="1516214" y="134587"/>
                </a:cubicBezTo>
                <a:cubicBezTo>
                  <a:pt x="1540206" y="150034"/>
                  <a:pt x="1558776" y="166016"/>
                  <a:pt x="1571922" y="182531"/>
                </a:cubicBezTo>
                <a:cubicBezTo>
                  <a:pt x="1585069" y="199046"/>
                  <a:pt x="1591642" y="213959"/>
                  <a:pt x="1591642" y="227270"/>
                </a:cubicBezTo>
                <a:cubicBezTo>
                  <a:pt x="1591642" y="235486"/>
                  <a:pt x="1588930" y="244607"/>
                  <a:pt x="1583508" y="254631"/>
                </a:cubicBezTo>
                <a:cubicBezTo>
                  <a:pt x="1578085" y="264655"/>
                  <a:pt x="1571470" y="273159"/>
                  <a:pt x="1563665" y="280143"/>
                </a:cubicBezTo>
                <a:cubicBezTo>
                  <a:pt x="1555859" y="287128"/>
                  <a:pt x="1548752" y="290620"/>
                  <a:pt x="1542343" y="290620"/>
                </a:cubicBezTo>
                <a:cubicBezTo>
                  <a:pt x="1538892" y="290620"/>
                  <a:pt x="1536303" y="289716"/>
                  <a:pt x="1534578" y="287908"/>
                </a:cubicBezTo>
                <a:cubicBezTo>
                  <a:pt x="1532852" y="286100"/>
                  <a:pt x="1530840" y="283060"/>
                  <a:pt x="1528539" y="278788"/>
                </a:cubicBezTo>
                <a:cubicBezTo>
                  <a:pt x="1525745" y="273200"/>
                  <a:pt x="1522623" y="268106"/>
                  <a:pt x="1519172" y="263505"/>
                </a:cubicBezTo>
                <a:cubicBezTo>
                  <a:pt x="1515721" y="258904"/>
                  <a:pt x="1510339" y="253850"/>
                  <a:pt x="1503026" y="248345"/>
                </a:cubicBezTo>
                <a:cubicBezTo>
                  <a:pt x="1495714" y="242840"/>
                  <a:pt x="1486141" y="237541"/>
                  <a:pt x="1474310" y="232446"/>
                </a:cubicBezTo>
                <a:cubicBezTo>
                  <a:pt x="1474803" y="245264"/>
                  <a:pt x="1475665" y="257343"/>
                  <a:pt x="1476898" y="268681"/>
                </a:cubicBezTo>
                <a:cubicBezTo>
                  <a:pt x="1478130" y="280020"/>
                  <a:pt x="1479815" y="293742"/>
                  <a:pt x="1481951" y="309846"/>
                </a:cubicBezTo>
                <a:cubicBezTo>
                  <a:pt x="1483923" y="323650"/>
                  <a:pt x="1484909" y="332360"/>
                  <a:pt x="1484909" y="335975"/>
                </a:cubicBezTo>
                <a:cubicBezTo>
                  <a:pt x="1484909" y="345013"/>
                  <a:pt x="1482690" y="354175"/>
                  <a:pt x="1478254" y="363459"/>
                </a:cubicBezTo>
                <a:cubicBezTo>
                  <a:pt x="1473817" y="372744"/>
                  <a:pt x="1468558" y="380427"/>
                  <a:pt x="1462478" y="386507"/>
                </a:cubicBezTo>
                <a:cubicBezTo>
                  <a:pt x="1456398" y="392587"/>
                  <a:pt x="1451221" y="395709"/>
                  <a:pt x="1446948" y="395874"/>
                </a:cubicBezTo>
                <a:cubicBezTo>
                  <a:pt x="1443497" y="395874"/>
                  <a:pt x="1439800" y="392299"/>
                  <a:pt x="1435856" y="385151"/>
                </a:cubicBezTo>
                <a:cubicBezTo>
                  <a:pt x="1431912" y="378003"/>
                  <a:pt x="1428543" y="369540"/>
                  <a:pt x="1425750" y="359762"/>
                </a:cubicBezTo>
                <a:cubicBezTo>
                  <a:pt x="1422956" y="349984"/>
                  <a:pt x="1421313" y="341973"/>
                  <a:pt x="1420820" y="335728"/>
                </a:cubicBezTo>
                <a:cubicBezTo>
                  <a:pt x="1420656" y="334578"/>
                  <a:pt x="1420779" y="332236"/>
                  <a:pt x="1421190" y="328703"/>
                </a:cubicBezTo>
                <a:cubicBezTo>
                  <a:pt x="1421600" y="325170"/>
                  <a:pt x="1421888" y="322418"/>
                  <a:pt x="1422052" y="320446"/>
                </a:cubicBezTo>
                <a:cubicBezTo>
                  <a:pt x="1423367" y="306806"/>
                  <a:pt x="1424394" y="294563"/>
                  <a:pt x="1425133" y="283718"/>
                </a:cubicBezTo>
                <a:cubicBezTo>
                  <a:pt x="1425873" y="272872"/>
                  <a:pt x="1426243" y="260383"/>
                  <a:pt x="1426243" y="246250"/>
                </a:cubicBezTo>
                <a:cubicBezTo>
                  <a:pt x="1426243" y="241320"/>
                  <a:pt x="1426078" y="233268"/>
                  <a:pt x="1425750" y="222093"/>
                </a:cubicBezTo>
                <a:cubicBezTo>
                  <a:pt x="1424928" y="203031"/>
                  <a:pt x="1424107" y="174684"/>
                  <a:pt x="1423285" y="137052"/>
                </a:cubicBezTo>
                <a:cubicBezTo>
                  <a:pt x="1423285" y="134587"/>
                  <a:pt x="1423121" y="126864"/>
                  <a:pt x="1422792" y="113881"/>
                </a:cubicBezTo>
                <a:cubicBezTo>
                  <a:pt x="1422463" y="100899"/>
                  <a:pt x="1421970" y="90300"/>
                  <a:pt x="1421313" y="82083"/>
                </a:cubicBezTo>
                <a:cubicBezTo>
                  <a:pt x="1421149" y="79454"/>
                  <a:pt x="1420532" y="76702"/>
                  <a:pt x="1419464" y="73826"/>
                </a:cubicBezTo>
                <a:cubicBezTo>
                  <a:pt x="1418396" y="70950"/>
                  <a:pt x="1417369" y="68362"/>
                  <a:pt x="1416383" y="66061"/>
                </a:cubicBezTo>
                <a:cubicBezTo>
                  <a:pt x="1415397" y="63761"/>
                  <a:pt x="1414740" y="62282"/>
                  <a:pt x="1414411" y="61624"/>
                </a:cubicBezTo>
                <a:cubicBezTo>
                  <a:pt x="1411946" y="56366"/>
                  <a:pt x="1410713" y="53243"/>
                  <a:pt x="1410713" y="52257"/>
                </a:cubicBezTo>
                <a:cubicBezTo>
                  <a:pt x="1410713" y="49957"/>
                  <a:pt x="1412275" y="46917"/>
                  <a:pt x="1415397" y="43137"/>
                </a:cubicBezTo>
                <a:cubicBezTo>
                  <a:pt x="1418519" y="39357"/>
                  <a:pt x="1422176" y="35989"/>
                  <a:pt x="1426366" y="33031"/>
                </a:cubicBezTo>
                <a:cubicBezTo>
                  <a:pt x="1430556" y="30073"/>
                  <a:pt x="1434131" y="28594"/>
                  <a:pt x="1437089" y="28594"/>
                </a:cubicBezTo>
                <a:close/>
                <a:moveTo>
                  <a:pt x="244785" y="18734"/>
                </a:moveTo>
                <a:cubicBezTo>
                  <a:pt x="249222" y="18734"/>
                  <a:pt x="254809" y="20665"/>
                  <a:pt x="261546" y="24526"/>
                </a:cubicBezTo>
                <a:cubicBezTo>
                  <a:pt x="268284" y="28388"/>
                  <a:pt x="274200" y="32866"/>
                  <a:pt x="279294" y="37961"/>
                </a:cubicBezTo>
                <a:cubicBezTo>
                  <a:pt x="284389" y="43055"/>
                  <a:pt x="286936" y="47410"/>
                  <a:pt x="286936" y="51025"/>
                </a:cubicBezTo>
                <a:cubicBezTo>
                  <a:pt x="286936" y="55955"/>
                  <a:pt x="284881" y="59899"/>
                  <a:pt x="280773" y="62857"/>
                </a:cubicBezTo>
                <a:cubicBezTo>
                  <a:pt x="281431" y="62857"/>
                  <a:pt x="282417" y="62692"/>
                  <a:pt x="283731" y="62364"/>
                </a:cubicBezTo>
                <a:cubicBezTo>
                  <a:pt x="288004" y="61378"/>
                  <a:pt x="295316" y="57927"/>
                  <a:pt x="305669" y="52011"/>
                </a:cubicBezTo>
                <a:cubicBezTo>
                  <a:pt x="312243" y="48067"/>
                  <a:pt x="316515" y="45931"/>
                  <a:pt x="318487" y="45602"/>
                </a:cubicBezTo>
                <a:cubicBezTo>
                  <a:pt x="319309" y="45438"/>
                  <a:pt x="320459" y="45355"/>
                  <a:pt x="321938" y="45355"/>
                </a:cubicBezTo>
                <a:cubicBezTo>
                  <a:pt x="326704" y="45355"/>
                  <a:pt x="332127" y="47656"/>
                  <a:pt x="338207" y="52257"/>
                </a:cubicBezTo>
                <a:cubicBezTo>
                  <a:pt x="339357" y="53079"/>
                  <a:pt x="341329" y="54599"/>
                  <a:pt x="344123" y="56818"/>
                </a:cubicBezTo>
                <a:cubicBezTo>
                  <a:pt x="346916" y="59036"/>
                  <a:pt x="348888" y="61049"/>
                  <a:pt x="350039" y="62857"/>
                </a:cubicBezTo>
                <a:cubicBezTo>
                  <a:pt x="351189" y="64664"/>
                  <a:pt x="351764" y="66636"/>
                  <a:pt x="351764" y="68773"/>
                </a:cubicBezTo>
                <a:cubicBezTo>
                  <a:pt x="351764" y="70745"/>
                  <a:pt x="350696" y="72799"/>
                  <a:pt x="348560" y="74935"/>
                </a:cubicBezTo>
                <a:cubicBezTo>
                  <a:pt x="346423" y="77071"/>
                  <a:pt x="344000" y="78961"/>
                  <a:pt x="341288" y="80604"/>
                </a:cubicBezTo>
                <a:cubicBezTo>
                  <a:pt x="338577" y="82248"/>
                  <a:pt x="336728" y="83152"/>
                  <a:pt x="335742" y="83316"/>
                </a:cubicBezTo>
                <a:cubicBezTo>
                  <a:pt x="333606" y="83809"/>
                  <a:pt x="331305" y="84055"/>
                  <a:pt x="328840" y="84055"/>
                </a:cubicBezTo>
                <a:cubicBezTo>
                  <a:pt x="326375" y="84055"/>
                  <a:pt x="324403" y="83973"/>
                  <a:pt x="322924" y="83809"/>
                </a:cubicBezTo>
                <a:lnTo>
                  <a:pt x="312818" y="83562"/>
                </a:lnTo>
                <a:cubicBezTo>
                  <a:pt x="311010" y="83562"/>
                  <a:pt x="306984" y="83727"/>
                  <a:pt x="300739" y="84055"/>
                </a:cubicBezTo>
                <a:cubicBezTo>
                  <a:pt x="286607" y="85370"/>
                  <a:pt x="269188" y="88821"/>
                  <a:pt x="248482" y="94408"/>
                </a:cubicBezTo>
                <a:cubicBezTo>
                  <a:pt x="237143" y="105911"/>
                  <a:pt x="223832" y="115936"/>
                  <a:pt x="208550" y="124481"/>
                </a:cubicBezTo>
                <a:cubicBezTo>
                  <a:pt x="193267" y="133026"/>
                  <a:pt x="178806" y="139599"/>
                  <a:pt x="165166" y="144201"/>
                </a:cubicBezTo>
                <a:cubicBezTo>
                  <a:pt x="151527" y="148802"/>
                  <a:pt x="141503" y="151102"/>
                  <a:pt x="135094" y="151102"/>
                </a:cubicBezTo>
                <a:cubicBezTo>
                  <a:pt x="130985" y="151102"/>
                  <a:pt x="128069" y="151020"/>
                  <a:pt x="126343" y="150856"/>
                </a:cubicBezTo>
                <a:cubicBezTo>
                  <a:pt x="124618" y="150692"/>
                  <a:pt x="123755" y="150199"/>
                  <a:pt x="123755" y="149377"/>
                </a:cubicBezTo>
                <a:cubicBezTo>
                  <a:pt x="123755" y="148062"/>
                  <a:pt x="127288" y="145433"/>
                  <a:pt x="134354" y="141489"/>
                </a:cubicBezTo>
                <a:cubicBezTo>
                  <a:pt x="153910" y="130643"/>
                  <a:pt x="171000" y="118360"/>
                  <a:pt x="185625" y="104638"/>
                </a:cubicBezTo>
                <a:cubicBezTo>
                  <a:pt x="200251" y="90916"/>
                  <a:pt x="211508" y="78181"/>
                  <a:pt x="219396" y="66431"/>
                </a:cubicBezTo>
                <a:cubicBezTo>
                  <a:pt x="227283" y="54681"/>
                  <a:pt x="231227" y="46424"/>
                  <a:pt x="231227" y="41658"/>
                </a:cubicBezTo>
                <a:cubicBezTo>
                  <a:pt x="231227" y="39522"/>
                  <a:pt x="230611" y="38043"/>
                  <a:pt x="229379" y="37221"/>
                </a:cubicBezTo>
                <a:cubicBezTo>
                  <a:pt x="228146" y="36399"/>
                  <a:pt x="226380" y="35824"/>
                  <a:pt x="224079" y="35496"/>
                </a:cubicBezTo>
                <a:cubicBezTo>
                  <a:pt x="222271" y="35167"/>
                  <a:pt x="221039" y="34838"/>
                  <a:pt x="220382" y="34510"/>
                </a:cubicBezTo>
                <a:cubicBezTo>
                  <a:pt x="219724" y="34181"/>
                  <a:pt x="219396" y="33524"/>
                  <a:pt x="219396" y="32538"/>
                </a:cubicBezTo>
                <a:cubicBezTo>
                  <a:pt x="219396" y="30894"/>
                  <a:pt x="220587" y="28963"/>
                  <a:pt x="222970" y="26745"/>
                </a:cubicBezTo>
                <a:cubicBezTo>
                  <a:pt x="225353" y="24526"/>
                  <a:pt x="228475" y="22637"/>
                  <a:pt x="232337" y="21076"/>
                </a:cubicBezTo>
                <a:cubicBezTo>
                  <a:pt x="236198" y="19514"/>
                  <a:pt x="240348" y="18734"/>
                  <a:pt x="244785" y="18734"/>
                </a:cubicBezTo>
                <a:close/>
                <a:moveTo>
                  <a:pt x="1881275" y="13064"/>
                </a:moveTo>
                <a:cubicBezTo>
                  <a:pt x="1888835" y="13064"/>
                  <a:pt x="1895654" y="16351"/>
                  <a:pt x="1901735" y="22924"/>
                </a:cubicBezTo>
                <a:cubicBezTo>
                  <a:pt x="1902721" y="23910"/>
                  <a:pt x="1905679" y="27197"/>
                  <a:pt x="1910609" y="32784"/>
                </a:cubicBezTo>
                <a:cubicBezTo>
                  <a:pt x="1933122" y="58748"/>
                  <a:pt x="1956128" y="82412"/>
                  <a:pt x="1979628" y="103775"/>
                </a:cubicBezTo>
                <a:cubicBezTo>
                  <a:pt x="1996882" y="119387"/>
                  <a:pt x="2017547" y="132410"/>
                  <a:pt x="2041621" y="142845"/>
                </a:cubicBezTo>
                <a:cubicBezTo>
                  <a:pt x="2065696" y="153280"/>
                  <a:pt x="2088168" y="159566"/>
                  <a:pt x="2109038" y="161702"/>
                </a:cubicBezTo>
                <a:cubicBezTo>
                  <a:pt x="2115447" y="162359"/>
                  <a:pt x="2119638" y="163181"/>
                  <a:pt x="2121610" y="164167"/>
                </a:cubicBezTo>
                <a:cubicBezTo>
                  <a:pt x="2123582" y="165153"/>
                  <a:pt x="2124732" y="166796"/>
                  <a:pt x="2125061" y="169097"/>
                </a:cubicBezTo>
                <a:cubicBezTo>
                  <a:pt x="2125389" y="171562"/>
                  <a:pt x="2124362" y="173534"/>
                  <a:pt x="2121979" y="175013"/>
                </a:cubicBezTo>
                <a:cubicBezTo>
                  <a:pt x="2119596" y="176492"/>
                  <a:pt x="2115365" y="177560"/>
                  <a:pt x="2109285" y="178217"/>
                </a:cubicBezTo>
                <a:cubicBezTo>
                  <a:pt x="2097124" y="179367"/>
                  <a:pt x="2086566" y="181339"/>
                  <a:pt x="2077610" y="184133"/>
                </a:cubicBezTo>
                <a:cubicBezTo>
                  <a:pt x="2068654" y="186927"/>
                  <a:pt x="2061300" y="189885"/>
                  <a:pt x="2055548" y="193007"/>
                </a:cubicBezTo>
                <a:cubicBezTo>
                  <a:pt x="2049797" y="196129"/>
                  <a:pt x="2043470" y="200073"/>
                  <a:pt x="2036568" y="204839"/>
                </a:cubicBezTo>
                <a:cubicBezTo>
                  <a:pt x="2030324" y="209111"/>
                  <a:pt x="2025106" y="212275"/>
                  <a:pt x="2020916" y="214329"/>
                </a:cubicBezTo>
                <a:cubicBezTo>
                  <a:pt x="2016725" y="216383"/>
                  <a:pt x="2012001" y="217574"/>
                  <a:pt x="2006742" y="217903"/>
                </a:cubicBezTo>
                <a:cubicBezTo>
                  <a:pt x="1999512" y="218396"/>
                  <a:pt x="1989857" y="210960"/>
                  <a:pt x="1977779" y="195595"/>
                </a:cubicBezTo>
                <a:cubicBezTo>
                  <a:pt x="1965700" y="180230"/>
                  <a:pt x="1949884" y="157758"/>
                  <a:pt x="1930328" y="128178"/>
                </a:cubicBezTo>
                <a:cubicBezTo>
                  <a:pt x="1915538" y="106158"/>
                  <a:pt x="1903871" y="89191"/>
                  <a:pt x="1895326" y="77277"/>
                </a:cubicBezTo>
                <a:cubicBezTo>
                  <a:pt x="1886781" y="65363"/>
                  <a:pt x="1879139" y="56612"/>
                  <a:pt x="1872402" y="51025"/>
                </a:cubicBezTo>
                <a:cubicBezTo>
                  <a:pt x="1870923" y="49710"/>
                  <a:pt x="1868951" y="49053"/>
                  <a:pt x="1866486" y="49053"/>
                </a:cubicBezTo>
                <a:cubicBezTo>
                  <a:pt x="1864678" y="49053"/>
                  <a:pt x="1862747" y="49423"/>
                  <a:pt x="1860693" y="50162"/>
                </a:cubicBezTo>
                <a:cubicBezTo>
                  <a:pt x="1858639" y="50902"/>
                  <a:pt x="1856708" y="51764"/>
                  <a:pt x="1854900" y="52750"/>
                </a:cubicBezTo>
                <a:cubicBezTo>
                  <a:pt x="1854407" y="52915"/>
                  <a:pt x="1853052" y="53531"/>
                  <a:pt x="1850833" y="54599"/>
                </a:cubicBezTo>
                <a:cubicBezTo>
                  <a:pt x="1848615" y="55667"/>
                  <a:pt x="1846684" y="56201"/>
                  <a:pt x="1845040" y="56201"/>
                </a:cubicBezTo>
                <a:cubicBezTo>
                  <a:pt x="1841096" y="56201"/>
                  <a:pt x="1836988" y="54722"/>
                  <a:pt x="1832716" y="51764"/>
                </a:cubicBezTo>
                <a:cubicBezTo>
                  <a:pt x="1828443" y="48806"/>
                  <a:pt x="1826307" y="45848"/>
                  <a:pt x="1826307" y="42890"/>
                </a:cubicBezTo>
                <a:cubicBezTo>
                  <a:pt x="1826307" y="41247"/>
                  <a:pt x="1827293" y="39645"/>
                  <a:pt x="1829265" y="38084"/>
                </a:cubicBezTo>
                <a:cubicBezTo>
                  <a:pt x="1831237" y="36523"/>
                  <a:pt x="1835263" y="33852"/>
                  <a:pt x="1841343" y="30073"/>
                </a:cubicBezTo>
                <a:lnTo>
                  <a:pt x="1846766" y="26868"/>
                </a:lnTo>
                <a:cubicBezTo>
                  <a:pt x="1853997" y="22431"/>
                  <a:pt x="1860323" y="19021"/>
                  <a:pt x="1865746" y="16639"/>
                </a:cubicBezTo>
                <a:cubicBezTo>
                  <a:pt x="1871169" y="14256"/>
                  <a:pt x="1876345" y="13064"/>
                  <a:pt x="1881275" y="13064"/>
                </a:cubicBezTo>
                <a:close/>
                <a:moveTo>
                  <a:pt x="1256900" y="6902"/>
                </a:moveTo>
                <a:cubicBezTo>
                  <a:pt x="1259036" y="6902"/>
                  <a:pt x="1263103" y="7888"/>
                  <a:pt x="1269101" y="9860"/>
                </a:cubicBezTo>
                <a:cubicBezTo>
                  <a:pt x="1275099" y="11832"/>
                  <a:pt x="1281056" y="14133"/>
                  <a:pt x="1286972" y="16762"/>
                </a:cubicBezTo>
                <a:cubicBezTo>
                  <a:pt x="1302912" y="24157"/>
                  <a:pt x="1310882" y="30648"/>
                  <a:pt x="1310882" y="36235"/>
                </a:cubicBezTo>
                <a:cubicBezTo>
                  <a:pt x="1310882" y="38043"/>
                  <a:pt x="1310307" y="40220"/>
                  <a:pt x="1309157" y="42767"/>
                </a:cubicBezTo>
                <a:cubicBezTo>
                  <a:pt x="1308007" y="45314"/>
                  <a:pt x="1306035" y="49053"/>
                  <a:pt x="1303241" y="53983"/>
                </a:cubicBezTo>
                <a:cubicBezTo>
                  <a:pt x="1298475" y="62199"/>
                  <a:pt x="1295353" y="68773"/>
                  <a:pt x="1293874" y="73703"/>
                </a:cubicBezTo>
                <a:cubicBezTo>
                  <a:pt x="1299626" y="72552"/>
                  <a:pt x="1304802" y="71402"/>
                  <a:pt x="1309403" y="70252"/>
                </a:cubicBezTo>
                <a:cubicBezTo>
                  <a:pt x="1316962" y="68115"/>
                  <a:pt x="1323495" y="65815"/>
                  <a:pt x="1329000" y="63350"/>
                </a:cubicBezTo>
                <a:cubicBezTo>
                  <a:pt x="1334505" y="60885"/>
                  <a:pt x="1340215" y="58009"/>
                  <a:pt x="1346131" y="54722"/>
                </a:cubicBezTo>
                <a:cubicBezTo>
                  <a:pt x="1351883" y="51436"/>
                  <a:pt x="1355662" y="49792"/>
                  <a:pt x="1357470" y="49792"/>
                </a:cubicBezTo>
                <a:cubicBezTo>
                  <a:pt x="1360592" y="49792"/>
                  <a:pt x="1366303" y="52627"/>
                  <a:pt x="1374602" y="58297"/>
                </a:cubicBezTo>
                <a:cubicBezTo>
                  <a:pt x="1382900" y="63966"/>
                  <a:pt x="1390542" y="70128"/>
                  <a:pt x="1397526" y="76784"/>
                </a:cubicBezTo>
                <a:cubicBezTo>
                  <a:pt x="1404510" y="83439"/>
                  <a:pt x="1408002" y="88164"/>
                  <a:pt x="1408002" y="90957"/>
                </a:cubicBezTo>
                <a:cubicBezTo>
                  <a:pt x="1408002" y="93258"/>
                  <a:pt x="1406769" y="96052"/>
                  <a:pt x="1404305" y="99338"/>
                </a:cubicBezTo>
                <a:cubicBezTo>
                  <a:pt x="1401840" y="102625"/>
                  <a:pt x="1398882" y="105501"/>
                  <a:pt x="1395431" y="107966"/>
                </a:cubicBezTo>
                <a:cubicBezTo>
                  <a:pt x="1391980" y="110431"/>
                  <a:pt x="1388939" y="111663"/>
                  <a:pt x="1386310" y="111663"/>
                </a:cubicBezTo>
                <a:cubicBezTo>
                  <a:pt x="1384667" y="111663"/>
                  <a:pt x="1380723" y="110677"/>
                  <a:pt x="1374478" y="108705"/>
                </a:cubicBezTo>
                <a:cubicBezTo>
                  <a:pt x="1364947" y="105911"/>
                  <a:pt x="1355704" y="103611"/>
                  <a:pt x="1346748" y="101803"/>
                </a:cubicBezTo>
                <a:cubicBezTo>
                  <a:pt x="1337791" y="99996"/>
                  <a:pt x="1327644" y="99092"/>
                  <a:pt x="1316305" y="99092"/>
                </a:cubicBezTo>
                <a:cubicBezTo>
                  <a:pt x="1313840" y="99092"/>
                  <a:pt x="1309979" y="99256"/>
                  <a:pt x="1304720" y="99585"/>
                </a:cubicBezTo>
                <a:cubicBezTo>
                  <a:pt x="1290916" y="100406"/>
                  <a:pt x="1277195" y="102337"/>
                  <a:pt x="1263555" y="105377"/>
                </a:cubicBezTo>
                <a:cubicBezTo>
                  <a:pt x="1249915" y="108417"/>
                  <a:pt x="1235701" y="112156"/>
                  <a:pt x="1220911" y="116593"/>
                </a:cubicBezTo>
                <a:cubicBezTo>
                  <a:pt x="1225512" y="120701"/>
                  <a:pt x="1230278" y="125302"/>
                  <a:pt x="1235208" y="130397"/>
                </a:cubicBezTo>
                <a:cubicBezTo>
                  <a:pt x="1240138" y="135491"/>
                  <a:pt x="1244246" y="139928"/>
                  <a:pt x="1247533" y="143708"/>
                </a:cubicBezTo>
                <a:cubicBezTo>
                  <a:pt x="1250819" y="147487"/>
                  <a:pt x="1252873" y="149952"/>
                  <a:pt x="1253695" y="151102"/>
                </a:cubicBezTo>
                <a:cubicBezTo>
                  <a:pt x="1254024" y="151102"/>
                  <a:pt x="1254722" y="150815"/>
                  <a:pt x="1255790" y="150240"/>
                </a:cubicBezTo>
                <a:cubicBezTo>
                  <a:pt x="1256859" y="149665"/>
                  <a:pt x="1258420" y="148679"/>
                  <a:pt x="1260474" y="147282"/>
                </a:cubicBezTo>
                <a:cubicBezTo>
                  <a:pt x="1262528" y="145885"/>
                  <a:pt x="1264870" y="143954"/>
                  <a:pt x="1267499" y="141489"/>
                </a:cubicBezTo>
                <a:cubicBezTo>
                  <a:pt x="1269800" y="139353"/>
                  <a:pt x="1271854" y="138285"/>
                  <a:pt x="1273661" y="138285"/>
                </a:cubicBezTo>
                <a:cubicBezTo>
                  <a:pt x="1275633" y="138285"/>
                  <a:pt x="1276619" y="139271"/>
                  <a:pt x="1276619" y="141243"/>
                </a:cubicBezTo>
                <a:cubicBezTo>
                  <a:pt x="1276619" y="143708"/>
                  <a:pt x="1275058" y="146419"/>
                  <a:pt x="1271936" y="149377"/>
                </a:cubicBezTo>
                <a:cubicBezTo>
                  <a:pt x="1268485" y="152992"/>
                  <a:pt x="1266184" y="156443"/>
                  <a:pt x="1265034" y="159730"/>
                </a:cubicBezTo>
                <a:cubicBezTo>
                  <a:pt x="1263884" y="163016"/>
                  <a:pt x="1263308" y="166550"/>
                  <a:pt x="1263308" y="170329"/>
                </a:cubicBezTo>
                <a:lnTo>
                  <a:pt x="1263555" y="175752"/>
                </a:lnTo>
                <a:cubicBezTo>
                  <a:pt x="1263719" y="176902"/>
                  <a:pt x="1263801" y="178628"/>
                  <a:pt x="1263801" y="180929"/>
                </a:cubicBezTo>
                <a:cubicBezTo>
                  <a:pt x="1263801" y="185694"/>
                  <a:pt x="1262815" y="189638"/>
                  <a:pt x="1260844" y="192760"/>
                </a:cubicBezTo>
                <a:lnTo>
                  <a:pt x="1287958" y="189802"/>
                </a:lnTo>
                <a:cubicBezTo>
                  <a:pt x="1296339" y="173369"/>
                  <a:pt x="1303816" y="156854"/>
                  <a:pt x="1310389" y="140257"/>
                </a:cubicBezTo>
                <a:cubicBezTo>
                  <a:pt x="1311047" y="138449"/>
                  <a:pt x="1311375" y="136477"/>
                  <a:pt x="1311375" y="134341"/>
                </a:cubicBezTo>
                <a:cubicBezTo>
                  <a:pt x="1311375" y="130890"/>
                  <a:pt x="1310472" y="127644"/>
                  <a:pt x="1308664" y="124604"/>
                </a:cubicBezTo>
                <a:cubicBezTo>
                  <a:pt x="1306856" y="121564"/>
                  <a:pt x="1304802" y="119469"/>
                  <a:pt x="1302501" y="118318"/>
                </a:cubicBezTo>
                <a:cubicBezTo>
                  <a:pt x="1301351" y="117661"/>
                  <a:pt x="1302132" y="115853"/>
                  <a:pt x="1304843" y="112896"/>
                </a:cubicBezTo>
                <a:cubicBezTo>
                  <a:pt x="1307555" y="109938"/>
                  <a:pt x="1310841" y="107103"/>
                  <a:pt x="1314703" y="104391"/>
                </a:cubicBezTo>
                <a:cubicBezTo>
                  <a:pt x="1318565" y="101680"/>
                  <a:pt x="1321317" y="100324"/>
                  <a:pt x="1322961" y="100324"/>
                </a:cubicBezTo>
                <a:cubicBezTo>
                  <a:pt x="1325426" y="100324"/>
                  <a:pt x="1328096" y="101351"/>
                  <a:pt x="1330972" y="103405"/>
                </a:cubicBezTo>
                <a:cubicBezTo>
                  <a:pt x="1333847" y="105460"/>
                  <a:pt x="1337586" y="108541"/>
                  <a:pt x="1342187" y="112649"/>
                </a:cubicBezTo>
                <a:lnTo>
                  <a:pt x="1349089" y="118565"/>
                </a:lnTo>
                <a:cubicBezTo>
                  <a:pt x="1354676" y="123166"/>
                  <a:pt x="1358662" y="127028"/>
                  <a:pt x="1361044" y="130150"/>
                </a:cubicBezTo>
                <a:cubicBezTo>
                  <a:pt x="1363427" y="133273"/>
                  <a:pt x="1364619" y="136148"/>
                  <a:pt x="1364619" y="138778"/>
                </a:cubicBezTo>
                <a:cubicBezTo>
                  <a:pt x="1364619" y="144036"/>
                  <a:pt x="1360716" y="150651"/>
                  <a:pt x="1352910" y="158621"/>
                </a:cubicBezTo>
                <a:cubicBezTo>
                  <a:pt x="1345104" y="166591"/>
                  <a:pt x="1335121" y="175423"/>
                  <a:pt x="1322961" y="185119"/>
                </a:cubicBezTo>
                <a:lnTo>
                  <a:pt x="1336025" y="182901"/>
                </a:lnTo>
                <a:cubicBezTo>
                  <a:pt x="1345063" y="181093"/>
                  <a:pt x="1355169" y="178299"/>
                  <a:pt x="1366344" y="174520"/>
                </a:cubicBezTo>
                <a:cubicBezTo>
                  <a:pt x="1372260" y="172383"/>
                  <a:pt x="1376204" y="171315"/>
                  <a:pt x="1378176" y="171315"/>
                </a:cubicBezTo>
                <a:cubicBezTo>
                  <a:pt x="1382284" y="170987"/>
                  <a:pt x="1387707" y="173369"/>
                  <a:pt x="1394445" y="178464"/>
                </a:cubicBezTo>
                <a:cubicBezTo>
                  <a:pt x="1401182" y="183558"/>
                  <a:pt x="1407468" y="189268"/>
                  <a:pt x="1413302" y="195595"/>
                </a:cubicBezTo>
                <a:cubicBezTo>
                  <a:pt x="1419135" y="201922"/>
                  <a:pt x="1422052" y="205825"/>
                  <a:pt x="1422052" y="207304"/>
                </a:cubicBezTo>
                <a:cubicBezTo>
                  <a:pt x="1422052" y="212234"/>
                  <a:pt x="1420204" y="216753"/>
                  <a:pt x="1416506" y="220861"/>
                </a:cubicBezTo>
                <a:cubicBezTo>
                  <a:pt x="1412809" y="224969"/>
                  <a:pt x="1408413" y="227023"/>
                  <a:pt x="1403319" y="227023"/>
                </a:cubicBezTo>
                <a:cubicBezTo>
                  <a:pt x="1400854" y="227023"/>
                  <a:pt x="1397320" y="226530"/>
                  <a:pt x="1392719" y="225544"/>
                </a:cubicBezTo>
                <a:cubicBezTo>
                  <a:pt x="1383352" y="224065"/>
                  <a:pt x="1373369" y="222792"/>
                  <a:pt x="1362770" y="221724"/>
                </a:cubicBezTo>
                <a:cubicBezTo>
                  <a:pt x="1352171" y="220656"/>
                  <a:pt x="1338572" y="220122"/>
                  <a:pt x="1321975" y="220122"/>
                </a:cubicBezTo>
                <a:cubicBezTo>
                  <a:pt x="1294203" y="220122"/>
                  <a:pt x="1268197" y="222422"/>
                  <a:pt x="1243959" y="227023"/>
                </a:cubicBezTo>
                <a:cubicBezTo>
                  <a:pt x="1219720" y="231625"/>
                  <a:pt x="1196754" y="237048"/>
                  <a:pt x="1175063" y="243292"/>
                </a:cubicBezTo>
                <a:cubicBezTo>
                  <a:pt x="1165696" y="245757"/>
                  <a:pt x="1160437" y="246990"/>
                  <a:pt x="1159287" y="246990"/>
                </a:cubicBezTo>
                <a:cubicBezTo>
                  <a:pt x="1156493" y="246990"/>
                  <a:pt x="1152590" y="244607"/>
                  <a:pt x="1147578" y="239841"/>
                </a:cubicBezTo>
                <a:cubicBezTo>
                  <a:pt x="1142566" y="235076"/>
                  <a:pt x="1137924" y="229694"/>
                  <a:pt x="1133651" y="223696"/>
                </a:cubicBezTo>
                <a:cubicBezTo>
                  <a:pt x="1129379" y="217698"/>
                  <a:pt x="1126914" y="213466"/>
                  <a:pt x="1126256" y="211001"/>
                </a:cubicBezTo>
                <a:cubicBezTo>
                  <a:pt x="1125928" y="209687"/>
                  <a:pt x="1125763" y="208536"/>
                  <a:pt x="1125763" y="207550"/>
                </a:cubicBezTo>
                <a:cubicBezTo>
                  <a:pt x="1125763" y="205250"/>
                  <a:pt x="1126092" y="203072"/>
                  <a:pt x="1126749" y="201018"/>
                </a:cubicBezTo>
                <a:cubicBezTo>
                  <a:pt x="1127407" y="198964"/>
                  <a:pt x="1128064" y="197937"/>
                  <a:pt x="1128721" y="197937"/>
                </a:cubicBezTo>
                <a:lnTo>
                  <a:pt x="1135870" y="198676"/>
                </a:lnTo>
                <a:cubicBezTo>
                  <a:pt x="1156247" y="200484"/>
                  <a:pt x="1168325" y="201223"/>
                  <a:pt x="1172105" y="200895"/>
                </a:cubicBezTo>
                <a:lnTo>
                  <a:pt x="1221158" y="196704"/>
                </a:lnTo>
                <a:cubicBezTo>
                  <a:pt x="1219350" y="194075"/>
                  <a:pt x="1218035" y="191364"/>
                  <a:pt x="1217214" y="188570"/>
                </a:cubicBezTo>
                <a:cubicBezTo>
                  <a:pt x="1216885" y="187420"/>
                  <a:pt x="1216638" y="185612"/>
                  <a:pt x="1216474" y="183147"/>
                </a:cubicBezTo>
                <a:cubicBezTo>
                  <a:pt x="1216310" y="180682"/>
                  <a:pt x="1216228" y="179039"/>
                  <a:pt x="1216228" y="178217"/>
                </a:cubicBezTo>
                <a:cubicBezTo>
                  <a:pt x="1215899" y="172301"/>
                  <a:pt x="1215488" y="167330"/>
                  <a:pt x="1214995" y="163304"/>
                </a:cubicBezTo>
                <a:cubicBezTo>
                  <a:pt x="1214502" y="159278"/>
                  <a:pt x="1213598" y="155129"/>
                  <a:pt x="1212284" y="150856"/>
                </a:cubicBezTo>
                <a:cubicBezTo>
                  <a:pt x="1208668" y="138531"/>
                  <a:pt x="1205382" y="128918"/>
                  <a:pt x="1202424" y="122016"/>
                </a:cubicBezTo>
                <a:cubicBezTo>
                  <a:pt x="1197494" y="123659"/>
                  <a:pt x="1193879" y="124481"/>
                  <a:pt x="1191578" y="124481"/>
                </a:cubicBezTo>
                <a:cubicBezTo>
                  <a:pt x="1188456" y="124481"/>
                  <a:pt x="1184553" y="122427"/>
                  <a:pt x="1179869" y="118318"/>
                </a:cubicBezTo>
                <a:cubicBezTo>
                  <a:pt x="1175186" y="114210"/>
                  <a:pt x="1170790" y="109568"/>
                  <a:pt x="1166682" y="104391"/>
                </a:cubicBezTo>
                <a:cubicBezTo>
                  <a:pt x="1162573" y="99215"/>
                  <a:pt x="1160191" y="95476"/>
                  <a:pt x="1159533" y="93176"/>
                </a:cubicBezTo>
                <a:cubicBezTo>
                  <a:pt x="1159040" y="91532"/>
                  <a:pt x="1159246" y="89766"/>
                  <a:pt x="1160150" y="87876"/>
                </a:cubicBezTo>
                <a:cubicBezTo>
                  <a:pt x="1161053" y="85986"/>
                  <a:pt x="1162163" y="84343"/>
                  <a:pt x="1163477" y="82946"/>
                </a:cubicBezTo>
                <a:cubicBezTo>
                  <a:pt x="1164792" y="81549"/>
                  <a:pt x="1165696" y="80933"/>
                  <a:pt x="1166189" y="81097"/>
                </a:cubicBezTo>
                <a:cubicBezTo>
                  <a:pt x="1174898" y="83562"/>
                  <a:pt x="1185662" y="84795"/>
                  <a:pt x="1198480" y="84795"/>
                </a:cubicBezTo>
                <a:cubicBezTo>
                  <a:pt x="1210969" y="84795"/>
                  <a:pt x="1228388" y="83398"/>
                  <a:pt x="1250737" y="80604"/>
                </a:cubicBezTo>
                <a:cubicBezTo>
                  <a:pt x="1251066" y="74689"/>
                  <a:pt x="1251230" y="68526"/>
                  <a:pt x="1251230" y="62117"/>
                </a:cubicBezTo>
                <a:cubicBezTo>
                  <a:pt x="1251230" y="55544"/>
                  <a:pt x="1250984" y="49792"/>
                  <a:pt x="1250491" y="44862"/>
                </a:cubicBezTo>
                <a:cubicBezTo>
                  <a:pt x="1250162" y="41576"/>
                  <a:pt x="1249464" y="38947"/>
                  <a:pt x="1248395" y="36975"/>
                </a:cubicBezTo>
                <a:cubicBezTo>
                  <a:pt x="1247327" y="35003"/>
                  <a:pt x="1245807" y="32702"/>
                  <a:pt x="1243835" y="30073"/>
                </a:cubicBezTo>
                <a:cubicBezTo>
                  <a:pt x="1242521" y="28594"/>
                  <a:pt x="1241535" y="27320"/>
                  <a:pt x="1240877" y="26252"/>
                </a:cubicBezTo>
                <a:cubicBezTo>
                  <a:pt x="1240220" y="25184"/>
                  <a:pt x="1239891" y="23910"/>
                  <a:pt x="1239891" y="22431"/>
                </a:cubicBezTo>
                <a:cubicBezTo>
                  <a:pt x="1239891" y="21281"/>
                  <a:pt x="1241001" y="19432"/>
                  <a:pt x="1243219" y="16885"/>
                </a:cubicBezTo>
                <a:cubicBezTo>
                  <a:pt x="1245437" y="14338"/>
                  <a:pt x="1247902" y="12037"/>
                  <a:pt x="1250614" y="9983"/>
                </a:cubicBezTo>
                <a:cubicBezTo>
                  <a:pt x="1253325" y="7929"/>
                  <a:pt x="1255421" y="6902"/>
                  <a:pt x="1256900" y="6902"/>
                </a:cubicBezTo>
                <a:close/>
                <a:moveTo>
                  <a:pt x="408212" y="0"/>
                </a:moveTo>
                <a:cubicBezTo>
                  <a:pt x="411991" y="0"/>
                  <a:pt x="417579" y="1602"/>
                  <a:pt x="424974" y="4807"/>
                </a:cubicBezTo>
                <a:cubicBezTo>
                  <a:pt x="432369" y="8011"/>
                  <a:pt x="438901" y="11832"/>
                  <a:pt x="444570" y="16269"/>
                </a:cubicBezTo>
                <a:cubicBezTo>
                  <a:pt x="450240" y="20706"/>
                  <a:pt x="453074" y="24732"/>
                  <a:pt x="453074" y="28347"/>
                </a:cubicBezTo>
                <a:cubicBezTo>
                  <a:pt x="453074" y="32455"/>
                  <a:pt x="451842" y="35989"/>
                  <a:pt x="449377" y="38947"/>
                </a:cubicBezTo>
                <a:cubicBezTo>
                  <a:pt x="446912" y="41904"/>
                  <a:pt x="443132" y="45355"/>
                  <a:pt x="438038" y="49299"/>
                </a:cubicBezTo>
                <a:cubicBezTo>
                  <a:pt x="433437" y="52915"/>
                  <a:pt x="430150" y="55708"/>
                  <a:pt x="428178" y="57680"/>
                </a:cubicBezTo>
                <a:lnTo>
                  <a:pt x="425220" y="60638"/>
                </a:lnTo>
                <a:lnTo>
                  <a:pt x="434834" y="59406"/>
                </a:lnTo>
                <a:cubicBezTo>
                  <a:pt x="452088" y="57105"/>
                  <a:pt x="463591" y="55297"/>
                  <a:pt x="469343" y="53983"/>
                </a:cubicBezTo>
                <a:cubicBezTo>
                  <a:pt x="472465" y="53325"/>
                  <a:pt x="475505" y="52175"/>
                  <a:pt x="478463" y="50532"/>
                </a:cubicBezTo>
                <a:cubicBezTo>
                  <a:pt x="481421" y="48889"/>
                  <a:pt x="484708" y="46752"/>
                  <a:pt x="488323" y="44123"/>
                </a:cubicBezTo>
                <a:cubicBezTo>
                  <a:pt x="491774" y="41822"/>
                  <a:pt x="494403" y="40179"/>
                  <a:pt x="496211" y="39193"/>
                </a:cubicBezTo>
                <a:cubicBezTo>
                  <a:pt x="498019" y="38207"/>
                  <a:pt x="499744" y="37714"/>
                  <a:pt x="501388" y="37714"/>
                </a:cubicBezTo>
                <a:cubicBezTo>
                  <a:pt x="505332" y="37714"/>
                  <a:pt x="509399" y="38864"/>
                  <a:pt x="513589" y="41165"/>
                </a:cubicBezTo>
                <a:cubicBezTo>
                  <a:pt x="517780" y="43466"/>
                  <a:pt x="522751" y="46834"/>
                  <a:pt x="528502" y="51271"/>
                </a:cubicBezTo>
                <a:cubicBezTo>
                  <a:pt x="530145" y="52422"/>
                  <a:pt x="531624" y="53490"/>
                  <a:pt x="532939" y="54476"/>
                </a:cubicBezTo>
                <a:cubicBezTo>
                  <a:pt x="534254" y="55462"/>
                  <a:pt x="535404" y="56283"/>
                  <a:pt x="536390" y="56941"/>
                </a:cubicBezTo>
                <a:cubicBezTo>
                  <a:pt x="541649" y="60392"/>
                  <a:pt x="545593" y="63391"/>
                  <a:pt x="548222" y="65938"/>
                </a:cubicBezTo>
                <a:cubicBezTo>
                  <a:pt x="550851" y="68485"/>
                  <a:pt x="552166" y="71155"/>
                  <a:pt x="552166" y="73949"/>
                </a:cubicBezTo>
                <a:cubicBezTo>
                  <a:pt x="552166" y="76578"/>
                  <a:pt x="550769" y="79413"/>
                  <a:pt x="547975" y="82453"/>
                </a:cubicBezTo>
                <a:cubicBezTo>
                  <a:pt x="545182" y="85493"/>
                  <a:pt x="541977" y="88164"/>
                  <a:pt x="538362" y="90464"/>
                </a:cubicBezTo>
                <a:cubicBezTo>
                  <a:pt x="534747" y="92765"/>
                  <a:pt x="532117" y="93915"/>
                  <a:pt x="530474" y="93915"/>
                </a:cubicBezTo>
                <a:cubicBezTo>
                  <a:pt x="528831" y="93915"/>
                  <a:pt x="525298" y="92929"/>
                  <a:pt x="519875" y="90957"/>
                </a:cubicBezTo>
                <a:cubicBezTo>
                  <a:pt x="512809" y="88657"/>
                  <a:pt x="506194" y="86767"/>
                  <a:pt x="500032" y="85288"/>
                </a:cubicBezTo>
                <a:cubicBezTo>
                  <a:pt x="493869" y="83809"/>
                  <a:pt x="487255" y="83069"/>
                  <a:pt x="480189" y="83069"/>
                </a:cubicBezTo>
                <a:cubicBezTo>
                  <a:pt x="442393" y="83069"/>
                  <a:pt x="411663" y="85452"/>
                  <a:pt x="387999" y="90218"/>
                </a:cubicBezTo>
                <a:cubicBezTo>
                  <a:pt x="373702" y="99420"/>
                  <a:pt x="359447" y="106856"/>
                  <a:pt x="345232" y="112526"/>
                </a:cubicBezTo>
                <a:cubicBezTo>
                  <a:pt x="331017" y="118195"/>
                  <a:pt x="318816" y="122098"/>
                  <a:pt x="308627" y="124234"/>
                </a:cubicBezTo>
                <a:lnTo>
                  <a:pt x="308381" y="126699"/>
                </a:lnTo>
                <a:cubicBezTo>
                  <a:pt x="307723" y="131794"/>
                  <a:pt x="306080" y="136231"/>
                  <a:pt x="303451" y="140010"/>
                </a:cubicBezTo>
                <a:cubicBezTo>
                  <a:pt x="350942" y="135080"/>
                  <a:pt x="388574" y="130808"/>
                  <a:pt x="416346" y="127192"/>
                </a:cubicBezTo>
                <a:cubicBezTo>
                  <a:pt x="415689" y="124892"/>
                  <a:pt x="415278" y="123166"/>
                  <a:pt x="415114" y="122016"/>
                </a:cubicBezTo>
                <a:cubicBezTo>
                  <a:pt x="414456" y="119058"/>
                  <a:pt x="413676" y="116223"/>
                  <a:pt x="412772" y="113512"/>
                </a:cubicBezTo>
                <a:cubicBezTo>
                  <a:pt x="411868" y="110800"/>
                  <a:pt x="410841" y="108623"/>
                  <a:pt x="409691" y="106980"/>
                </a:cubicBezTo>
                <a:cubicBezTo>
                  <a:pt x="407883" y="104679"/>
                  <a:pt x="405665" y="102214"/>
                  <a:pt x="403035" y="99585"/>
                </a:cubicBezTo>
                <a:cubicBezTo>
                  <a:pt x="402049" y="98763"/>
                  <a:pt x="401269" y="97941"/>
                  <a:pt x="400694" y="97120"/>
                </a:cubicBezTo>
                <a:cubicBezTo>
                  <a:pt x="400119" y="96298"/>
                  <a:pt x="399831" y="95559"/>
                  <a:pt x="399831" y="94901"/>
                </a:cubicBezTo>
                <a:cubicBezTo>
                  <a:pt x="399831" y="93915"/>
                  <a:pt x="401967" y="92929"/>
                  <a:pt x="406240" y="91943"/>
                </a:cubicBezTo>
                <a:cubicBezTo>
                  <a:pt x="410512" y="90957"/>
                  <a:pt x="415442" y="90464"/>
                  <a:pt x="421030" y="90464"/>
                </a:cubicBezTo>
                <a:cubicBezTo>
                  <a:pt x="424809" y="90464"/>
                  <a:pt x="429164" y="90875"/>
                  <a:pt x="434094" y="91697"/>
                </a:cubicBezTo>
                <a:cubicBezTo>
                  <a:pt x="441653" y="93176"/>
                  <a:pt x="447487" y="96298"/>
                  <a:pt x="451595" y="101064"/>
                </a:cubicBezTo>
                <a:cubicBezTo>
                  <a:pt x="455703" y="105829"/>
                  <a:pt x="457758" y="111663"/>
                  <a:pt x="457758" y="118565"/>
                </a:cubicBezTo>
                <a:cubicBezTo>
                  <a:pt x="458908" y="118072"/>
                  <a:pt x="459935" y="117620"/>
                  <a:pt x="460839" y="117209"/>
                </a:cubicBezTo>
                <a:cubicBezTo>
                  <a:pt x="461743" y="116798"/>
                  <a:pt x="462523" y="116429"/>
                  <a:pt x="463181" y="116100"/>
                </a:cubicBezTo>
                <a:cubicBezTo>
                  <a:pt x="467125" y="114128"/>
                  <a:pt x="470000" y="113142"/>
                  <a:pt x="471808" y="113142"/>
                </a:cubicBezTo>
                <a:cubicBezTo>
                  <a:pt x="474930" y="113142"/>
                  <a:pt x="479901" y="116018"/>
                  <a:pt x="486721" y="121769"/>
                </a:cubicBezTo>
                <a:cubicBezTo>
                  <a:pt x="493541" y="127521"/>
                  <a:pt x="499744" y="133889"/>
                  <a:pt x="505332" y="140873"/>
                </a:cubicBezTo>
                <a:cubicBezTo>
                  <a:pt x="510919" y="147857"/>
                  <a:pt x="513712" y="152992"/>
                  <a:pt x="513712" y="156279"/>
                </a:cubicBezTo>
                <a:cubicBezTo>
                  <a:pt x="513712" y="157758"/>
                  <a:pt x="512809" y="159196"/>
                  <a:pt x="511001" y="160593"/>
                </a:cubicBezTo>
                <a:cubicBezTo>
                  <a:pt x="509193" y="161989"/>
                  <a:pt x="505825" y="164167"/>
                  <a:pt x="500895" y="167125"/>
                </a:cubicBezTo>
                <a:cubicBezTo>
                  <a:pt x="490377" y="172876"/>
                  <a:pt x="481668" y="178546"/>
                  <a:pt x="474766" y="184133"/>
                </a:cubicBezTo>
                <a:cubicBezTo>
                  <a:pt x="481832" y="187255"/>
                  <a:pt x="485365" y="189802"/>
                  <a:pt x="485365" y="191774"/>
                </a:cubicBezTo>
                <a:cubicBezTo>
                  <a:pt x="485365" y="194239"/>
                  <a:pt x="484338" y="196951"/>
                  <a:pt x="482284" y="199909"/>
                </a:cubicBezTo>
                <a:cubicBezTo>
                  <a:pt x="480230" y="202867"/>
                  <a:pt x="477724" y="205332"/>
                  <a:pt x="474766" y="207304"/>
                </a:cubicBezTo>
                <a:cubicBezTo>
                  <a:pt x="471808" y="209276"/>
                  <a:pt x="469097" y="210262"/>
                  <a:pt x="466632" y="210262"/>
                </a:cubicBezTo>
                <a:cubicBezTo>
                  <a:pt x="464002" y="210262"/>
                  <a:pt x="458086" y="209769"/>
                  <a:pt x="448884" y="208783"/>
                </a:cubicBezTo>
                <a:cubicBezTo>
                  <a:pt x="446419" y="208618"/>
                  <a:pt x="443338" y="208372"/>
                  <a:pt x="439640" y="208043"/>
                </a:cubicBezTo>
                <a:cubicBezTo>
                  <a:pt x="435943" y="207715"/>
                  <a:pt x="433272" y="207550"/>
                  <a:pt x="431629" y="207550"/>
                </a:cubicBezTo>
                <a:cubicBezTo>
                  <a:pt x="428835" y="207550"/>
                  <a:pt x="413060" y="208783"/>
                  <a:pt x="384302" y="211248"/>
                </a:cubicBezTo>
                <a:lnTo>
                  <a:pt x="385288" y="233432"/>
                </a:lnTo>
                <a:cubicBezTo>
                  <a:pt x="408458" y="230639"/>
                  <a:pt x="430232" y="227763"/>
                  <a:pt x="450609" y="224805"/>
                </a:cubicBezTo>
                <a:cubicBezTo>
                  <a:pt x="459154" y="223490"/>
                  <a:pt x="466837" y="221724"/>
                  <a:pt x="473657" y="219505"/>
                </a:cubicBezTo>
                <a:cubicBezTo>
                  <a:pt x="480476" y="217287"/>
                  <a:pt x="487748" y="214534"/>
                  <a:pt x="495472" y="211248"/>
                </a:cubicBezTo>
                <a:cubicBezTo>
                  <a:pt x="498758" y="209769"/>
                  <a:pt x="501839" y="208536"/>
                  <a:pt x="504715" y="207550"/>
                </a:cubicBezTo>
                <a:cubicBezTo>
                  <a:pt x="507591" y="206564"/>
                  <a:pt x="509768" y="206071"/>
                  <a:pt x="511247" y="206071"/>
                </a:cubicBezTo>
                <a:cubicBezTo>
                  <a:pt x="513712" y="206071"/>
                  <a:pt x="516342" y="207016"/>
                  <a:pt x="519135" y="208906"/>
                </a:cubicBezTo>
                <a:cubicBezTo>
                  <a:pt x="521929" y="210796"/>
                  <a:pt x="525791" y="213795"/>
                  <a:pt x="530721" y="217903"/>
                </a:cubicBezTo>
                <a:lnTo>
                  <a:pt x="536637" y="222833"/>
                </a:lnTo>
                <a:cubicBezTo>
                  <a:pt x="546332" y="230557"/>
                  <a:pt x="553234" y="236431"/>
                  <a:pt x="557342" y="240457"/>
                </a:cubicBezTo>
                <a:cubicBezTo>
                  <a:pt x="561451" y="244484"/>
                  <a:pt x="563505" y="248386"/>
                  <a:pt x="563505" y="252166"/>
                </a:cubicBezTo>
                <a:cubicBezTo>
                  <a:pt x="563505" y="255124"/>
                  <a:pt x="561697" y="260383"/>
                  <a:pt x="558082" y="267942"/>
                </a:cubicBezTo>
                <a:cubicBezTo>
                  <a:pt x="554466" y="275501"/>
                  <a:pt x="549044" y="285772"/>
                  <a:pt x="541813" y="298754"/>
                </a:cubicBezTo>
                <a:lnTo>
                  <a:pt x="531953" y="317241"/>
                </a:lnTo>
                <a:cubicBezTo>
                  <a:pt x="528173" y="324307"/>
                  <a:pt x="523244" y="331168"/>
                  <a:pt x="517163" y="337824"/>
                </a:cubicBezTo>
                <a:cubicBezTo>
                  <a:pt x="511083" y="344479"/>
                  <a:pt x="504674" y="349861"/>
                  <a:pt x="497937" y="353969"/>
                </a:cubicBezTo>
                <a:cubicBezTo>
                  <a:pt x="491199" y="358077"/>
                  <a:pt x="485119" y="360132"/>
                  <a:pt x="479696" y="360132"/>
                </a:cubicBezTo>
                <a:cubicBezTo>
                  <a:pt x="474766" y="360132"/>
                  <a:pt x="470288" y="358160"/>
                  <a:pt x="466262" y="354216"/>
                </a:cubicBezTo>
                <a:cubicBezTo>
                  <a:pt x="462236" y="350272"/>
                  <a:pt x="457675" y="344520"/>
                  <a:pt x="452581" y="336961"/>
                </a:cubicBezTo>
                <a:cubicBezTo>
                  <a:pt x="448144" y="330388"/>
                  <a:pt x="444200" y="325293"/>
                  <a:pt x="440749" y="321678"/>
                </a:cubicBezTo>
                <a:cubicBezTo>
                  <a:pt x="436970" y="317734"/>
                  <a:pt x="433396" y="314858"/>
                  <a:pt x="430027" y="313051"/>
                </a:cubicBezTo>
                <a:cubicBezTo>
                  <a:pt x="426658" y="311243"/>
                  <a:pt x="423084" y="309764"/>
                  <a:pt x="419304" y="308614"/>
                </a:cubicBezTo>
                <a:cubicBezTo>
                  <a:pt x="417168" y="307956"/>
                  <a:pt x="415730" y="307422"/>
                  <a:pt x="414991" y="307012"/>
                </a:cubicBezTo>
                <a:cubicBezTo>
                  <a:pt x="414251" y="306601"/>
                  <a:pt x="413881" y="305984"/>
                  <a:pt x="413881" y="305163"/>
                </a:cubicBezTo>
                <a:cubicBezTo>
                  <a:pt x="413881" y="303520"/>
                  <a:pt x="414251" y="302492"/>
                  <a:pt x="414991" y="302082"/>
                </a:cubicBezTo>
                <a:cubicBezTo>
                  <a:pt x="415730" y="301671"/>
                  <a:pt x="417004" y="301465"/>
                  <a:pt x="418811" y="301465"/>
                </a:cubicBezTo>
                <a:cubicBezTo>
                  <a:pt x="419633" y="301465"/>
                  <a:pt x="422632" y="301671"/>
                  <a:pt x="427808" y="302082"/>
                </a:cubicBezTo>
                <a:cubicBezTo>
                  <a:pt x="432985" y="302492"/>
                  <a:pt x="438367" y="302698"/>
                  <a:pt x="443954" y="302698"/>
                </a:cubicBezTo>
                <a:cubicBezTo>
                  <a:pt x="457429" y="302698"/>
                  <a:pt x="465481" y="301137"/>
                  <a:pt x="468111" y="298014"/>
                </a:cubicBezTo>
                <a:cubicBezTo>
                  <a:pt x="472876" y="292427"/>
                  <a:pt x="476943" y="285772"/>
                  <a:pt x="480312" y="278048"/>
                </a:cubicBezTo>
                <a:cubicBezTo>
                  <a:pt x="483681" y="270325"/>
                  <a:pt x="485365" y="263834"/>
                  <a:pt x="485365" y="258575"/>
                </a:cubicBezTo>
                <a:cubicBezTo>
                  <a:pt x="485365" y="252659"/>
                  <a:pt x="483147" y="249701"/>
                  <a:pt x="478710" y="249701"/>
                </a:cubicBezTo>
                <a:cubicBezTo>
                  <a:pt x="474602" y="249701"/>
                  <a:pt x="453732" y="251673"/>
                  <a:pt x="416100" y="255617"/>
                </a:cubicBezTo>
                <a:cubicBezTo>
                  <a:pt x="409034" y="256274"/>
                  <a:pt x="403076" y="256850"/>
                  <a:pt x="398229" y="257343"/>
                </a:cubicBezTo>
                <a:cubicBezTo>
                  <a:pt x="393381" y="257835"/>
                  <a:pt x="389478" y="258246"/>
                  <a:pt x="386520" y="258575"/>
                </a:cubicBezTo>
                <a:lnTo>
                  <a:pt x="387260" y="271146"/>
                </a:lnTo>
                <a:cubicBezTo>
                  <a:pt x="389725" y="317652"/>
                  <a:pt x="390957" y="343699"/>
                  <a:pt x="390957" y="349286"/>
                </a:cubicBezTo>
                <a:cubicBezTo>
                  <a:pt x="390957" y="356188"/>
                  <a:pt x="387876" y="364322"/>
                  <a:pt x="381714" y="373689"/>
                </a:cubicBezTo>
                <a:cubicBezTo>
                  <a:pt x="375551" y="383056"/>
                  <a:pt x="368526" y="391190"/>
                  <a:pt x="360638" y="398092"/>
                </a:cubicBezTo>
                <a:cubicBezTo>
                  <a:pt x="352750" y="404994"/>
                  <a:pt x="346670" y="408445"/>
                  <a:pt x="342397" y="408445"/>
                </a:cubicBezTo>
                <a:cubicBezTo>
                  <a:pt x="339768" y="408445"/>
                  <a:pt x="336810" y="406678"/>
                  <a:pt x="333523" y="403145"/>
                </a:cubicBezTo>
                <a:cubicBezTo>
                  <a:pt x="330237" y="399612"/>
                  <a:pt x="325718" y="394066"/>
                  <a:pt x="319966" y="386507"/>
                </a:cubicBezTo>
                <a:cubicBezTo>
                  <a:pt x="312571" y="376976"/>
                  <a:pt x="306080" y="369211"/>
                  <a:pt x="300493" y="363213"/>
                </a:cubicBezTo>
                <a:cubicBezTo>
                  <a:pt x="294906" y="357215"/>
                  <a:pt x="289072" y="352737"/>
                  <a:pt x="282992" y="349779"/>
                </a:cubicBezTo>
                <a:cubicBezTo>
                  <a:pt x="279212" y="347971"/>
                  <a:pt x="277322" y="346163"/>
                  <a:pt x="277322" y="344356"/>
                </a:cubicBezTo>
                <a:cubicBezTo>
                  <a:pt x="277322" y="343534"/>
                  <a:pt x="277815" y="342836"/>
                  <a:pt x="278801" y="342261"/>
                </a:cubicBezTo>
                <a:cubicBezTo>
                  <a:pt x="279787" y="341685"/>
                  <a:pt x="281020" y="341398"/>
                  <a:pt x="282499" y="341398"/>
                </a:cubicBezTo>
                <a:cubicBezTo>
                  <a:pt x="283813" y="341398"/>
                  <a:pt x="287429" y="342055"/>
                  <a:pt x="293344" y="343370"/>
                </a:cubicBezTo>
                <a:cubicBezTo>
                  <a:pt x="294166" y="343534"/>
                  <a:pt x="296795" y="344068"/>
                  <a:pt x="301232" y="344972"/>
                </a:cubicBezTo>
                <a:cubicBezTo>
                  <a:pt x="305669" y="345876"/>
                  <a:pt x="309778" y="346328"/>
                  <a:pt x="313557" y="346328"/>
                </a:cubicBezTo>
                <a:cubicBezTo>
                  <a:pt x="323910" y="346328"/>
                  <a:pt x="329333" y="341809"/>
                  <a:pt x="329826" y="332770"/>
                </a:cubicBezTo>
                <a:lnTo>
                  <a:pt x="330565" y="314530"/>
                </a:lnTo>
                <a:lnTo>
                  <a:pt x="331305" y="293577"/>
                </a:lnTo>
                <a:cubicBezTo>
                  <a:pt x="304026" y="315269"/>
                  <a:pt x="273091" y="334208"/>
                  <a:pt x="238499" y="350395"/>
                </a:cubicBezTo>
                <a:cubicBezTo>
                  <a:pt x="203907" y="366582"/>
                  <a:pt x="169028" y="374675"/>
                  <a:pt x="133861" y="374675"/>
                </a:cubicBezTo>
                <a:cubicBezTo>
                  <a:pt x="131068" y="374675"/>
                  <a:pt x="128931" y="374223"/>
                  <a:pt x="127452" y="373319"/>
                </a:cubicBezTo>
                <a:cubicBezTo>
                  <a:pt x="125973" y="372415"/>
                  <a:pt x="125234" y="371306"/>
                  <a:pt x="125234" y="369991"/>
                </a:cubicBezTo>
                <a:cubicBezTo>
                  <a:pt x="125234" y="367691"/>
                  <a:pt x="126959" y="366048"/>
                  <a:pt x="130410" y="365062"/>
                </a:cubicBezTo>
                <a:cubicBezTo>
                  <a:pt x="155882" y="357831"/>
                  <a:pt x="179545" y="348218"/>
                  <a:pt x="201401" y="336221"/>
                </a:cubicBezTo>
                <a:cubicBezTo>
                  <a:pt x="223257" y="324225"/>
                  <a:pt x="241498" y="312393"/>
                  <a:pt x="256124" y="300726"/>
                </a:cubicBezTo>
                <a:cubicBezTo>
                  <a:pt x="270749" y="289058"/>
                  <a:pt x="281431" y="279363"/>
                  <a:pt x="288168" y="271639"/>
                </a:cubicBezTo>
                <a:lnTo>
                  <a:pt x="281020" y="273118"/>
                </a:lnTo>
                <a:cubicBezTo>
                  <a:pt x="278390" y="273447"/>
                  <a:pt x="275104" y="274104"/>
                  <a:pt x="271160" y="275090"/>
                </a:cubicBezTo>
                <a:cubicBezTo>
                  <a:pt x="263929" y="276569"/>
                  <a:pt x="257274" y="278336"/>
                  <a:pt x="251194" y="280390"/>
                </a:cubicBezTo>
                <a:cubicBezTo>
                  <a:pt x="245113" y="282444"/>
                  <a:pt x="241498" y="283635"/>
                  <a:pt x="240348" y="283964"/>
                </a:cubicBezTo>
                <a:cubicBezTo>
                  <a:pt x="236239" y="289551"/>
                  <a:pt x="231844" y="294153"/>
                  <a:pt x="227160" y="297768"/>
                </a:cubicBezTo>
                <a:cubicBezTo>
                  <a:pt x="222477" y="301383"/>
                  <a:pt x="218081" y="303191"/>
                  <a:pt x="213973" y="303191"/>
                </a:cubicBezTo>
                <a:cubicBezTo>
                  <a:pt x="211015" y="303191"/>
                  <a:pt x="207975" y="301219"/>
                  <a:pt x="204852" y="297275"/>
                </a:cubicBezTo>
                <a:cubicBezTo>
                  <a:pt x="201730" y="293331"/>
                  <a:pt x="199101" y="288689"/>
                  <a:pt x="196964" y="283348"/>
                </a:cubicBezTo>
                <a:cubicBezTo>
                  <a:pt x="194828" y="278007"/>
                  <a:pt x="193760" y="273693"/>
                  <a:pt x="193760" y="270407"/>
                </a:cubicBezTo>
                <a:cubicBezTo>
                  <a:pt x="193760" y="267778"/>
                  <a:pt x="194417" y="263341"/>
                  <a:pt x="195732" y="257096"/>
                </a:cubicBezTo>
                <a:cubicBezTo>
                  <a:pt x="195896" y="256110"/>
                  <a:pt x="196553" y="252125"/>
                  <a:pt x="197704" y="245141"/>
                </a:cubicBezTo>
                <a:cubicBezTo>
                  <a:pt x="198854" y="238157"/>
                  <a:pt x="199429" y="231460"/>
                  <a:pt x="199429" y="225051"/>
                </a:cubicBezTo>
                <a:cubicBezTo>
                  <a:pt x="199429" y="220779"/>
                  <a:pt x="199101" y="217081"/>
                  <a:pt x="198443" y="213959"/>
                </a:cubicBezTo>
                <a:cubicBezTo>
                  <a:pt x="197622" y="210179"/>
                  <a:pt x="196184" y="206482"/>
                  <a:pt x="194130" y="202867"/>
                </a:cubicBezTo>
                <a:cubicBezTo>
                  <a:pt x="192076" y="199251"/>
                  <a:pt x="191048" y="197197"/>
                  <a:pt x="191048" y="196704"/>
                </a:cubicBezTo>
                <a:cubicBezTo>
                  <a:pt x="191048" y="194897"/>
                  <a:pt x="192610" y="193130"/>
                  <a:pt x="195732" y="191405"/>
                </a:cubicBezTo>
                <a:cubicBezTo>
                  <a:pt x="198854" y="189679"/>
                  <a:pt x="202305" y="188200"/>
                  <a:pt x="206085" y="186968"/>
                </a:cubicBezTo>
                <a:cubicBezTo>
                  <a:pt x="209864" y="185735"/>
                  <a:pt x="212247" y="185119"/>
                  <a:pt x="213233" y="185119"/>
                </a:cubicBezTo>
                <a:cubicBezTo>
                  <a:pt x="216027" y="185119"/>
                  <a:pt x="219560" y="186310"/>
                  <a:pt x="223832" y="188693"/>
                </a:cubicBezTo>
                <a:cubicBezTo>
                  <a:pt x="228105" y="191076"/>
                  <a:pt x="232460" y="194157"/>
                  <a:pt x="236897" y="197937"/>
                </a:cubicBezTo>
                <a:cubicBezTo>
                  <a:pt x="244620" y="198265"/>
                  <a:pt x="250618" y="198348"/>
                  <a:pt x="254891" y="198183"/>
                </a:cubicBezTo>
                <a:cubicBezTo>
                  <a:pt x="265737" y="197690"/>
                  <a:pt x="290469" y="195472"/>
                  <a:pt x="329087" y="191528"/>
                </a:cubicBezTo>
                <a:cubicBezTo>
                  <a:pt x="328101" y="178874"/>
                  <a:pt x="327197" y="168932"/>
                  <a:pt x="326375" y="161702"/>
                </a:cubicBezTo>
                <a:cubicBezTo>
                  <a:pt x="314708" y="162852"/>
                  <a:pt x="303451" y="163838"/>
                  <a:pt x="292605" y="164660"/>
                </a:cubicBezTo>
                <a:cubicBezTo>
                  <a:pt x="284389" y="165317"/>
                  <a:pt x="277240" y="166385"/>
                  <a:pt x="271160" y="167864"/>
                </a:cubicBezTo>
                <a:cubicBezTo>
                  <a:pt x="265080" y="169343"/>
                  <a:pt x="257849" y="171315"/>
                  <a:pt x="249468" y="173780"/>
                </a:cubicBezTo>
                <a:cubicBezTo>
                  <a:pt x="243388" y="175916"/>
                  <a:pt x="239280" y="176985"/>
                  <a:pt x="237143" y="176985"/>
                </a:cubicBezTo>
                <a:cubicBezTo>
                  <a:pt x="234514" y="176985"/>
                  <a:pt x="230816" y="174972"/>
                  <a:pt x="226051" y="170945"/>
                </a:cubicBezTo>
                <a:cubicBezTo>
                  <a:pt x="221285" y="166919"/>
                  <a:pt x="216848" y="162482"/>
                  <a:pt x="212740" y="157635"/>
                </a:cubicBezTo>
                <a:cubicBezTo>
                  <a:pt x="208632" y="152787"/>
                  <a:pt x="206578" y="149788"/>
                  <a:pt x="206578" y="148638"/>
                </a:cubicBezTo>
                <a:cubicBezTo>
                  <a:pt x="206578" y="146501"/>
                  <a:pt x="207030" y="144735"/>
                  <a:pt x="207933" y="143338"/>
                </a:cubicBezTo>
                <a:cubicBezTo>
                  <a:pt x="208837" y="141941"/>
                  <a:pt x="210686" y="141325"/>
                  <a:pt x="213480" y="141489"/>
                </a:cubicBezTo>
                <a:cubicBezTo>
                  <a:pt x="214466" y="141489"/>
                  <a:pt x="217917" y="142064"/>
                  <a:pt x="223832" y="143215"/>
                </a:cubicBezTo>
                <a:cubicBezTo>
                  <a:pt x="229748" y="144365"/>
                  <a:pt x="236979" y="144940"/>
                  <a:pt x="245524" y="144940"/>
                </a:cubicBezTo>
                <a:cubicBezTo>
                  <a:pt x="250618" y="144940"/>
                  <a:pt x="254562" y="144776"/>
                  <a:pt x="257356" y="144447"/>
                </a:cubicBezTo>
                <a:lnTo>
                  <a:pt x="272639" y="142968"/>
                </a:lnTo>
                <a:cubicBezTo>
                  <a:pt x="270995" y="140832"/>
                  <a:pt x="269722" y="138449"/>
                  <a:pt x="268818" y="135820"/>
                </a:cubicBezTo>
                <a:cubicBezTo>
                  <a:pt x="267914" y="133190"/>
                  <a:pt x="266969" y="129657"/>
                  <a:pt x="265983" y="125220"/>
                </a:cubicBezTo>
                <a:cubicBezTo>
                  <a:pt x="265162" y="121441"/>
                  <a:pt x="264381" y="118401"/>
                  <a:pt x="263642" y="116100"/>
                </a:cubicBezTo>
                <a:cubicBezTo>
                  <a:pt x="262902" y="113799"/>
                  <a:pt x="261957" y="111827"/>
                  <a:pt x="260807" y="110184"/>
                </a:cubicBezTo>
                <a:cubicBezTo>
                  <a:pt x="258999" y="107883"/>
                  <a:pt x="256781" y="105418"/>
                  <a:pt x="254152" y="102789"/>
                </a:cubicBezTo>
                <a:cubicBezTo>
                  <a:pt x="253166" y="101967"/>
                  <a:pt x="252344" y="101187"/>
                  <a:pt x="251687" y="100447"/>
                </a:cubicBezTo>
                <a:cubicBezTo>
                  <a:pt x="251029" y="99708"/>
                  <a:pt x="250701" y="98927"/>
                  <a:pt x="250701" y="98106"/>
                </a:cubicBezTo>
                <a:cubicBezTo>
                  <a:pt x="250701" y="97120"/>
                  <a:pt x="252837" y="96134"/>
                  <a:pt x="257109" y="95148"/>
                </a:cubicBezTo>
                <a:cubicBezTo>
                  <a:pt x="261382" y="94162"/>
                  <a:pt x="266312" y="93669"/>
                  <a:pt x="271899" y="93669"/>
                </a:cubicBezTo>
                <a:cubicBezTo>
                  <a:pt x="275679" y="93669"/>
                  <a:pt x="280034" y="94080"/>
                  <a:pt x="284964" y="94901"/>
                </a:cubicBezTo>
                <a:cubicBezTo>
                  <a:pt x="290387" y="95887"/>
                  <a:pt x="294988" y="97818"/>
                  <a:pt x="298767" y="100694"/>
                </a:cubicBezTo>
                <a:cubicBezTo>
                  <a:pt x="302547" y="103570"/>
                  <a:pt x="305258" y="107226"/>
                  <a:pt x="306902" y="111663"/>
                </a:cubicBezTo>
                <a:cubicBezTo>
                  <a:pt x="323828" y="101310"/>
                  <a:pt x="338659" y="90505"/>
                  <a:pt x="351394" y="79249"/>
                </a:cubicBezTo>
                <a:cubicBezTo>
                  <a:pt x="364130" y="67992"/>
                  <a:pt x="373826" y="57762"/>
                  <a:pt x="380481" y="48560"/>
                </a:cubicBezTo>
                <a:cubicBezTo>
                  <a:pt x="387136" y="39357"/>
                  <a:pt x="390464" y="32373"/>
                  <a:pt x="390464" y="27608"/>
                </a:cubicBezTo>
                <a:cubicBezTo>
                  <a:pt x="390464" y="24321"/>
                  <a:pt x="389643" y="21774"/>
                  <a:pt x="387999" y="19966"/>
                </a:cubicBezTo>
                <a:cubicBezTo>
                  <a:pt x="386356" y="18159"/>
                  <a:pt x="383973" y="16433"/>
                  <a:pt x="380851" y="14790"/>
                </a:cubicBezTo>
                <a:cubicBezTo>
                  <a:pt x="379207" y="13804"/>
                  <a:pt x="377934" y="12941"/>
                  <a:pt x="377030" y="12202"/>
                </a:cubicBezTo>
                <a:cubicBezTo>
                  <a:pt x="376126" y="11462"/>
                  <a:pt x="375674" y="10599"/>
                  <a:pt x="375674" y="9613"/>
                </a:cubicBezTo>
                <a:cubicBezTo>
                  <a:pt x="375674" y="7148"/>
                  <a:pt x="379700" y="4930"/>
                  <a:pt x="387753" y="2958"/>
                </a:cubicBezTo>
                <a:cubicBezTo>
                  <a:pt x="395805" y="986"/>
                  <a:pt x="402625" y="0"/>
                  <a:pt x="408212" y="0"/>
                </a:cubicBezTo>
                <a:close/>
              </a:path>
            </a:pathLst>
          </a:cu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blipFill dpi="0" rotWithShape="1">
                <a:blip r:embed="rId13"/>
                <a:srcRect/>
                <a:stretch>
                  <a:fillRect/>
                </a:stretch>
              </a:blipFill>
              <a:effectLst/>
              <a:uLnTx/>
              <a:uFillTx/>
              <a:latin typeface="喜鹊招牌体" panose="00000500000000000000" pitchFamily="2" charset="-122"/>
              <a:ea typeface="喜鹊招牌体" panose="000005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id="{23EC079E-7B4A-4575-3B29-400136261A2A}"/>
              </a:ext>
            </a:extLst>
          </p:cNvPr>
          <p:cNvSpPr/>
          <p:nvPr/>
        </p:nvSpPr>
        <p:spPr>
          <a:xfrm>
            <a:off x="3344862" y="3075751"/>
            <a:ext cx="5502276" cy="1198590"/>
          </a:xfrm>
          <a:custGeom>
            <a:avLst/>
            <a:gdLst>
              <a:gd name="connsiteX0" fmla="*/ 407768 w 5225612"/>
              <a:gd name="connsiteY0" fmla="*/ 0 h 1443571"/>
              <a:gd name="connsiteX1" fmla="*/ 407768 w 5225612"/>
              <a:gd name="connsiteY1" fmla="*/ 322 h 1443571"/>
              <a:gd name="connsiteX2" fmla="*/ 4817844 w 5225612"/>
              <a:gd name="connsiteY2" fmla="*/ 322 h 1443571"/>
              <a:gd name="connsiteX3" fmla="*/ 4817844 w 5225612"/>
              <a:gd name="connsiteY3" fmla="*/ 0 h 1443571"/>
              <a:gd name="connsiteX4" fmla="*/ 4820811 w 5225612"/>
              <a:gd name="connsiteY4" fmla="*/ 322 h 1443571"/>
              <a:gd name="connsiteX5" fmla="*/ 4831912 w 5225612"/>
              <a:gd name="connsiteY5" fmla="*/ 322 h 1443571"/>
              <a:gd name="connsiteX6" fmla="*/ 4831912 w 5225612"/>
              <a:gd name="connsiteY6" fmla="*/ 1527 h 1443571"/>
              <a:gd name="connsiteX7" fmla="*/ 4897205 w 5225612"/>
              <a:gd name="connsiteY7" fmla="*/ 8614 h 1443571"/>
              <a:gd name="connsiteX8" fmla="*/ 5021728 w 5225612"/>
              <a:gd name="connsiteY8" fmla="*/ 109612 h 1443571"/>
              <a:gd name="connsiteX9" fmla="*/ 5021728 w 5225612"/>
              <a:gd name="connsiteY9" fmla="*/ 612013 h 1443571"/>
              <a:gd name="connsiteX10" fmla="*/ 5225612 w 5225612"/>
              <a:gd name="connsiteY10" fmla="*/ 721625 h 1443571"/>
              <a:gd name="connsiteX11" fmla="*/ 5021728 w 5225612"/>
              <a:gd name="connsiteY11" fmla="*/ 831237 h 1443571"/>
              <a:gd name="connsiteX12" fmla="*/ 5021728 w 5225612"/>
              <a:gd name="connsiteY12" fmla="*/ 1333637 h 1443571"/>
              <a:gd name="connsiteX13" fmla="*/ 4897205 w 5225612"/>
              <a:gd name="connsiteY13" fmla="*/ 1434635 h 1443571"/>
              <a:gd name="connsiteX14" fmla="*/ 4831912 w 5225612"/>
              <a:gd name="connsiteY14" fmla="*/ 1441722 h 1443571"/>
              <a:gd name="connsiteX15" fmla="*/ 4831912 w 5225612"/>
              <a:gd name="connsiteY15" fmla="*/ 1443571 h 1443571"/>
              <a:gd name="connsiteX16" fmla="*/ 393702 w 5225612"/>
              <a:gd name="connsiteY16" fmla="*/ 1443571 h 1443571"/>
              <a:gd name="connsiteX17" fmla="*/ 393702 w 5225612"/>
              <a:gd name="connsiteY17" fmla="*/ 1441723 h 1443571"/>
              <a:gd name="connsiteX18" fmla="*/ 328407 w 5225612"/>
              <a:gd name="connsiteY18" fmla="*/ 1434635 h 1443571"/>
              <a:gd name="connsiteX19" fmla="*/ 203884 w 5225612"/>
              <a:gd name="connsiteY19" fmla="*/ 1333637 h 1443571"/>
              <a:gd name="connsiteX20" fmla="*/ 203884 w 5225612"/>
              <a:gd name="connsiteY20" fmla="*/ 831237 h 1443571"/>
              <a:gd name="connsiteX21" fmla="*/ 0 w 5225612"/>
              <a:gd name="connsiteY21" fmla="*/ 721625 h 1443571"/>
              <a:gd name="connsiteX22" fmla="*/ 203884 w 5225612"/>
              <a:gd name="connsiteY22" fmla="*/ 612013 h 1443571"/>
              <a:gd name="connsiteX23" fmla="*/ 203884 w 5225612"/>
              <a:gd name="connsiteY23" fmla="*/ 109612 h 1443571"/>
              <a:gd name="connsiteX24" fmla="*/ 328407 w 5225612"/>
              <a:gd name="connsiteY24" fmla="*/ 8614 h 1443571"/>
              <a:gd name="connsiteX25" fmla="*/ 393702 w 5225612"/>
              <a:gd name="connsiteY25" fmla="*/ 1527 h 1443571"/>
              <a:gd name="connsiteX26" fmla="*/ 393702 w 5225612"/>
              <a:gd name="connsiteY26" fmla="*/ 322 h 1443571"/>
              <a:gd name="connsiteX27" fmla="*/ 404801 w 5225612"/>
              <a:gd name="connsiteY27" fmla="*/ 322 h 144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225612" h="1443571">
                <a:moveTo>
                  <a:pt x="407768" y="0"/>
                </a:moveTo>
                <a:lnTo>
                  <a:pt x="407768" y="322"/>
                </a:lnTo>
                <a:lnTo>
                  <a:pt x="4817844" y="322"/>
                </a:lnTo>
                <a:lnTo>
                  <a:pt x="4817844" y="0"/>
                </a:lnTo>
                <a:lnTo>
                  <a:pt x="4820811" y="322"/>
                </a:lnTo>
                <a:lnTo>
                  <a:pt x="4831912" y="322"/>
                </a:lnTo>
                <a:lnTo>
                  <a:pt x="4831912" y="1527"/>
                </a:lnTo>
                <a:lnTo>
                  <a:pt x="4897205" y="8614"/>
                </a:lnTo>
                <a:cubicBezTo>
                  <a:pt x="4970382" y="25254"/>
                  <a:pt x="5021728" y="64209"/>
                  <a:pt x="5021728" y="109612"/>
                </a:cubicBezTo>
                <a:lnTo>
                  <a:pt x="5021728" y="612013"/>
                </a:lnTo>
                <a:cubicBezTo>
                  <a:pt x="5021728" y="672550"/>
                  <a:pt x="5113010" y="721625"/>
                  <a:pt x="5225612" y="721625"/>
                </a:cubicBezTo>
                <a:cubicBezTo>
                  <a:pt x="5113010" y="721625"/>
                  <a:pt x="5021728" y="770700"/>
                  <a:pt x="5021728" y="831237"/>
                </a:cubicBezTo>
                <a:lnTo>
                  <a:pt x="5021728" y="1333637"/>
                </a:lnTo>
                <a:cubicBezTo>
                  <a:pt x="5021728" y="1379040"/>
                  <a:pt x="4970382" y="1417995"/>
                  <a:pt x="4897205" y="1434635"/>
                </a:cubicBezTo>
                <a:lnTo>
                  <a:pt x="4831912" y="1441722"/>
                </a:lnTo>
                <a:lnTo>
                  <a:pt x="4831912" y="1443571"/>
                </a:lnTo>
                <a:lnTo>
                  <a:pt x="393702" y="1443571"/>
                </a:lnTo>
                <a:lnTo>
                  <a:pt x="393702" y="1441723"/>
                </a:lnTo>
                <a:lnTo>
                  <a:pt x="328407" y="1434635"/>
                </a:lnTo>
                <a:cubicBezTo>
                  <a:pt x="255230" y="1417995"/>
                  <a:pt x="203884" y="1379040"/>
                  <a:pt x="203884" y="1333637"/>
                </a:cubicBezTo>
                <a:lnTo>
                  <a:pt x="203884" y="831237"/>
                </a:lnTo>
                <a:cubicBezTo>
                  <a:pt x="203884" y="770700"/>
                  <a:pt x="112602" y="721625"/>
                  <a:pt x="0" y="721625"/>
                </a:cubicBezTo>
                <a:cubicBezTo>
                  <a:pt x="112602" y="721625"/>
                  <a:pt x="203884" y="672550"/>
                  <a:pt x="203884" y="612013"/>
                </a:cubicBezTo>
                <a:lnTo>
                  <a:pt x="203884" y="109612"/>
                </a:lnTo>
                <a:cubicBezTo>
                  <a:pt x="203884" y="64209"/>
                  <a:pt x="255230" y="25254"/>
                  <a:pt x="328407" y="8614"/>
                </a:cubicBezTo>
                <a:lnTo>
                  <a:pt x="393702" y="1527"/>
                </a:lnTo>
                <a:lnTo>
                  <a:pt x="393702" y="322"/>
                </a:lnTo>
                <a:lnTo>
                  <a:pt x="404801" y="322"/>
                </a:lnTo>
                <a:close/>
              </a:path>
            </a:pathLst>
          </a:custGeom>
          <a:blipFill dpi="0" rotWithShape="1">
            <a:blip r:embed="rId14"/>
            <a:srcRect/>
            <a:tile tx="0" ty="0" sx="100000" sy="100000" flip="none" algn="ctr"/>
          </a:blipFill>
          <a:ln w="25400" cap="flat">
            <a:gradFill>
              <a:gsLst>
                <a:gs pos="0">
                  <a:srgbClr val="967126"/>
                </a:gs>
                <a:gs pos="97753">
                  <a:srgbClr val="967126"/>
                </a:gs>
                <a:gs pos="48000">
                  <a:srgbClr val="D9C69B"/>
                </a:gs>
              </a:gsLst>
              <a:lin ang="5400000" scaled="1"/>
            </a:gradFill>
            <a:miter lim="800000"/>
          </a:ln>
          <a:effectLst>
            <a:outerShdw blurRad="508000" dist="508000" dir="5400000" sx="90000" sy="90000" algn="t" rotWithShape="0">
              <a:srgbClr val="5A4C3C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just"/>
            <a:endParaRPr lang="zh-CN" altLang="en-US"/>
          </a:p>
        </p:txBody>
      </p:sp>
      <p:sp>
        <p:nvSpPr>
          <p:cNvPr id="12" name="PA-文本框 11">
            <a:extLst>
              <a:ext uri="{FF2B5EF4-FFF2-40B4-BE49-F238E27FC236}">
                <a16:creationId xmlns:a16="http://schemas.microsoft.com/office/drawing/2014/main" id="{CC47CF98-8305-2AEB-512E-0C82F5EFB4E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99417" y="3237524"/>
            <a:ext cx="3929445" cy="811350"/>
          </a:xfrm>
          <a:custGeom>
            <a:avLst/>
            <a:gdLst/>
            <a:ahLst/>
            <a:cxnLst/>
            <a:rect l="l" t="t" r="r" b="b"/>
            <a:pathLst>
              <a:path w="3929445" h="811350">
                <a:moveTo>
                  <a:pt x="3656725" y="602837"/>
                </a:moveTo>
                <a:cubicBezTo>
                  <a:pt x="3692223" y="602837"/>
                  <a:pt x="3725482" y="608228"/>
                  <a:pt x="3756502" y="619011"/>
                </a:cubicBezTo>
                <a:cubicBezTo>
                  <a:pt x="3787522" y="629793"/>
                  <a:pt x="3813234" y="643644"/>
                  <a:pt x="3833637" y="660564"/>
                </a:cubicBezTo>
                <a:cubicBezTo>
                  <a:pt x="3854041" y="677484"/>
                  <a:pt x="3866896" y="694901"/>
                  <a:pt x="3872205" y="712817"/>
                </a:cubicBezTo>
                <a:cubicBezTo>
                  <a:pt x="3874195" y="719784"/>
                  <a:pt x="3875190" y="726585"/>
                  <a:pt x="3875190" y="733220"/>
                </a:cubicBezTo>
                <a:cubicBezTo>
                  <a:pt x="3875190" y="745164"/>
                  <a:pt x="3872453" y="756361"/>
                  <a:pt x="3866979" y="766811"/>
                </a:cubicBezTo>
                <a:cubicBezTo>
                  <a:pt x="3861505" y="777262"/>
                  <a:pt x="3853958" y="785639"/>
                  <a:pt x="3844336" y="791942"/>
                </a:cubicBezTo>
                <a:cubicBezTo>
                  <a:pt x="3834715" y="798246"/>
                  <a:pt x="3823933" y="801397"/>
                  <a:pt x="3811990" y="801397"/>
                </a:cubicBezTo>
                <a:cubicBezTo>
                  <a:pt x="3803364" y="801397"/>
                  <a:pt x="3794323" y="796836"/>
                  <a:pt x="3784868" y="787712"/>
                </a:cubicBezTo>
                <a:cubicBezTo>
                  <a:pt x="3775413" y="778589"/>
                  <a:pt x="3767865" y="767889"/>
                  <a:pt x="3762225" y="755614"/>
                </a:cubicBezTo>
                <a:cubicBezTo>
                  <a:pt x="3755590" y="740353"/>
                  <a:pt x="3745637" y="723350"/>
                  <a:pt x="3732367" y="704606"/>
                </a:cubicBezTo>
                <a:cubicBezTo>
                  <a:pt x="3719096" y="685861"/>
                  <a:pt x="3704250" y="668609"/>
                  <a:pt x="3687827" y="652851"/>
                </a:cubicBezTo>
                <a:cubicBezTo>
                  <a:pt x="3671405" y="637092"/>
                  <a:pt x="3655398" y="625895"/>
                  <a:pt x="3639805" y="619260"/>
                </a:cubicBezTo>
                <a:cubicBezTo>
                  <a:pt x="3632506" y="616274"/>
                  <a:pt x="3628857" y="613288"/>
                  <a:pt x="3628857" y="610302"/>
                </a:cubicBezTo>
                <a:cubicBezTo>
                  <a:pt x="3628857" y="608643"/>
                  <a:pt x="3630101" y="607150"/>
                  <a:pt x="3632589" y="605823"/>
                </a:cubicBezTo>
                <a:cubicBezTo>
                  <a:pt x="3635077" y="604496"/>
                  <a:pt x="3638146" y="603667"/>
                  <a:pt x="3641795" y="603335"/>
                </a:cubicBezTo>
                <a:close/>
                <a:moveTo>
                  <a:pt x="482751" y="356504"/>
                </a:moveTo>
                <a:cubicBezTo>
                  <a:pt x="489054" y="356504"/>
                  <a:pt x="494031" y="356669"/>
                  <a:pt x="497680" y="357001"/>
                </a:cubicBezTo>
                <a:cubicBezTo>
                  <a:pt x="514269" y="358328"/>
                  <a:pt x="528949" y="363222"/>
                  <a:pt x="541722" y="371682"/>
                </a:cubicBezTo>
                <a:cubicBezTo>
                  <a:pt x="554495" y="380142"/>
                  <a:pt x="564282" y="390260"/>
                  <a:pt x="571083" y="402038"/>
                </a:cubicBezTo>
                <a:cubicBezTo>
                  <a:pt x="577884" y="413816"/>
                  <a:pt x="581285" y="424847"/>
                  <a:pt x="581285" y="435131"/>
                </a:cubicBezTo>
                <a:cubicBezTo>
                  <a:pt x="581285" y="447406"/>
                  <a:pt x="578133" y="459516"/>
                  <a:pt x="571829" y="471459"/>
                </a:cubicBezTo>
                <a:cubicBezTo>
                  <a:pt x="565526" y="483403"/>
                  <a:pt x="557398" y="493190"/>
                  <a:pt x="547445" y="500820"/>
                </a:cubicBezTo>
                <a:cubicBezTo>
                  <a:pt x="537492" y="508451"/>
                  <a:pt x="527373" y="512266"/>
                  <a:pt x="517088" y="512266"/>
                </a:cubicBezTo>
                <a:cubicBezTo>
                  <a:pt x="507799" y="512266"/>
                  <a:pt x="500335" y="508036"/>
                  <a:pt x="494695" y="499576"/>
                </a:cubicBezTo>
                <a:cubicBezTo>
                  <a:pt x="489054" y="491116"/>
                  <a:pt x="485073" y="482242"/>
                  <a:pt x="482751" y="472952"/>
                </a:cubicBezTo>
                <a:cubicBezTo>
                  <a:pt x="480429" y="463663"/>
                  <a:pt x="478106" y="452383"/>
                  <a:pt x="475784" y="439112"/>
                </a:cubicBezTo>
                <a:cubicBezTo>
                  <a:pt x="473793" y="426505"/>
                  <a:pt x="470476" y="416304"/>
                  <a:pt x="465831" y="408507"/>
                </a:cubicBezTo>
                <a:cubicBezTo>
                  <a:pt x="461187" y="400711"/>
                  <a:pt x="455878" y="394656"/>
                  <a:pt x="449907" y="390343"/>
                </a:cubicBezTo>
                <a:cubicBezTo>
                  <a:pt x="443935" y="386030"/>
                  <a:pt x="436138" y="381386"/>
                  <a:pt x="426517" y="376409"/>
                </a:cubicBezTo>
                <a:cubicBezTo>
                  <a:pt x="423531" y="374750"/>
                  <a:pt x="422038" y="372926"/>
                  <a:pt x="422038" y="370935"/>
                </a:cubicBezTo>
                <a:cubicBezTo>
                  <a:pt x="422038" y="368613"/>
                  <a:pt x="424029" y="366788"/>
                  <a:pt x="428010" y="365461"/>
                </a:cubicBezTo>
                <a:cubicBezTo>
                  <a:pt x="445925" y="359489"/>
                  <a:pt x="464172" y="356504"/>
                  <a:pt x="482751" y="356504"/>
                </a:cubicBezTo>
                <a:close/>
                <a:moveTo>
                  <a:pt x="2490745" y="340579"/>
                </a:moveTo>
                <a:cubicBezTo>
                  <a:pt x="2481455" y="340579"/>
                  <a:pt x="2464287" y="342818"/>
                  <a:pt x="2439238" y="347297"/>
                </a:cubicBezTo>
                <a:cubicBezTo>
                  <a:pt x="2414190" y="351776"/>
                  <a:pt x="2392543" y="356338"/>
                  <a:pt x="2374296" y="360982"/>
                </a:cubicBezTo>
                <a:cubicBezTo>
                  <a:pt x="2373632" y="373589"/>
                  <a:pt x="2373301" y="384703"/>
                  <a:pt x="2373301" y="394324"/>
                </a:cubicBezTo>
                <a:cubicBezTo>
                  <a:pt x="2373301" y="401955"/>
                  <a:pt x="2373467" y="407761"/>
                  <a:pt x="2373798" y="411742"/>
                </a:cubicBezTo>
                <a:cubicBezTo>
                  <a:pt x="2374462" y="418377"/>
                  <a:pt x="2375125" y="423520"/>
                  <a:pt x="2375789" y="427169"/>
                </a:cubicBezTo>
                <a:cubicBezTo>
                  <a:pt x="2417923" y="424847"/>
                  <a:pt x="2450104" y="421861"/>
                  <a:pt x="2472332" y="418211"/>
                </a:cubicBezTo>
                <a:cubicBezTo>
                  <a:pt x="2491574" y="370106"/>
                  <a:pt x="2499702" y="344560"/>
                  <a:pt x="2496716" y="341574"/>
                </a:cubicBezTo>
                <a:cubicBezTo>
                  <a:pt x="2496053" y="340911"/>
                  <a:pt x="2494062" y="340579"/>
                  <a:pt x="2490745" y="340579"/>
                </a:cubicBezTo>
                <a:close/>
                <a:moveTo>
                  <a:pt x="3491507" y="322166"/>
                </a:moveTo>
                <a:cubicBezTo>
                  <a:pt x="3494161" y="322166"/>
                  <a:pt x="3498142" y="325069"/>
                  <a:pt x="3503450" y="330875"/>
                </a:cubicBezTo>
                <a:cubicBezTo>
                  <a:pt x="3508758" y="336681"/>
                  <a:pt x="3513486" y="342984"/>
                  <a:pt x="3517633" y="349785"/>
                </a:cubicBezTo>
                <a:cubicBezTo>
                  <a:pt x="3521780" y="356586"/>
                  <a:pt x="3523854" y="361646"/>
                  <a:pt x="3523854" y="364963"/>
                </a:cubicBezTo>
                <a:cubicBezTo>
                  <a:pt x="3523522" y="369940"/>
                  <a:pt x="3520951" y="375912"/>
                  <a:pt x="3516140" y="382879"/>
                </a:cubicBezTo>
                <a:cubicBezTo>
                  <a:pt x="3511330" y="389846"/>
                  <a:pt x="3506436" y="392997"/>
                  <a:pt x="3501460" y="392334"/>
                </a:cubicBezTo>
                <a:cubicBezTo>
                  <a:pt x="3496815" y="391670"/>
                  <a:pt x="3493331" y="391339"/>
                  <a:pt x="3491009" y="391339"/>
                </a:cubicBezTo>
                <a:cubicBezTo>
                  <a:pt x="3480393" y="391339"/>
                  <a:pt x="3470440" y="393080"/>
                  <a:pt x="3461151" y="396564"/>
                </a:cubicBezTo>
                <a:cubicBezTo>
                  <a:pt x="3451861" y="400047"/>
                  <a:pt x="3441742" y="404775"/>
                  <a:pt x="3430794" y="410747"/>
                </a:cubicBezTo>
                <a:cubicBezTo>
                  <a:pt x="3429467" y="411410"/>
                  <a:pt x="3427394" y="412488"/>
                  <a:pt x="3424574" y="413981"/>
                </a:cubicBezTo>
                <a:cubicBezTo>
                  <a:pt x="3421754" y="415474"/>
                  <a:pt x="3419680" y="416221"/>
                  <a:pt x="3418353" y="416221"/>
                </a:cubicBezTo>
                <a:cubicBezTo>
                  <a:pt x="3414372" y="416553"/>
                  <a:pt x="3408483" y="413401"/>
                  <a:pt x="3400687" y="406766"/>
                </a:cubicBezTo>
                <a:cubicBezTo>
                  <a:pt x="3392890" y="400130"/>
                  <a:pt x="3385591" y="392832"/>
                  <a:pt x="3378790" y="384869"/>
                </a:cubicBezTo>
                <a:cubicBezTo>
                  <a:pt x="3371989" y="376907"/>
                  <a:pt x="3368755" y="371765"/>
                  <a:pt x="3369086" y="369442"/>
                </a:cubicBezTo>
                <a:cubicBezTo>
                  <a:pt x="3369086" y="366788"/>
                  <a:pt x="3369584" y="364715"/>
                  <a:pt x="3370579" y="363222"/>
                </a:cubicBezTo>
                <a:cubicBezTo>
                  <a:pt x="3371575" y="361729"/>
                  <a:pt x="3372736" y="361148"/>
                  <a:pt x="3374063" y="361480"/>
                </a:cubicBezTo>
                <a:cubicBezTo>
                  <a:pt x="3378708" y="362143"/>
                  <a:pt x="3387167" y="361148"/>
                  <a:pt x="3399443" y="358494"/>
                </a:cubicBezTo>
                <a:cubicBezTo>
                  <a:pt x="3409396" y="356172"/>
                  <a:pt x="3426150" y="350366"/>
                  <a:pt x="3449705" y="341077"/>
                </a:cubicBezTo>
                <a:lnTo>
                  <a:pt x="3464634" y="335105"/>
                </a:lnTo>
                <a:cubicBezTo>
                  <a:pt x="3470937" y="332451"/>
                  <a:pt x="3476412" y="329631"/>
                  <a:pt x="3481056" y="326645"/>
                </a:cubicBezTo>
                <a:cubicBezTo>
                  <a:pt x="3485701" y="323659"/>
                  <a:pt x="3489185" y="322166"/>
                  <a:pt x="3491507" y="322166"/>
                </a:cubicBezTo>
                <a:close/>
                <a:moveTo>
                  <a:pt x="1119238" y="171878"/>
                </a:moveTo>
                <a:cubicBezTo>
                  <a:pt x="1128859" y="171878"/>
                  <a:pt x="1138065" y="173868"/>
                  <a:pt x="1146857" y="177849"/>
                </a:cubicBezTo>
                <a:cubicBezTo>
                  <a:pt x="1155649" y="181830"/>
                  <a:pt x="1166016" y="187802"/>
                  <a:pt x="1177960" y="195764"/>
                </a:cubicBezTo>
                <a:lnTo>
                  <a:pt x="1190899" y="203727"/>
                </a:lnTo>
                <a:cubicBezTo>
                  <a:pt x="1193221" y="205054"/>
                  <a:pt x="1199939" y="208952"/>
                  <a:pt x="1211053" y="215421"/>
                </a:cubicBezTo>
                <a:cubicBezTo>
                  <a:pt x="1222167" y="221891"/>
                  <a:pt x="1230295" y="229107"/>
                  <a:pt x="1235438" y="237069"/>
                </a:cubicBezTo>
                <a:cubicBezTo>
                  <a:pt x="1240580" y="245031"/>
                  <a:pt x="1243151" y="254321"/>
                  <a:pt x="1243151" y="264937"/>
                </a:cubicBezTo>
                <a:lnTo>
                  <a:pt x="1243151" y="270909"/>
                </a:lnTo>
                <a:cubicBezTo>
                  <a:pt x="1257417" y="266264"/>
                  <a:pt x="1270522" y="261122"/>
                  <a:pt x="1282465" y="255482"/>
                </a:cubicBezTo>
                <a:cubicBezTo>
                  <a:pt x="1294408" y="250174"/>
                  <a:pt x="1303200" y="244699"/>
                  <a:pt x="1308840" y="239060"/>
                </a:cubicBezTo>
                <a:cubicBezTo>
                  <a:pt x="1314480" y="233420"/>
                  <a:pt x="1319456" y="227116"/>
                  <a:pt x="1323770" y="220149"/>
                </a:cubicBezTo>
                <a:cubicBezTo>
                  <a:pt x="1326092" y="216500"/>
                  <a:pt x="1327999" y="213846"/>
                  <a:pt x="1329492" y="212187"/>
                </a:cubicBezTo>
                <a:cubicBezTo>
                  <a:pt x="1330985" y="210528"/>
                  <a:pt x="1333225" y="209699"/>
                  <a:pt x="1336211" y="209699"/>
                </a:cubicBezTo>
                <a:cubicBezTo>
                  <a:pt x="1339197" y="209699"/>
                  <a:pt x="1347822" y="214260"/>
                  <a:pt x="1362088" y="223384"/>
                </a:cubicBezTo>
                <a:cubicBezTo>
                  <a:pt x="1376354" y="232507"/>
                  <a:pt x="1389541" y="242294"/>
                  <a:pt x="1401651" y="252745"/>
                </a:cubicBezTo>
                <a:cubicBezTo>
                  <a:pt x="1413760" y="263195"/>
                  <a:pt x="1419981" y="271241"/>
                  <a:pt x="1420313" y="276880"/>
                </a:cubicBezTo>
                <a:cubicBezTo>
                  <a:pt x="1420644" y="281857"/>
                  <a:pt x="1417409" y="288658"/>
                  <a:pt x="1410608" y="297284"/>
                </a:cubicBezTo>
                <a:cubicBezTo>
                  <a:pt x="1403807" y="305910"/>
                  <a:pt x="1395181" y="313209"/>
                  <a:pt x="1384731" y="319180"/>
                </a:cubicBezTo>
                <a:cubicBezTo>
                  <a:pt x="1374280" y="325152"/>
                  <a:pt x="1363913" y="327474"/>
                  <a:pt x="1353628" y="326147"/>
                </a:cubicBezTo>
                <a:cubicBezTo>
                  <a:pt x="1345334" y="325152"/>
                  <a:pt x="1336874" y="324654"/>
                  <a:pt x="1328248" y="324654"/>
                </a:cubicBezTo>
                <a:cubicBezTo>
                  <a:pt x="1297726" y="324654"/>
                  <a:pt x="1266043" y="329963"/>
                  <a:pt x="1233198" y="340579"/>
                </a:cubicBezTo>
                <a:cubicBezTo>
                  <a:pt x="1232535" y="351859"/>
                  <a:pt x="1232203" y="361314"/>
                  <a:pt x="1232203" y="368945"/>
                </a:cubicBezTo>
                <a:cubicBezTo>
                  <a:pt x="1232203" y="392500"/>
                  <a:pt x="1233364" y="426340"/>
                  <a:pt x="1235687" y="470464"/>
                </a:cubicBezTo>
                <a:cubicBezTo>
                  <a:pt x="1237014" y="490702"/>
                  <a:pt x="1237843" y="505465"/>
                  <a:pt x="1238175" y="514754"/>
                </a:cubicBezTo>
                <a:cubicBezTo>
                  <a:pt x="1283626" y="491863"/>
                  <a:pt x="1323023" y="472123"/>
                  <a:pt x="1356365" y="455535"/>
                </a:cubicBezTo>
                <a:cubicBezTo>
                  <a:pt x="1389707" y="438947"/>
                  <a:pt x="1411853" y="427832"/>
                  <a:pt x="1422801" y="422193"/>
                </a:cubicBezTo>
                <a:cubicBezTo>
                  <a:pt x="1425455" y="421197"/>
                  <a:pt x="1427445" y="420700"/>
                  <a:pt x="1428772" y="420700"/>
                </a:cubicBezTo>
                <a:cubicBezTo>
                  <a:pt x="1431758" y="420700"/>
                  <a:pt x="1433251" y="421861"/>
                  <a:pt x="1433251" y="424183"/>
                </a:cubicBezTo>
                <a:cubicBezTo>
                  <a:pt x="1433251" y="425842"/>
                  <a:pt x="1432256" y="427667"/>
                  <a:pt x="1430265" y="429657"/>
                </a:cubicBezTo>
                <a:cubicBezTo>
                  <a:pt x="1403061" y="453212"/>
                  <a:pt x="1374114" y="480085"/>
                  <a:pt x="1343426" y="510276"/>
                </a:cubicBezTo>
                <a:cubicBezTo>
                  <a:pt x="1312738" y="540466"/>
                  <a:pt x="1276493" y="576960"/>
                  <a:pt x="1234691" y="619757"/>
                </a:cubicBezTo>
                <a:cubicBezTo>
                  <a:pt x="1190235" y="664877"/>
                  <a:pt x="1157473" y="697390"/>
                  <a:pt x="1136407" y="717296"/>
                </a:cubicBezTo>
                <a:cubicBezTo>
                  <a:pt x="1115340" y="737201"/>
                  <a:pt x="1101820" y="747154"/>
                  <a:pt x="1095849" y="747154"/>
                </a:cubicBezTo>
                <a:cubicBezTo>
                  <a:pt x="1090540" y="747154"/>
                  <a:pt x="1084817" y="743422"/>
                  <a:pt x="1078680" y="735957"/>
                </a:cubicBezTo>
                <a:cubicBezTo>
                  <a:pt x="1072542" y="728492"/>
                  <a:pt x="1065160" y="717959"/>
                  <a:pt x="1056535" y="704357"/>
                </a:cubicBezTo>
                <a:cubicBezTo>
                  <a:pt x="1052553" y="697721"/>
                  <a:pt x="1048572" y="691750"/>
                  <a:pt x="1044591" y="686442"/>
                </a:cubicBezTo>
                <a:cubicBezTo>
                  <a:pt x="1042932" y="684119"/>
                  <a:pt x="1039366" y="679392"/>
                  <a:pt x="1033892" y="672259"/>
                </a:cubicBezTo>
                <a:cubicBezTo>
                  <a:pt x="1028418" y="665126"/>
                  <a:pt x="1024105" y="658573"/>
                  <a:pt x="1020953" y="652602"/>
                </a:cubicBezTo>
                <a:cubicBezTo>
                  <a:pt x="1017801" y="646630"/>
                  <a:pt x="1016225" y="641488"/>
                  <a:pt x="1016225" y="637175"/>
                </a:cubicBezTo>
                <a:cubicBezTo>
                  <a:pt x="1016225" y="631203"/>
                  <a:pt x="1019211" y="626558"/>
                  <a:pt x="1025183" y="623241"/>
                </a:cubicBezTo>
                <a:cubicBezTo>
                  <a:pt x="1039117" y="614947"/>
                  <a:pt x="1073289" y="597363"/>
                  <a:pt x="1127698" y="570490"/>
                </a:cubicBezTo>
                <a:cubicBezTo>
                  <a:pt x="1128361" y="559874"/>
                  <a:pt x="1128693" y="546106"/>
                  <a:pt x="1128693" y="529186"/>
                </a:cubicBezTo>
                <a:cubicBezTo>
                  <a:pt x="1128693" y="472455"/>
                  <a:pt x="1124712" y="384703"/>
                  <a:pt x="1116750" y="265932"/>
                </a:cubicBezTo>
                <a:cubicBezTo>
                  <a:pt x="1115754" y="249012"/>
                  <a:pt x="1111939" y="236240"/>
                  <a:pt x="1105304" y="227614"/>
                </a:cubicBezTo>
                <a:cubicBezTo>
                  <a:pt x="1098669" y="218988"/>
                  <a:pt x="1092116" y="212519"/>
                  <a:pt x="1085647" y="208206"/>
                </a:cubicBezTo>
                <a:cubicBezTo>
                  <a:pt x="1079177" y="203893"/>
                  <a:pt x="1075943" y="201239"/>
                  <a:pt x="1075943" y="200243"/>
                </a:cubicBezTo>
                <a:cubicBezTo>
                  <a:pt x="1075943" y="194603"/>
                  <a:pt x="1081168" y="188466"/>
                  <a:pt x="1091619" y="181830"/>
                </a:cubicBezTo>
                <a:cubicBezTo>
                  <a:pt x="1102069" y="175195"/>
                  <a:pt x="1111275" y="171878"/>
                  <a:pt x="1119238" y="171878"/>
                </a:cubicBezTo>
                <a:close/>
                <a:moveTo>
                  <a:pt x="2351404" y="155455"/>
                </a:moveTo>
                <a:cubicBezTo>
                  <a:pt x="2355054" y="155124"/>
                  <a:pt x="2364426" y="157197"/>
                  <a:pt x="2379521" y="161676"/>
                </a:cubicBezTo>
                <a:cubicBezTo>
                  <a:pt x="2394616" y="166155"/>
                  <a:pt x="2408384" y="172043"/>
                  <a:pt x="2420826" y="179342"/>
                </a:cubicBezTo>
                <a:cubicBezTo>
                  <a:pt x="2433267" y="186641"/>
                  <a:pt x="2439487" y="194603"/>
                  <a:pt x="2439487" y="203229"/>
                </a:cubicBezTo>
                <a:cubicBezTo>
                  <a:pt x="2439487" y="214509"/>
                  <a:pt x="2430032" y="227614"/>
                  <a:pt x="2411122" y="242543"/>
                </a:cubicBezTo>
                <a:cubicBezTo>
                  <a:pt x="2392211" y="257472"/>
                  <a:pt x="2370066" y="271738"/>
                  <a:pt x="2344686" y="285340"/>
                </a:cubicBezTo>
                <a:cubicBezTo>
                  <a:pt x="2319306" y="298943"/>
                  <a:pt x="2296995" y="309725"/>
                  <a:pt x="2277753" y="317687"/>
                </a:cubicBezTo>
                <a:cubicBezTo>
                  <a:pt x="2272113" y="320010"/>
                  <a:pt x="2267966" y="321171"/>
                  <a:pt x="2265312" y="321171"/>
                </a:cubicBezTo>
                <a:cubicBezTo>
                  <a:pt x="2262326" y="321171"/>
                  <a:pt x="2260833" y="320010"/>
                  <a:pt x="2260833" y="317687"/>
                </a:cubicBezTo>
                <a:cubicBezTo>
                  <a:pt x="2260833" y="316028"/>
                  <a:pt x="2261579" y="313955"/>
                  <a:pt x="2263072" y="311467"/>
                </a:cubicBezTo>
                <a:cubicBezTo>
                  <a:pt x="2264565" y="308979"/>
                  <a:pt x="2266141" y="306905"/>
                  <a:pt x="2267800" y="305246"/>
                </a:cubicBezTo>
                <a:cubicBezTo>
                  <a:pt x="2274767" y="298943"/>
                  <a:pt x="2284554" y="288409"/>
                  <a:pt x="2297161" y="273646"/>
                </a:cubicBezTo>
                <a:cubicBezTo>
                  <a:pt x="2309768" y="258882"/>
                  <a:pt x="2320882" y="244534"/>
                  <a:pt x="2330503" y="230600"/>
                </a:cubicBezTo>
                <a:cubicBezTo>
                  <a:pt x="2340124" y="216666"/>
                  <a:pt x="2344935" y="206879"/>
                  <a:pt x="2344935" y="201239"/>
                </a:cubicBezTo>
                <a:cubicBezTo>
                  <a:pt x="2344935" y="198916"/>
                  <a:pt x="2344106" y="196677"/>
                  <a:pt x="2342447" y="194520"/>
                </a:cubicBezTo>
                <a:cubicBezTo>
                  <a:pt x="2340788" y="192364"/>
                  <a:pt x="2338300" y="189793"/>
                  <a:pt x="2334982" y="186807"/>
                </a:cubicBezTo>
                <a:cubicBezTo>
                  <a:pt x="2329674" y="181499"/>
                  <a:pt x="2326854" y="177518"/>
                  <a:pt x="2326522" y="174863"/>
                </a:cubicBezTo>
                <a:cubicBezTo>
                  <a:pt x="2326190" y="171878"/>
                  <a:pt x="2329259" y="167979"/>
                  <a:pt x="2335728" y="163169"/>
                </a:cubicBezTo>
                <a:cubicBezTo>
                  <a:pt x="2342198" y="158358"/>
                  <a:pt x="2347423" y="155787"/>
                  <a:pt x="2351404" y="155455"/>
                </a:cubicBezTo>
                <a:close/>
                <a:moveTo>
                  <a:pt x="2150356" y="148986"/>
                </a:moveTo>
                <a:cubicBezTo>
                  <a:pt x="2164290" y="148986"/>
                  <a:pt x="2184693" y="162920"/>
                  <a:pt x="2211566" y="190788"/>
                </a:cubicBezTo>
                <a:cubicBezTo>
                  <a:pt x="2221519" y="201073"/>
                  <a:pt x="2228071" y="209201"/>
                  <a:pt x="2231223" y="215173"/>
                </a:cubicBezTo>
                <a:cubicBezTo>
                  <a:pt x="2234375" y="221144"/>
                  <a:pt x="2235951" y="226784"/>
                  <a:pt x="2235951" y="232092"/>
                </a:cubicBezTo>
                <a:lnTo>
                  <a:pt x="2235453" y="243538"/>
                </a:lnTo>
                <a:cubicBezTo>
                  <a:pt x="2235453" y="245197"/>
                  <a:pt x="2235122" y="247188"/>
                  <a:pt x="2234458" y="249510"/>
                </a:cubicBezTo>
                <a:cubicBezTo>
                  <a:pt x="2233794" y="251832"/>
                  <a:pt x="2233131" y="254155"/>
                  <a:pt x="2232467" y="256477"/>
                </a:cubicBezTo>
                <a:cubicBezTo>
                  <a:pt x="2227491" y="275388"/>
                  <a:pt x="2225003" y="288824"/>
                  <a:pt x="2225003" y="296786"/>
                </a:cubicBezTo>
                <a:lnTo>
                  <a:pt x="2227491" y="438117"/>
                </a:lnTo>
                <a:cubicBezTo>
                  <a:pt x="2227159" y="449397"/>
                  <a:pt x="2226993" y="465819"/>
                  <a:pt x="2226993" y="487384"/>
                </a:cubicBezTo>
                <a:cubicBezTo>
                  <a:pt x="2226993" y="520228"/>
                  <a:pt x="2227657" y="558879"/>
                  <a:pt x="2228984" y="603335"/>
                </a:cubicBezTo>
                <a:cubicBezTo>
                  <a:pt x="2229647" y="617932"/>
                  <a:pt x="2229979" y="628217"/>
                  <a:pt x="2229979" y="634189"/>
                </a:cubicBezTo>
                <a:cubicBezTo>
                  <a:pt x="2261828" y="610634"/>
                  <a:pt x="2285384" y="589982"/>
                  <a:pt x="2300645" y="572232"/>
                </a:cubicBezTo>
                <a:cubicBezTo>
                  <a:pt x="2315906" y="554483"/>
                  <a:pt x="2325361" y="539471"/>
                  <a:pt x="2329010" y="527195"/>
                </a:cubicBezTo>
                <a:cubicBezTo>
                  <a:pt x="2324365" y="523878"/>
                  <a:pt x="2319804" y="518238"/>
                  <a:pt x="2315325" y="510276"/>
                </a:cubicBezTo>
                <a:cubicBezTo>
                  <a:pt x="2310846" y="502313"/>
                  <a:pt x="2307280" y="493356"/>
                  <a:pt x="2304626" y="483403"/>
                </a:cubicBezTo>
                <a:cubicBezTo>
                  <a:pt x="2302967" y="477099"/>
                  <a:pt x="2301806" y="466898"/>
                  <a:pt x="2301142" y="452798"/>
                </a:cubicBezTo>
                <a:cubicBezTo>
                  <a:pt x="2300479" y="438698"/>
                  <a:pt x="2299981" y="419704"/>
                  <a:pt x="2299649" y="395817"/>
                </a:cubicBezTo>
                <a:lnTo>
                  <a:pt x="2298156" y="357001"/>
                </a:lnTo>
                <a:cubicBezTo>
                  <a:pt x="2297493" y="351693"/>
                  <a:pt x="2294507" y="347048"/>
                  <a:pt x="2289199" y="343067"/>
                </a:cubicBezTo>
                <a:cubicBezTo>
                  <a:pt x="2286545" y="340745"/>
                  <a:pt x="2284720" y="338920"/>
                  <a:pt x="2283725" y="337593"/>
                </a:cubicBezTo>
                <a:cubicBezTo>
                  <a:pt x="2282729" y="336266"/>
                  <a:pt x="2282232" y="334441"/>
                  <a:pt x="2282232" y="332119"/>
                </a:cubicBezTo>
                <a:cubicBezTo>
                  <a:pt x="2282232" y="327806"/>
                  <a:pt x="2285964" y="323493"/>
                  <a:pt x="2293429" y="319180"/>
                </a:cubicBezTo>
                <a:cubicBezTo>
                  <a:pt x="2300893" y="314867"/>
                  <a:pt x="2308607" y="312711"/>
                  <a:pt x="2316569" y="312711"/>
                </a:cubicBezTo>
                <a:cubicBezTo>
                  <a:pt x="2323868" y="312711"/>
                  <a:pt x="2332660" y="314701"/>
                  <a:pt x="2342944" y="318683"/>
                </a:cubicBezTo>
                <a:cubicBezTo>
                  <a:pt x="2356215" y="317687"/>
                  <a:pt x="2382258" y="312047"/>
                  <a:pt x="2421074" y="301763"/>
                </a:cubicBezTo>
                <a:cubicBezTo>
                  <a:pt x="2444961" y="295791"/>
                  <a:pt x="2461881" y="291810"/>
                  <a:pt x="2471834" y="289819"/>
                </a:cubicBezTo>
                <a:cubicBezTo>
                  <a:pt x="2486763" y="286833"/>
                  <a:pt x="2498956" y="283682"/>
                  <a:pt x="2508411" y="280364"/>
                </a:cubicBezTo>
                <a:cubicBezTo>
                  <a:pt x="2517866" y="277046"/>
                  <a:pt x="2523589" y="275056"/>
                  <a:pt x="2525580" y="274392"/>
                </a:cubicBezTo>
                <a:cubicBezTo>
                  <a:pt x="2532547" y="271738"/>
                  <a:pt x="2538104" y="269830"/>
                  <a:pt x="2542251" y="268669"/>
                </a:cubicBezTo>
                <a:cubicBezTo>
                  <a:pt x="2546398" y="267508"/>
                  <a:pt x="2550959" y="266928"/>
                  <a:pt x="2555936" y="266928"/>
                </a:cubicBezTo>
                <a:cubicBezTo>
                  <a:pt x="2561908" y="266928"/>
                  <a:pt x="2574598" y="272982"/>
                  <a:pt x="2594006" y="285092"/>
                </a:cubicBezTo>
                <a:cubicBezTo>
                  <a:pt x="2613414" y="297201"/>
                  <a:pt x="2631412" y="310140"/>
                  <a:pt x="2648000" y="323908"/>
                </a:cubicBezTo>
                <a:cubicBezTo>
                  <a:pt x="2664588" y="337676"/>
                  <a:pt x="2672882" y="347712"/>
                  <a:pt x="2672882" y="354015"/>
                </a:cubicBezTo>
                <a:cubicBezTo>
                  <a:pt x="2672882" y="359987"/>
                  <a:pt x="2670228" y="365212"/>
                  <a:pt x="2664920" y="369691"/>
                </a:cubicBezTo>
                <a:cubicBezTo>
                  <a:pt x="2659612" y="374170"/>
                  <a:pt x="2650654" y="379893"/>
                  <a:pt x="2638047" y="386860"/>
                </a:cubicBezTo>
                <a:cubicBezTo>
                  <a:pt x="2616151" y="398140"/>
                  <a:pt x="2597074" y="410747"/>
                  <a:pt x="2580818" y="424681"/>
                </a:cubicBezTo>
                <a:cubicBezTo>
                  <a:pt x="2592430" y="432311"/>
                  <a:pt x="2598236" y="438283"/>
                  <a:pt x="2598236" y="442596"/>
                </a:cubicBezTo>
                <a:cubicBezTo>
                  <a:pt x="2598236" y="448568"/>
                  <a:pt x="2595084" y="454871"/>
                  <a:pt x="2588780" y="461506"/>
                </a:cubicBezTo>
                <a:cubicBezTo>
                  <a:pt x="2582477" y="468142"/>
                  <a:pt x="2576173" y="471459"/>
                  <a:pt x="2569870" y="471459"/>
                </a:cubicBezTo>
                <a:cubicBezTo>
                  <a:pt x="2564894" y="471459"/>
                  <a:pt x="2556434" y="470464"/>
                  <a:pt x="2544490" y="468473"/>
                </a:cubicBezTo>
                <a:cubicBezTo>
                  <a:pt x="2534869" y="466483"/>
                  <a:pt x="2523589" y="464990"/>
                  <a:pt x="2510650" y="463995"/>
                </a:cubicBezTo>
                <a:cubicBezTo>
                  <a:pt x="2508328" y="463995"/>
                  <a:pt x="2506669" y="463829"/>
                  <a:pt x="2505674" y="463497"/>
                </a:cubicBezTo>
                <a:cubicBezTo>
                  <a:pt x="2516622" y="473450"/>
                  <a:pt x="2522096" y="481246"/>
                  <a:pt x="2522096" y="486886"/>
                </a:cubicBezTo>
                <a:cubicBezTo>
                  <a:pt x="2522096" y="493521"/>
                  <a:pt x="2520272" y="501650"/>
                  <a:pt x="2516622" y="511271"/>
                </a:cubicBezTo>
                <a:cubicBezTo>
                  <a:pt x="2512641" y="523214"/>
                  <a:pt x="2510650" y="533001"/>
                  <a:pt x="2510650" y="540632"/>
                </a:cubicBezTo>
                <a:cubicBezTo>
                  <a:pt x="2510650" y="555561"/>
                  <a:pt x="2512641" y="566592"/>
                  <a:pt x="2516622" y="573725"/>
                </a:cubicBezTo>
                <a:cubicBezTo>
                  <a:pt x="2520603" y="580858"/>
                  <a:pt x="2527073" y="585586"/>
                  <a:pt x="2536030" y="587908"/>
                </a:cubicBezTo>
                <a:cubicBezTo>
                  <a:pt x="2544988" y="590230"/>
                  <a:pt x="2558424" y="591392"/>
                  <a:pt x="2576339" y="591392"/>
                </a:cubicBezTo>
                <a:cubicBezTo>
                  <a:pt x="2598567" y="591392"/>
                  <a:pt x="2615073" y="586083"/>
                  <a:pt x="2625855" y="575467"/>
                </a:cubicBezTo>
                <a:cubicBezTo>
                  <a:pt x="2636637" y="564850"/>
                  <a:pt x="2643438" y="552161"/>
                  <a:pt x="2646258" y="537397"/>
                </a:cubicBezTo>
                <a:cubicBezTo>
                  <a:pt x="2649078" y="522634"/>
                  <a:pt x="2650488" y="504636"/>
                  <a:pt x="2650488" y="483403"/>
                </a:cubicBezTo>
                <a:cubicBezTo>
                  <a:pt x="2650488" y="481412"/>
                  <a:pt x="2651732" y="479090"/>
                  <a:pt x="2654221" y="476436"/>
                </a:cubicBezTo>
                <a:cubicBezTo>
                  <a:pt x="2656709" y="473782"/>
                  <a:pt x="2658782" y="472455"/>
                  <a:pt x="2660441" y="472455"/>
                </a:cubicBezTo>
                <a:cubicBezTo>
                  <a:pt x="2661768" y="472455"/>
                  <a:pt x="2663593" y="473450"/>
                  <a:pt x="2665915" y="475440"/>
                </a:cubicBezTo>
                <a:cubicBezTo>
                  <a:pt x="2668238" y="477431"/>
                  <a:pt x="2669399" y="479090"/>
                  <a:pt x="2669399" y="480417"/>
                </a:cubicBezTo>
                <a:cubicBezTo>
                  <a:pt x="2669399" y="502313"/>
                  <a:pt x="2673463" y="520892"/>
                  <a:pt x="2681591" y="536153"/>
                </a:cubicBezTo>
                <a:cubicBezTo>
                  <a:pt x="2689719" y="551414"/>
                  <a:pt x="2700419" y="566841"/>
                  <a:pt x="2713689" y="582434"/>
                </a:cubicBezTo>
                <a:cubicBezTo>
                  <a:pt x="2719992" y="590396"/>
                  <a:pt x="2724388" y="596285"/>
                  <a:pt x="2726877" y="600100"/>
                </a:cubicBezTo>
                <a:cubicBezTo>
                  <a:pt x="2729365" y="603916"/>
                  <a:pt x="2730609" y="607482"/>
                  <a:pt x="2730609" y="610800"/>
                </a:cubicBezTo>
                <a:cubicBezTo>
                  <a:pt x="2730609" y="620753"/>
                  <a:pt x="2725964" y="630705"/>
                  <a:pt x="2716675" y="640658"/>
                </a:cubicBezTo>
                <a:cubicBezTo>
                  <a:pt x="2707386" y="650611"/>
                  <a:pt x="2691129" y="659071"/>
                  <a:pt x="2667906" y="666038"/>
                </a:cubicBezTo>
                <a:cubicBezTo>
                  <a:pt x="2644683" y="673005"/>
                  <a:pt x="2613663" y="676489"/>
                  <a:pt x="2574846" y="676489"/>
                </a:cubicBezTo>
                <a:cubicBezTo>
                  <a:pt x="2532713" y="676489"/>
                  <a:pt x="2500863" y="664877"/>
                  <a:pt x="2479299" y="641654"/>
                </a:cubicBezTo>
                <a:cubicBezTo>
                  <a:pt x="2457734" y="618430"/>
                  <a:pt x="2445791" y="589235"/>
                  <a:pt x="2443468" y="554068"/>
                </a:cubicBezTo>
                <a:cubicBezTo>
                  <a:pt x="2443137" y="548096"/>
                  <a:pt x="2442971" y="538807"/>
                  <a:pt x="2442971" y="526200"/>
                </a:cubicBezTo>
                <a:lnTo>
                  <a:pt x="2443468" y="467976"/>
                </a:lnTo>
                <a:lnTo>
                  <a:pt x="2443468" y="464990"/>
                </a:lnTo>
                <a:cubicBezTo>
                  <a:pt x="2424226" y="466317"/>
                  <a:pt x="2404818" y="468805"/>
                  <a:pt x="2385244" y="472455"/>
                </a:cubicBezTo>
                <a:cubicBezTo>
                  <a:pt x="2383917" y="477431"/>
                  <a:pt x="2381926" y="482242"/>
                  <a:pt x="2379272" y="486886"/>
                </a:cubicBezTo>
                <a:cubicBezTo>
                  <a:pt x="2389557" y="493190"/>
                  <a:pt x="2398432" y="500074"/>
                  <a:pt x="2405896" y="507539"/>
                </a:cubicBezTo>
                <a:cubicBezTo>
                  <a:pt x="2413361" y="515003"/>
                  <a:pt x="2417093" y="522385"/>
                  <a:pt x="2417093" y="529684"/>
                </a:cubicBezTo>
                <a:cubicBezTo>
                  <a:pt x="2417093" y="539968"/>
                  <a:pt x="2411619" y="553156"/>
                  <a:pt x="2400671" y="569246"/>
                </a:cubicBezTo>
                <a:cubicBezTo>
                  <a:pt x="2389723" y="585337"/>
                  <a:pt x="2370315" y="603086"/>
                  <a:pt x="2342447" y="622494"/>
                </a:cubicBezTo>
                <a:cubicBezTo>
                  <a:pt x="2314579" y="641902"/>
                  <a:pt x="2277089" y="660232"/>
                  <a:pt x="2229979" y="677484"/>
                </a:cubicBezTo>
                <a:cubicBezTo>
                  <a:pt x="2228984" y="702034"/>
                  <a:pt x="2226662" y="719452"/>
                  <a:pt x="2223012" y="729737"/>
                </a:cubicBezTo>
                <a:cubicBezTo>
                  <a:pt x="2218367" y="744002"/>
                  <a:pt x="2211815" y="757522"/>
                  <a:pt x="2203355" y="770295"/>
                </a:cubicBezTo>
                <a:cubicBezTo>
                  <a:pt x="2194895" y="783067"/>
                  <a:pt x="2188011" y="789454"/>
                  <a:pt x="2182703" y="789454"/>
                </a:cubicBezTo>
                <a:cubicBezTo>
                  <a:pt x="2176068" y="789454"/>
                  <a:pt x="2166861" y="784643"/>
                  <a:pt x="2155084" y="775022"/>
                </a:cubicBezTo>
                <a:cubicBezTo>
                  <a:pt x="2143306" y="765401"/>
                  <a:pt x="2132773" y="754121"/>
                  <a:pt x="2123483" y="741182"/>
                </a:cubicBezTo>
                <a:cubicBezTo>
                  <a:pt x="2114194" y="728244"/>
                  <a:pt x="2109549" y="717130"/>
                  <a:pt x="2109549" y="707840"/>
                </a:cubicBezTo>
                <a:cubicBezTo>
                  <a:pt x="2109549" y="704854"/>
                  <a:pt x="2110047" y="702200"/>
                  <a:pt x="2111042" y="699878"/>
                </a:cubicBezTo>
                <a:cubicBezTo>
                  <a:pt x="2122654" y="660398"/>
                  <a:pt x="2130948" y="612293"/>
                  <a:pt x="2135924" y="555561"/>
                </a:cubicBezTo>
                <a:cubicBezTo>
                  <a:pt x="2140901" y="498830"/>
                  <a:pt x="2143389" y="440439"/>
                  <a:pt x="2143389" y="380390"/>
                </a:cubicBezTo>
                <a:cubicBezTo>
                  <a:pt x="2143389" y="341242"/>
                  <a:pt x="2142560" y="306407"/>
                  <a:pt x="2140901" y="275885"/>
                </a:cubicBezTo>
                <a:cubicBezTo>
                  <a:pt x="2139242" y="247685"/>
                  <a:pt x="2136920" y="227448"/>
                  <a:pt x="2133934" y="215173"/>
                </a:cubicBezTo>
                <a:cubicBezTo>
                  <a:pt x="2130948" y="202897"/>
                  <a:pt x="2128045" y="194106"/>
                  <a:pt x="2125225" y="188797"/>
                </a:cubicBezTo>
                <a:cubicBezTo>
                  <a:pt x="2122405" y="183489"/>
                  <a:pt x="2120663" y="180006"/>
                  <a:pt x="2120000" y="178347"/>
                </a:cubicBezTo>
                <a:cubicBezTo>
                  <a:pt x="2119004" y="176356"/>
                  <a:pt x="2118507" y="174366"/>
                  <a:pt x="2118507" y="172375"/>
                </a:cubicBezTo>
                <a:cubicBezTo>
                  <a:pt x="2118507" y="164745"/>
                  <a:pt x="2126469" y="157446"/>
                  <a:pt x="2142394" y="150479"/>
                </a:cubicBezTo>
                <a:cubicBezTo>
                  <a:pt x="2145048" y="149484"/>
                  <a:pt x="2147702" y="148986"/>
                  <a:pt x="2150356" y="148986"/>
                </a:cubicBezTo>
                <a:close/>
                <a:moveTo>
                  <a:pt x="3181972" y="105193"/>
                </a:moveTo>
                <a:cubicBezTo>
                  <a:pt x="3210172" y="105193"/>
                  <a:pt x="3236132" y="108511"/>
                  <a:pt x="3259853" y="115146"/>
                </a:cubicBezTo>
                <a:cubicBezTo>
                  <a:pt x="3283574" y="121781"/>
                  <a:pt x="3302485" y="131320"/>
                  <a:pt x="3316585" y="143761"/>
                </a:cubicBezTo>
                <a:cubicBezTo>
                  <a:pt x="3330685" y="156202"/>
                  <a:pt x="3337735" y="170551"/>
                  <a:pt x="3337735" y="186807"/>
                </a:cubicBezTo>
                <a:cubicBezTo>
                  <a:pt x="3337735" y="192779"/>
                  <a:pt x="3335495" y="201156"/>
                  <a:pt x="3331017" y="211938"/>
                </a:cubicBezTo>
                <a:cubicBezTo>
                  <a:pt x="3326538" y="222720"/>
                  <a:pt x="3319986" y="232341"/>
                  <a:pt x="3311360" y="240801"/>
                </a:cubicBezTo>
                <a:cubicBezTo>
                  <a:pt x="3302734" y="249261"/>
                  <a:pt x="3292283" y="253325"/>
                  <a:pt x="3280008" y="252994"/>
                </a:cubicBezTo>
                <a:cubicBezTo>
                  <a:pt x="3269723" y="252994"/>
                  <a:pt x="3261512" y="250671"/>
                  <a:pt x="3255375" y="246027"/>
                </a:cubicBezTo>
                <a:cubicBezTo>
                  <a:pt x="3249237" y="241382"/>
                  <a:pt x="3244592" y="235493"/>
                  <a:pt x="3241441" y="228360"/>
                </a:cubicBezTo>
                <a:cubicBezTo>
                  <a:pt x="3238289" y="221227"/>
                  <a:pt x="3234888" y="211357"/>
                  <a:pt x="3231239" y="198750"/>
                </a:cubicBezTo>
                <a:cubicBezTo>
                  <a:pt x="3226594" y="183157"/>
                  <a:pt x="3221784" y="170136"/>
                  <a:pt x="3216807" y="159685"/>
                </a:cubicBezTo>
                <a:cubicBezTo>
                  <a:pt x="3211831" y="149235"/>
                  <a:pt x="3204532" y="140194"/>
                  <a:pt x="3194911" y="132564"/>
                </a:cubicBezTo>
                <a:cubicBezTo>
                  <a:pt x="3192920" y="131237"/>
                  <a:pt x="3190017" y="129329"/>
                  <a:pt x="3186202" y="126841"/>
                </a:cubicBezTo>
                <a:cubicBezTo>
                  <a:pt x="3182387" y="124353"/>
                  <a:pt x="3179235" y="122030"/>
                  <a:pt x="3176747" y="119874"/>
                </a:cubicBezTo>
                <a:cubicBezTo>
                  <a:pt x="3174259" y="117717"/>
                  <a:pt x="3173015" y="115644"/>
                  <a:pt x="3173015" y="113653"/>
                </a:cubicBezTo>
                <a:cubicBezTo>
                  <a:pt x="3173015" y="111663"/>
                  <a:pt x="3173761" y="109755"/>
                  <a:pt x="3175254" y="107930"/>
                </a:cubicBezTo>
                <a:cubicBezTo>
                  <a:pt x="3176747" y="106106"/>
                  <a:pt x="3178986" y="105193"/>
                  <a:pt x="3181972" y="105193"/>
                </a:cubicBezTo>
                <a:close/>
                <a:moveTo>
                  <a:pt x="1494461" y="76828"/>
                </a:moveTo>
                <a:cubicBezTo>
                  <a:pt x="1504414" y="76828"/>
                  <a:pt x="1517934" y="82385"/>
                  <a:pt x="1535019" y="93499"/>
                </a:cubicBezTo>
                <a:cubicBezTo>
                  <a:pt x="1552105" y="104613"/>
                  <a:pt x="1567532" y="117054"/>
                  <a:pt x="1581300" y="130822"/>
                </a:cubicBezTo>
                <a:cubicBezTo>
                  <a:pt x="1595068" y="144590"/>
                  <a:pt x="1601952" y="154294"/>
                  <a:pt x="1601952" y="159934"/>
                </a:cubicBezTo>
                <a:cubicBezTo>
                  <a:pt x="1601952" y="162588"/>
                  <a:pt x="1601123" y="164745"/>
                  <a:pt x="1599464" y="166403"/>
                </a:cubicBezTo>
                <a:cubicBezTo>
                  <a:pt x="1597805" y="168062"/>
                  <a:pt x="1596810" y="169223"/>
                  <a:pt x="1596478" y="169887"/>
                </a:cubicBezTo>
                <a:cubicBezTo>
                  <a:pt x="1592829" y="173868"/>
                  <a:pt x="1589760" y="178264"/>
                  <a:pt x="1587272" y="183075"/>
                </a:cubicBezTo>
                <a:cubicBezTo>
                  <a:pt x="1584784" y="187885"/>
                  <a:pt x="1583042" y="195267"/>
                  <a:pt x="1582047" y="205220"/>
                </a:cubicBezTo>
                <a:cubicBezTo>
                  <a:pt x="1580720" y="217163"/>
                  <a:pt x="1579724" y="243704"/>
                  <a:pt x="1579061" y="284843"/>
                </a:cubicBezTo>
                <a:cubicBezTo>
                  <a:pt x="1604938" y="277544"/>
                  <a:pt x="1629074" y="268503"/>
                  <a:pt x="1651468" y="257721"/>
                </a:cubicBezTo>
                <a:cubicBezTo>
                  <a:pt x="1673862" y="246939"/>
                  <a:pt x="1689206" y="235244"/>
                  <a:pt x="1697500" y="222637"/>
                </a:cubicBezTo>
                <a:cubicBezTo>
                  <a:pt x="1700486" y="217993"/>
                  <a:pt x="1701979" y="213514"/>
                  <a:pt x="1701979" y="209201"/>
                </a:cubicBezTo>
                <a:cubicBezTo>
                  <a:pt x="1701979" y="204888"/>
                  <a:pt x="1700983" y="200907"/>
                  <a:pt x="1698993" y="197257"/>
                </a:cubicBezTo>
                <a:cubicBezTo>
                  <a:pt x="1697002" y="193608"/>
                  <a:pt x="1694431" y="189627"/>
                  <a:pt x="1691279" y="185314"/>
                </a:cubicBezTo>
                <a:cubicBezTo>
                  <a:pt x="1688128" y="181001"/>
                  <a:pt x="1686552" y="178347"/>
                  <a:pt x="1686552" y="177352"/>
                </a:cubicBezTo>
                <a:cubicBezTo>
                  <a:pt x="1686552" y="175029"/>
                  <a:pt x="1691860" y="172956"/>
                  <a:pt x="1702476" y="171131"/>
                </a:cubicBezTo>
                <a:cubicBezTo>
                  <a:pt x="1713093" y="169306"/>
                  <a:pt x="1723046" y="168560"/>
                  <a:pt x="1732335" y="168892"/>
                </a:cubicBezTo>
                <a:cubicBezTo>
                  <a:pt x="1739966" y="169223"/>
                  <a:pt x="1747016" y="172375"/>
                  <a:pt x="1753485" y="178347"/>
                </a:cubicBezTo>
                <a:cubicBezTo>
                  <a:pt x="1759954" y="184319"/>
                  <a:pt x="1768000" y="193442"/>
                  <a:pt x="1777621" y="205717"/>
                </a:cubicBezTo>
                <a:cubicBezTo>
                  <a:pt x="1781270" y="210362"/>
                  <a:pt x="1787076" y="217329"/>
                  <a:pt x="1795038" y="226618"/>
                </a:cubicBezTo>
                <a:lnTo>
                  <a:pt x="1805489" y="238064"/>
                </a:lnTo>
                <a:cubicBezTo>
                  <a:pt x="1816437" y="250008"/>
                  <a:pt x="1824814" y="259712"/>
                  <a:pt x="1830620" y="267176"/>
                </a:cubicBezTo>
                <a:cubicBezTo>
                  <a:pt x="1836426" y="274641"/>
                  <a:pt x="1839494" y="280696"/>
                  <a:pt x="1839826" y="285340"/>
                </a:cubicBezTo>
                <a:cubicBezTo>
                  <a:pt x="1839826" y="295957"/>
                  <a:pt x="1833440" y="305661"/>
                  <a:pt x="1820667" y="314453"/>
                </a:cubicBezTo>
                <a:cubicBezTo>
                  <a:pt x="1807894" y="323244"/>
                  <a:pt x="1785417" y="327640"/>
                  <a:pt x="1753236" y="327640"/>
                </a:cubicBezTo>
                <a:cubicBezTo>
                  <a:pt x="1732003" y="327972"/>
                  <a:pt x="1705379" y="331207"/>
                  <a:pt x="1673364" y="337344"/>
                </a:cubicBezTo>
                <a:cubicBezTo>
                  <a:pt x="1641349" y="343482"/>
                  <a:pt x="1609749" y="350532"/>
                  <a:pt x="1578563" y="358494"/>
                </a:cubicBezTo>
                <a:cubicBezTo>
                  <a:pt x="1578563" y="434799"/>
                  <a:pt x="1579227" y="480915"/>
                  <a:pt x="1580554" y="496839"/>
                </a:cubicBezTo>
                <a:cubicBezTo>
                  <a:pt x="1583208" y="525703"/>
                  <a:pt x="1586774" y="548014"/>
                  <a:pt x="1591253" y="563772"/>
                </a:cubicBezTo>
                <a:cubicBezTo>
                  <a:pt x="1595732" y="579531"/>
                  <a:pt x="1606514" y="593216"/>
                  <a:pt x="1623600" y="604828"/>
                </a:cubicBezTo>
                <a:cubicBezTo>
                  <a:pt x="1640686" y="616440"/>
                  <a:pt x="1667144" y="622245"/>
                  <a:pt x="1702974" y="622245"/>
                </a:cubicBezTo>
                <a:cubicBezTo>
                  <a:pt x="1737146" y="621914"/>
                  <a:pt x="1763521" y="616937"/>
                  <a:pt x="1782099" y="607316"/>
                </a:cubicBezTo>
                <a:cubicBezTo>
                  <a:pt x="1800678" y="597695"/>
                  <a:pt x="1813202" y="585005"/>
                  <a:pt x="1819672" y="569246"/>
                </a:cubicBezTo>
                <a:cubicBezTo>
                  <a:pt x="1826141" y="553488"/>
                  <a:pt x="1829376" y="534328"/>
                  <a:pt x="1829376" y="511768"/>
                </a:cubicBezTo>
                <a:cubicBezTo>
                  <a:pt x="1829376" y="502147"/>
                  <a:pt x="1828712" y="487716"/>
                  <a:pt x="1827385" y="468473"/>
                </a:cubicBezTo>
                <a:cubicBezTo>
                  <a:pt x="1826722" y="462170"/>
                  <a:pt x="1826058" y="452715"/>
                  <a:pt x="1825395" y="440108"/>
                </a:cubicBezTo>
                <a:cubicBezTo>
                  <a:pt x="1825395" y="433804"/>
                  <a:pt x="1827717" y="430653"/>
                  <a:pt x="1832362" y="430653"/>
                </a:cubicBezTo>
                <a:cubicBezTo>
                  <a:pt x="1834684" y="430653"/>
                  <a:pt x="1836841" y="431399"/>
                  <a:pt x="1838831" y="432892"/>
                </a:cubicBezTo>
                <a:cubicBezTo>
                  <a:pt x="1840822" y="434385"/>
                  <a:pt x="1842149" y="435961"/>
                  <a:pt x="1842812" y="437620"/>
                </a:cubicBezTo>
                <a:cubicBezTo>
                  <a:pt x="1846793" y="461838"/>
                  <a:pt x="1852682" y="482490"/>
                  <a:pt x="1860478" y="499576"/>
                </a:cubicBezTo>
                <a:cubicBezTo>
                  <a:pt x="1868275" y="516662"/>
                  <a:pt x="1876652" y="530513"/>
                  <a:pt x="1885609" y="541129"/>
                </a:cubicBezTo>
                <a:cubicBezTo>
                  <a:pt x="1894567" y="551746"/>
                  <a:pt x="1905681" y="563192"/>
                  <a:pt x="1918952" y="575467"/>
                </a:cubicBezTo>
                <a:cubicBezTo>
                  <a:pt x="1928904" y="584756"/>
                  <a:pt x="1936618" y="592553"/>
                  <a:pt x="1942092" y="598856"/>
                </a:cubicBezTo>
                <a:cubicBezTo>
                  <a:pt x="1947566" y="605160"/>
                  <a:pt x="1952128" y="612541"/>
                  <a:pt x="1955777" y="621001"/>
                </a:cubicBezTo>
                <a:cubicBezTo>
                  <a:pt x="1959427" y="629461"/>
                  <a:pt x="1961251" y="639165"/>
                  <a:pt x="1961251" y="650114"/>
                </a:cubicBezTo>
                <a:cubicBezTo>
                  <a:pt x="1961251" y="671678"/>
                  <a:pt x="1950303" y="690257"/>
                  <a:pt x="1928407" y="705850"/>
                </a:cubicBezTo>
                <a:cubicBezTo>
                  <a:pt x="1906511" y="721442"/>
                  <a:pt x="1876735" y="733303"/>
                  <a:pt x="1839080" y="741431"/>
                </a:cubicBezTo>
                <a:cubicBezTo>
                  <a:pt x="1801425" y="749559"/>
                  <a:pt x="1759374" y="753624"/>
                  <a:pt x="1712927" y="753624"/>
                </a:cubicBezTo>
                <a:cubicBezTo>
                  <a:pt x="1643920" y="753624"/>
                  <a:pt x="1587687" y="736372"/>
                  <a:pt x="1544226" y="701869"/>
                </a:cubicBezTo>
                <a:cubicBezTo>
                  <a:pt x="1500765" y="667365"/>
                  <a:pt x="1474556" y="617932"/>
                  <a:pt x="1465598" y="553571"/>
                </a:cubicBezTo>
                <a:cubicBezTo>
                  <a:pt x="1460953" y="519067"/>
                  <a:pt x="1458631" y="471791"/>
                  <a:pt x="1458631" y="411742"/>
                </a:cubicBezTo>
                <a:cubicBezTo>
                  <a:pt x="1458631" y="392500"/>
                  <a:pt x="1459460" y="350532"/>
                  <a:pt x="1461119" y="285838"/>
                </a:cubicBezTo>
                <a:cubicBezTo>
                  <a:pt x="1461451" y="273895"/>
                  <a:pt x="1461783" y="261205"/>
                  <a:pt x="1462114" y="247768"/>
                </a:cubicBezTo>
                <a:cubicBezTo>
                  <a:pt x="1462446" y="234332"/>
                  <a:pt x="1462612" y="220813"/>
                  <a:pt x="1462612" y="207210"/>
                </a:cubicBezTo>
                <a:cubicBezTo>
                  <a:pt x="1462612" y="191949"/>
                  <a:pt x="1462114" y="180338"/>
                  <a:pt x="1461119" y="172375"/>
                </a:cubicBezTo>
                <a:cubicBezTo>
                  <a:pt x="1459129" y="158109"/>
                  <a:pt x="1455396" y="146995"/>
                  <a:pt x="1449922" y="139033"/>
                </a:cubicBezTo>
                <a:cubicBezTo>
                  <a:pt x="1444448" y="131071"/>
                  <a:pt x="1438974" y="124933"/>
                  <a:pt x="1433500" y="120620"/>
                </a:cubicBezTo>
                <a:cubicBezTo>
                  <a:pt x="1428026" y="116307"/>
                  <a:pt x="1424957" y="113653"/>
                  <a:pt x="1424294" y="112658"/>
                </a:cubicBezTo>
                <a:cubicBezTo>
                  <a:pt x="1421971" y="109008"/>
                  <a:pt x="1425703" y="104447"/>
                  <a:pt x="1435491" y="98973"/>
                </a:cubicBezTo>
                <a:cubicBezTo>
                  <a:pt x="1445278" y="93499"/>
                  <a:pt x="1456723" y="88439"/>
                  <a:pt x="1469828" y="83795"/>
                </a:cubicBezTo>
                <a:cubicBezTo>
                  <a:pt x="1482933" y="79150"/>
                  <a:pt x="1491144" y="76828"/>
                  <a:pt x="1494461" y="76828"/>
                </a:cubicBezTo>
                <a:close/>
                <a:moveTo>
                  <a:pt x="2763453" y="31542"/>
                </a:moveTo>
                <a:cubicBezTo>
                  <a:pt x="2768430" y="31542"/>
                  <a:pt x="2773987" y="33201"/>
                  <a:pt x="2780125" y="36518"/>
                </a:cubicBezTo>
                <a:cubicBezTo>
                  <a:pt x="2786262" y="39836"/>
                  <a:pt x="2794141" y="44647"/>
                  <a:pt x="2803763" y="50950"/>
                </a:cubicBezTo>
                <a:lnTo>
                  <a:pt x="2821180" y="61898"/>
                </a:lnTo>
                <a:cubicBezTo>
                  <a:pt x="2858338" y="83131"/>
                  <a:pt x="2876916" y="103037"/>
                  <a:pt x="2876916" y="121616"/>
                </a:cubicBezTo>
                <a:cubicBezTo>
                  <a:pt x="2876916" y="127587"/>
                  <a:pt x="2874926" y="141853"/>
                  <a:pt x="2870945" y="164413"/>
                </a:cubicBezTo>
                <a:lnTo>
                  <a:pt x="2866963" y="186309"/>
                </a:lnTo>
                <a:cubicBezTo>
                  <a:pt x="2866300" y="191617"/>
                  <a:pt x="2865968" y="202897"/>
                  <a:pt x="2865968" y="220149"/>
                </a:cubicBezTo>
                <a:cubicBezTo>
                  <a:pt x="2865968" y="271572"/>
                  <a:pt x="2867793" y="355425"/>
                  <a:pt x="2871442" y="471708"/>
                </a:cubicBezTo>
                <a:cubicBezTo>
                  <a:pt x="2875092" y="587991"/>
                  <a:pt x="2877912" y="657081"/>
                  <a:pt x="2879902" y="678977"/>
                </a:cubicBezTo>
                <a:cubicBezTo>
                  <a:pt x="2881229" y="694901"/>
                  <a:pt x="2875506" y="713314"/>
                  <a:pt x="2862733" y="734215"/>
                </a:cubicBezTo>
                <a:cubicBezTo>
                  <a:pt x="2849961" y="755116"/>
                  <a:pt x="2834368" y="773197"/>
                  <a:pt x="2815955" y="788459"/>
                </a:cubicBezTo>
                <a:cubicBezTo>
                  <a:pt x="2797542" y="803720"/>
                  <a:pt x="2781037" y="811350"/>
                  <a:pt x="2766439" y="811350"/>
                </a:cubicBezTo>
                <a:cubicBezTo>
                  <a:pt x="2761795" y="811350"/>
                  <a:pt x="2758062" y="809857"/>
                  <a:pt x="2755242" y="806871"/>
                </a:cubicBezTo>
                <a:cubicBezTo>
                  <a:pt x="2752422" y="803886"/>
                  <a:pt x="2748690" y="798411"/>
                  <a:pt x="2744045" y="790449"/>
                </a:cubicBezTo>
                <a:cubicBezTo>
                  <a:pt x="2738074" y="779833"/>
                  <a:pt x="2731687" y="770295"/>
                  <a:pt x="2724886" y="761835"/>
                </a:cubicBezTo>
                <a:cubicBezTo>
                  <a:pt x="2718085" y="753375"/>
                  <a:pt x="2707883" y="744417"/>
                  <a:pt x="2694281" y="734962"/>
                </a:cubicBezTo>
                <a:cubicBezTo>
                  <a:pt x="2680679" y="725507"/>
                  <a:pt x="2663261" y="717130"/>
                  <a:pt x="2642028" y="709831"/>
                </a:cubicBezTo>
                <a:cubicBezTo>
                  <a:pt x="2639042" y="708836"/>
                  <a:pt x="2637550" y="706845"/>
                  <a:pt x="2637550" y="703859"/>
                </a:cubicBezTo>
                <a:cubicBezTo>
                  <a:pt x="2637550" y="701205"/>
                  <a:pt x="2638794" y="698800"/>
                  <a:pt x="2641282" y="696643"/>
                </a:cubicBezTo>
                <a:cubicBezTo>
                  <a:pt x="2643770" y="694487"/>
                  <a:pt x="2646839" y="693574"/>
                  <a:pt x="2650488" y="693906"/>
                </a:cubicBezTo>
                <a:cubicBezTo>
                  <a:pt x="2669399" y="695897"/>
                  <a:pt x="2685655" y="696892"/>
                  <a:pt x="2699257" y="696892"/>
                </a:cubicBezTo>
                <a:cubicBezTo>
                  <a:pt x="2719827" y="696892"/>
                  <a:pt x="2734673" y="694321"/>
                  <a:pt x="2743797" y="689179"/>
                </a:cubicBezTo>
                <a:cubicBezTo>
                  <a:pt x="2752920" y="684036"/>
                  <a:pt x="2757813" y="675991"/>
                  <a:pt x="2758477" y="665043"/>
                </a:cubicBezTo>
                <a:cubicBezTo>
                  <a:pt x="2761131" y="616605"/>
                  <a:pt x="2762458" y="547433"/>
                  <a:pt x="2762458" y="457525"/>
                </a:cubicBezTo>
                <a:cubicBezTo>
                  <a:pt x="2762458" y="339418"/>
                  <a:pt x="2759472" y="241714"/>
                  <a:pt x="2753501" y="164413"/>
                </a:cubicBezTo>
                <a:cubicBezTo>
                  <a:pt x="2752505" y="150147"/>
                  <a:pt x="2749022" y="139862"/>
                  <a:pt x="2743050" y="133559"/>
                </a:cubicBezTo>
                <a:cubicBezTo>
                  <a:pt x="2737078" y="127255"/>
                  <a:pt x="2726960" y="124104"/>
                  <a:pt x="2712694" y="124104"/>
                </a:cubicBezTo>
                <a:cubicBezTo>
                  <a:pt x="2706722" y="124104"/>
                  <a:pt x="2697930" y="124933"/>
                  <a:pt x="2686319" y="126592"/>
                </a:cubicBezTo>
                <a:cubicBezTo>
                  <a:pt x="2636554" y="133891"/>
                  <a:pt x="2595581" y="140028"/>
                  <a:pt x="2563401" y="145005"/>
                </a:cubicBezTo>
                <a:cubicBezTo>
                  <a:pt x="2566386" y="148986"/>
                  <a:pt x="2567879" y="152635"/>
                  <a:pt x="2567879" y="155953"/>
                </a:cubicBezTo>
                <a:cubicBezTo>
                  <a:pt x="2567879" y="167233"/>
                  <a:pt x="2571031" y="174615"/>
                  <a:pt x="2577335" y="178098"/>
                </a:cubicBezTo>
                <a:cubicBezTo>
                  <a:pt x="2583638" y="181582"/>
                  <a:pt x="2595581" y="183323"/>
                  <a:pt x="2613165" y="183323"/>
                </a:cubicBezTo>
                <a:cubicBezTo>
                  <a:pt x="2624113" y="183323"/>
                  <a:pt x="2634315" y="185231"/>
                  <a:pt x="2643770" y="189046"/>
                </a:cubicBezTo>
                <a:cubicBezTo>
                  <a:pt x="2653225" y="192862"/>
                  <a:pt x="2660690" y="197838"/>
                  <a:pt x="2666164" y="203976"/>
                </a:cubicBezTo>
                <a:cubicBezTo>
                  <a:pt x="2671638" y="210113"/>
                  <a:pt x="2674375" y="216334"/>
                  <a:pt x="2674375" y="222637"/>
                </a:cubicBezTo>
                <a:cubicBezTo>
                  <a:pt x="2674375" y="228609"/>
                  <a:pt x="2671970" y="234912"/>
                  <a:pt x="2667159" y="241548"/>
                </a:cubicBezTo>
                <a:cubicBezTo>
                  <a:pt x="2662349" y="248183"/>
                  <a:pt x="2656211" y="253657"/>
                  <a:pt x="2648747" y="257970"/>
                </a:cubicBezTo>
                <a:cubicBezTo>
                  <a:pt x="2641282" y="262283"/>
                  <a:pt x="2633734" y="264439"/>
                  <a:pt x="2626104" y="264439"/>
                </a:cubicBezTo>
                <a:cubicBezTo>
                  <a:pt x="2606198" y="264439"/>
                  <a:pt x="2586458" y="261619"/>
                  <a:pt x="2566884" y="255979"/>
                </a:cubicBezTo>
                <a:cubicBezTo>
                  <a:pt x="2547310" y="250339"/>
                  <a:pt x="2530224" y="240387"/>
                  <a:pt x="2515627" y="226121"/>
                </a:cubicBezTo>
                <a:cubicBezTo>
                  <a:pt x="2501029" y="211855"/>
                  <a:pt x="2492735" y="192945"/>
                  <a:pt x="2490745" y="169389"/>
                </a:cubicBezTo>
                <a:cubicBezTo>
                  <a:pt x="2490413" y="165076"/>
                  <a:pt x="2488920" y="160598"/>
                  <a:pt x="2486266" y="155953"/>
                </a:cubicBezTo>
                <a:cubicBezTo>
                  <a:pt x="2471336" y="155621"/>
                  <a:pt x="2455578" y="150728"/>
                  <a:pt x="2438990" y="141272"/>
                </a:cubicBezTo>
                <a:cubicBezTo>
                  <a:pt x="2422401" y="131817"/>
                  <a:pt x="2408799" y="121533"/>
                  <a:pt x="2398183" y="110419"/>
                </a:cubicBezTo>
                <a:cubicBezTo>
                  <a:pt x="2387566" y="99304"/>
                  <a:pt x="2383917" y="92420"/>
                  <a:pt x="2387235" y="89766"/>
                </a:cubicBezTo>
                <a:cubicBezTo>
                  <a:pt x="2389889" y="87444"/>
                  <a:pt x="2394036" y="85951"/>
                  <a:pt x="2399676" y="85287"/>
                </a:cubicBezTo>
                <a:cubicBezTo>
                  <a:pt x="2405316" y="84624"/>
                  <a:pt x="2412946" y="84292"/>
                  <a:pt x="2422567" y="84292"/>
                </a:cubicBezTo>
                <a:lnTo>
                  <a:pt x="2439487" y="84292"/>
                </a:lnTo>
                <a:cubicBezTo>
                  <a:pt x="2451762" y="84292"/>
                  <a:pt x="2461052" y="83960"/>
                  <a:pt x="2467355" y="83297"/>
                </a:cubicBezTo>
                <a:cubicBezTo>
                  <a:pt x="2508162" y="79647"/>
                  <a:pt x="2549467" y="74339"/>
                  <a:pt x="2591269" y="67372"/>
                </a:cubicBezTo>
                <a:cubicBezTo>
                  <a:pt x="2633071" y="60405"/>
                  <a:pt x="2669482" y="53521"/>
                  <a:pt x="2700502" y="46720"/>
                </a:cubicBezTo>
                <a:cubicBezTo>
                  <a:pt x="2731521" y="39919"/>
                  <a:pt x="2750681" y="35191"/>
                  <a:pt x="2757979" y="32537"/>
                </a:cubicBezTo>
                <a:cubicBezTo>
                  <a:pt x="2759970" y="31874"/>
                  <a:pt x="2761795" y="31542"/>
                  <a:pt x="2763453" y="31542"/>
                </a:cubicBezTo>
                <a:close/>
                <a:moveTo>
                  <a:pt x="2178224" y="27561"/>
                </a:moveTo>
                <a:cubicBezTo>
                  <a:pt x="2180878" y="27561"/>
                  <a:pt x="2183532" y="28224"/>
                  <a:pt x="2186186" y="29551"/>
                </a:cubicBezTo>
                <a:cubicBezTo>
                  <a:pt x="2196139" y="31874"/>
                  <a:pt x="2205512" y="33533"/>
                  <a:pt x="2214303" y="34528"/>
                </a:cubicBezTo>
                <a:cubicBezTo>
                  <a:pt x="2223095" y="35523"/>
                  <a:pt x="2233794" y="36352"/>
                  <a:pt x="2246401" y="37016"/>
                </a:cubicBezTo>
                <a:cubicBezTo>
                  <a:pt x="2259340" y="37680"/>
                  <a:pt x="2269873" y="38592"/>
                  <a:pt x="2278002" y="39753"/>
                </a:cubicBezTo>
                <a:cubicBezTo>
                  <a:pt x="2286130" y="40914"/>
                  <a:pt x="2294175" y="43154"/>
                  <a:pt x="2302137" y="46471"/>
                </a:cubicBezTo>
                <a:cubicBezTo>
                  <a:pt x="2313749" y="51779"/>
                  <a:pt x="2323204" y="61318"/>
                  <a:pt x="2330503" y="75086"/>
                </a:cubicBezTo>
                <a:cubicBezTo>
                  <a:pt x="2337802" y="88854"/>
                  <a:pt x="2341451" y="102705"/>
                  <a:pt x="2341451" y="116639"/>
                </a:cubicBezTo>
                <a:cubicBezTo>
                  <a:pt x="2341451" y="125597"/>
                  <a:pt x="2339792" y="133227"/>
                  <a:pt x="2336475" y="139531"/>
                </a:cubicBezTo>
                <a:cubicBezTo>
                  <a:pt x="2332494" y="147161"/>
                  <a:pt x="2326024" y="153050"/>
                  <a:pt x="2317067" y="157197"/>
                </a:cubicBezTo>
                <a:cubicBezTo>
                  <a:pt x="2308109" y="161344"/>
                  <a:pt x="2298156" y="163418"/>
                  <a:pt x="2287208" y="163418"/>
                </a:cubicBezTo>
                <a:cubicBezTo>
                  <a:pt x="2271284" y="163418"/>
                  <a:pt x="2257847" y="159436"/>
                  <a:pt x="2246899" y="151474"/>
                </a:cubicBezTo>
                <a:cubicBezTo>
                  <a:pt x="2241923" y="148157"/>
                  <a:pt x="2238273" y="143678"/>
                  <a:pt x="2235951" y="138038"/>
                </a:cubicBezTo>
                <a:cubicBezTo>
                  <a:pt x="2233629" y="132398"/>
                  <a:pt x="2230643" y="123772"/>
                  <a:pt x="2226993" y="112160"/>
                </a:cubicBezTo>
                <a:cubicBezTo>
                  <a:pt x="2223012" y="97894"/>
                  <a:pt x="2218699" y="86283"/>
                  <a:pt x="2214054" y="77325"/>
                </a:cubicBezTo>
                <a:cubicBezTo>
                  <a:pt x="2209410" y="68368"/>
                  <a:pt x="2202443" y="61069"/>
                  <a:pt x="2193153" y="55429"/>
                </a:cubicBezTo>
                <a:cubicBezTo>
                  <a:pt x="2184196" y="50452"/>
                  <a:pt x="2177892" y="46554"/>
                  <a:pt x="2174243" y="43734"/>
                </a:cubicBezTo>
                <a:cubicBezTo>
                  <a:pt x="2170593" y="40914"/>
                  <a:pt x="2168769" y="38177"/>
                  <a:pt x="2168769" y="35523"/>
                </a:cubicBezTo>
                <a:cubicBezTo>
                  <a:pt x="2168769" y="33533"/>
                  <a:pt x="2169598" y="31708"/>
                  <a:pt x="2171257" y="30049"/>
                </a:cubicBezTo>
                <a:cubicBezTo>
                  <a:pt x="2172916" y="28390"/>
                  <a:pt x="2175238" y="27561"/>
                  <a:pt x="2178224" y="27561"/>
                </a:cubicBezTo>
                <a:close/>
                <a:moveTo>
                  <a:pt x="642495" y="13627"/>
                </a:moveTo>
                <a:cubicBezTo>
                  <a:pt x="655102" y="13627"/>
                  <a:pt x="671441" y="19930"/>
                  <a:pt x="691513" y="32537"/>
                </a:cubicBezTo>
                <a:cubicBezTo>
                  <a:pt x="711584" y="45144"/>
                  <a:pt x="729583" y="59161"/>
                  <a:pt x="745507" y="74588"/>
                </a:cubicBezTo>
                <a:cubicBezTo>
                  <a:pt x="761432" y="90015"/>
                  <a:pt x="769394" y="100549"/>
                  <a:pt x="769394" y="106189"/>
                </a:cubicBezTo>
                <a:cubicBezTo>
                  <a:pt x="769394" y="113156"/>
                  <a:pt x="768233" y="120952"/>
                  <a:pt x="765911" y="129578"/>
                </a:cubicBezTo>
                <a:cubicBezTo>
                  <a:pt x="765579" y="130905"/>
                  <a:pt x="764666" y="135218"/>
                  <a:pt x="763173" y="142517"/>
                </a:cubicBezTo>
                <a:cubicBezTo>
                  <a:pt x="761681" y="149815"/>
                  <a:pt x="760934" y="159768"/>
                  <a:pt x="760934" y="172375"/>
                </a:cubicBezTo>
                <a:cubicBezTo>
                  <a:pt x="760934" y="183987"/>
                  <a:pt x="761100" y="194935"/>
                  <a:pt x="761432" y="205220"/>
                </a:cubicBezTo>
                <a:cubicBezTo>
                  <a:pt x="774702" y="201902"/>
                  <a:pt x="786314" y="198419"/>
                  <a:pt x="796267" y="194769"/>
                </a:cubicBezTo>
                <a:cubicBezTo>
                  <a:pt x="800912" y="193110"/>
                  <a:pt x="805390" y="191700"/>
                  <a:pt x="809703" y="190539"/>
                </a:cubicBezTo>
                <a:cubicBezTo>
                  <a:pt x="814016" y="189378"/>
                  <a:pt x="818329" y="188797"/>
                  <a:pt x="822642" y="188797"/>
                </a:cubicBezTo>
                <a:cubicBezTo>
                  <a:pt x="831600" y="188797"/>
                  <a:pt x="846114" y="195516"/>
                  <a:pt x="866186" y="208952"/>
                </a:cubicBezTo>
                <a:cubicBezTo>
                  <a:pt x="886258" y="222388"/>
                  <a:pt x="904753" y="237152"/>
                  <a:pt x="921673" y="253242"/>
                </a:cubicBezTo>
                <a:cubicBezTo>
                  <a:pt x="938593" y="269333"/>
                  <a:pt x="947053" y="280364"/>
                  <a:pt x="947053" y="286336"/>
                </a:cubicBezTo>
                <a:cubicBezTo>
                  <a:pt x="947053" y="291312"/>
                  <a:pt x="944399" y="296703"/>
                  <a:pt x="939091" y="302509"/>
                </a:cubicBezTo>
                <a:cubicBezTo>
                  <a:pt x="933783" y="308315"/>
                  <a:pt x="927313" y="313291"/>
                  <a:pt x="919683" y="317438"/>
                </a:cubicBezTo>
                <a:cubicBezTo>
                  <a:pt x="912052" y="321585"/>
                  <a:pt x="905417" y="323659"/>
                  <a:pt x="899777" y="323659"/>
                </a:cubicBezTo>
                <a:cubicBezTo>
                  <a:pt x="896459" y="323659"/>
                  <a:pt x="891566" y="322830"/>
                  <a:pt x="885096" y="321171"/>
                </a:cubicBezTo>
                <a:cubicBezTo>
                  <a:pt x="878627" y="319512"/>
                  <a:pt x="871743" y="317687"/>
                  <a:pt x="864444" y="315697"/>
                </a:cubicBezTo>
                <a:cubicBezTo>
                  <a:pt x="845534" y="310720"/>
                  <a:pt x="828448" y="306573"/>
                  <a:pt x="813187" y="303256"/>
                </a:cubicBezTo>
                <a:cubicBezTo>
                  <a:pt x="797926" y="299938"/>
                  <a:pt x="781669" y="297616"/>
                  <a:pt x="764418" y="296289"/>
                </a:cubicBezTo>
                <a:lnTo>
                  <a:pt x="768399" y="407263"/>
                </a:lnTo>
                <a:cubicBezTo>
                  <a:pt x="773375" y="529684"/>
                  <a:pt x="775863" y="601676"/>
                  <a:pt x="775863" y="623241"/>
                </a:cubicBezTo>
                <a:cubicBezTo>
                  <a:pt x="775863" y="639165"/>
                  <a:pt x="769394" y="660647"/>
                  <a:pt x="756455" y="687686"/>
                </a:cubicBezTo>
                <a:cubicBezTo>
                  <a:pt x="743517" y="714724"/>
                  <a:pt x="728753" y="738777"/>
                  <a:pt x="712165" y="759844"/>
                </a:cubicBezTo>
                <a:cubicBezTo>
                  <a:pt x="695577" y="780911"/>
                  <a:pt x="682140" y="791444"/>
                  <a:pt x="671856" y="791444"/>
                </a:cubicBezTo>
                <a:cubicBezTo>
                  <a:pt x="663893" y="791444"/>
                  <a:pt x="656180" y="787297"/>
                  <a:pt x="648715" y="779003"/>
                </a:cubicBezTo>
                <a:cubicBezTo>
                  <a:pt x="641251" y="770709"/>
                  <a:pt x="631381" y="757771"/>
                  <a:pt x="619106" y="740187"/>
                </a:cubicBezTo>
                <a:cubicBezTo>
                  <a:pt x="603845" y="717296"/>
                  <a:pt x="590159" y="699795"/>
                  <a:pt x="578050" y="687686"/>
                </a:cubicBezTo>
                <a:cubicBezTo>
                  <a:pt x="565941" y="675576"/>
                  <a:pt x="552255" y="669522"/>
                  <a:pt x="536994" y="669522"/>
                </a:cubicBezTo>
                <a:cubicBezTo>
                  <a:pt x="531023" y="669522"/>
                  <a:pt x="527124" y="668858"/>
                  <a:pt x="525300" y="667531"/>
                </a:cubicBezTo>
                <a:cubicBezTo>
                  <a:pt x="523475" y="666204"/>
                  <a:pt x="522563" y="663550"/>
                  <a:pt x="522563" y="659569"/>
                </a:cubicBezTo>
                <a:cubicBezTo>
                  <a:pt x="522563" y="656583"/>
                  <a:pt x="523890" y="654758"/>
                  <a:pt x="526544" y="654095"/>
                </a:cubicBezTo>
                <a:cubicBezTo>
                  <a:pt x="529198" y="653431"/>
                  <a:pt x="532681" y="653099"/>
                  <a:pt x="536994" y="653099"/>
                </a:cubicBezTo>
                <a:cubicBezTo>
                  <a:pt x="537990" y="653099"/>
                  <a:pt x="540727" y="653265"/>
                  <a:pt x="545205" y="653597"/>
                </a:cubicBezTo>
                <a:cubicBezTo>
                  <a:pt x="549684" y="653929"/>
                  <a:pt x="554909" y="654095"/>
                  <a:pt x="560881" y="654095"/>
                </a:cubicBezTo>
                <a:cubicBezTo>
                  <a:pt x="577138" y="654095"/>
                  <a:pt x="591901" y="652104"/>
                  <a:pt x="605171" y="648123"/>
                </a:cubicBezTo>
                <a:cubicBezTo>
                  <a:pt x="618442" y="644142"/>
                  <a:pt x="627234" y="637009"/>
                  <a:pt x="631547" y="626724"/>
                </a:cubicBezTo>
                <a:cubicBezTo>
                  <a:pt x="641500" y="602837"/>
                  <a:pt x="646476" y="551580"/>
                  <a:pt x="646476" y="472952"/>
                </a:cubicBezTo>
                <a:cubicBezTo>
                  <a:pt x="646476" y="422856"/>
                  <a:pt x="644485" y="365627"/>
                  <a:pt x="640504" y="301265"/>
                </a:cubicBezTo>
                <a:cubicBezTo>
                  <a:pt x="597707" y="305246"/>
                  <a:pt x="557563" y="310886"/>
                  <a:pt x="520074" y="318185"/>
                </a:cubicBezTo>
                <a:cubicBezTo>
                  <a:pt x="507467" y="320839"/>
                  <a:pt x="499339" y="322166"/>
                  <a:pt x="495690" y="322166"/>
                </a:cubicBezTo>
                <a:cubicBezTo>
                  <a:pt x="489386" y="322166"/>
                  <a:pt x="483912" y="320590"/>
                  <a:pt x="479268" y="317438"/>
                </a:cubicBezTo>
                <a:cubicBezTo>
                  <a:pt x="474623" y="314287"/>
                  <a:pt x="467656" y="308398"/>
                  <a:pt x="458366" y="299772"/>
                </a:cubicBezTo>
                <a:lnTo>
                  <a:pt x="443935" y="286833"/>
                </a:lnTo>
                <a:cubicBezTo>
                  <a:pt x="440285" y="283516"/>
                  <a:pt x="436968" y="280613"/>
                  <a:pt x="433982" y="278125"/>
                </a:cubicBezTo>
                <a:cubicBezTo>
                  <a:pt x="430996" y="275636"/>
                  <a:pt x="428342" y="273397"/>
                  <a:pt x="426020" y="271406"/>
                </a:cubicBezTo>
                <a:cubicBezTo>
                  <a:pt x="423034" y="275719"/>
                  <a:pt x="418887" y="280530"/>
                  <a:pt x="413579" y="285838"/>
                </a:cubicBezTo>
                <a:cubicBezTo>
                  <a:pt x="410261" y="289487"/>
                  <a:pt x="407109" y="293303"/>
                  <a:pt x="404123" y="297284"/>
                </a:cubicBezTo>
                <a:cubicBezTo>
                  <a:pt x="401137" y="301265"/>
                  <a:pt x="399147" y="304749"/>
                  <a:pt x="398152" y="307734"/>
                </a:cubicBezTo>
                <a:cubicBezTo>
                  <a:pt x="384881" y="350532"/>
                  <a:pt x="367629" y="392002"/>
                  <a:pt x="346397" y="432145"/>
                </a:cubicBezTo>
                <a:cubicBezTo>
                  <a:pt x="373601" y="450061"/>
                  <a:pt x="395332" y="468805"/>
                  <a:pt x="411588" y="488379"/>
                </a:cubicBezTo>
                <a:cubicBezTo>
                  <a:pt x="427844" y="507953"/>
                  <a:pt x="435973" y="526698"/>
                  <a:pt x="435973" y="544613"/>
                </a:cubicBezTo>
                <a:cubicBezTo>
                  <a:pt x="435973" y="551580"/>
                  <a:pt x="434231" y="560123"/>
                  <a:pt x="430747" y="570242"/>
                </a:cubicBezTo>
                <a:cubicBezTo>
                  <a:pt x="427264" y="580360"/>
                  <a:pt x="420628" y="589567"/>
                  <a:pt x="410841" y="597861"/>
                </a:cubicBezTo>
                <a:cubicBezTo>
                  <a:pt x="401055" y="606155"/>
                  <a:pt x="387535" y="610302"/>
                  <a:pt x="370284" y="610302"/>
                </a:cubicBezTo>
                <a:cubicBezTo>
                  <a:pt x="361326" y="610302"/>
                  <a:pt x="353778" y="608394"/>
                  <a:pt x="347641" y="604579"/>
                </a:cubicBezTo>
                <a:cubicBezTo>
                  <a:pt x="341503" y="600764"/>
                  <a:pt x="336195" y="595787"/>
                  <a:pt x="331716" y="589650"/>
                </a:cubicBezTo>
                <a:cubicBezTo>
                  <a:pt x="327237" y="583512"/>
                  <a:pt x="321514" y="574306"/>
                  <a:pt x="314547" y="562031"/>
                </a:cubicBezTo>
                <a:cubicBezTo>
                  <a:pt x="306253" y="546438"/>
                  <a:pt x="297462" y="532172"/>
                  <a:pt x="288172" y="519233"/>
                </a:cubicBezTo>
                <a:cubicBezTo>
                  <a:pt x="254996" y="561035"/>
                  <a:pt x="219663" y="595207"/>
                  <a:pt x="182174" y="621748"/>
                </a:cubicBezTo>
                <a:cubicBezTo>
                  <a:pt x="144685" y="648289"/>
                  <a:pt x="111177" y="667448"/>
                  <a:pt x="81650" y="679226"/>
                </a:cubicBezTo>
                <a:cubicBezTo>
                  <a:pt x="52123" y="691003"/>
                  <a:pt x="32217" y="696726"/>
                  <a:pt x="21933" y="696394"/>
                </a:cubicBezTo>
                <a:cubicBezTo>
                  <a:pt x="15629" y="695731"/>
                  <a:pt x="10321" y="694487"/>
                  <a:pt x="6008" y="692662"/>
                </a:cubicBezTo>
                <a:cubicBezTo>
                  <a:pt x="1695" y="690837"/>
                  <a:pt x="-295" y="688598"/>
                  <a:pt x="36" y="685944"/>
                </a:cubicBezTo>
                <a:cubicBezTo>
                  <a:pt x="36" y="683622"/>
                  <a:pt x="700" y="681797"/>
                  <a:pt x="2027" y="680470"/>
                </a:cubicBezTo>
                <a:cubicBezTo>
                  <a:pt x="3354" y="679143"/>
                  <a:pt x="6174" y="677650"/>
                  <a:pt x="10487" y="675991"/>
                </a:cubicBezTo>
                <a:cubicBezTo>
                  <a:pt x="56270" y="656417"/>
                  <a:pt x="96994" y="626724"/>
                  <a:pt x="132659" y="586913"/>
                </a:cubicBezTo>
                <a:cubicBezTo>
                  <a:pt x="168323" y="547101"/>
                  <a:pt x="199260" y="502313"/>
                  <a:pt x="225469" y="452549"/>
                </a:cubicBezTo>
                <a:cubicBezTo>
                  <a:pt x="200255" y="430321"/>
                  <a:pt x="177612" y="412240"/>
                  <a:pt x="157541" y="398306"/>
                </a:cubicBezTo>
                <a:cubicBezTo>
                  <a:pt x="137469" y="384372"/>
                  <a:pt x="117480" y="373092"/>
                  <a:pt x="97575" y="364466"/>
                </a:cubicBezTo>
                <a:cubicBezTo>
                  <a:pt x="96579" y="364466"/>
                  <a:pt x="96082" y="363802"/>
                  <a:pt x="96082" y="362475"/>
                </a:cubicBezTo>
                <a:cubicBezTo>
                  <a:pt x="96082" y="360153"/>
                  <a:pt x="97409" y="358826"/>
                  <a:pt x="100063" y="358494"/>
                </a:cubicBezTo>
                <a:cubicBezTo>
                  <a:pt x="107030" y="356835"/>
                  <a:pt x="116153" y="356006"/>
                  <a:pt x="127433" y="356006"/>
                </a:cubicBezTo>
                <a:cubicBezTo>
                  <a:pt x="145348" y="356006"/>
                  <a:pt x="165586" y="358660"/>
                  <a:pt x="188146" y="363968"/>
                </a:cubicBezTo>
                <a:cubicBezTo>
                  <a:pt x="210706" y="369276"/>
                  <a:pt x="233763" y="376575"/>
                  <a:pt x="257318" y="385865"/>
                </a:cubicBezTo>
                <a:cubicBezTo>
                  <a:pt x="267271" y="361978"/>
                  <a:pt x="275482" y="340081"/>
                  <a:pt x="281952" y="320176"/>
                </a:cubicBezTo>
                <a:cubicBezTo>
                  <a:pt x="288421" y="300270"/>
                  <a:pt x="291987" y="288492"/>
                  <a:pt x="292651" y="284843"/>
                </a:cubicBezTo>
                <a:cubicBezTo>
                  <a:pt x="292983" y="283516"/>
                  <a:pt x="293315" y="282023"/>
                  <a:pt x="293646" y="280364"/>
                </a:cubicBezTo>
                <a:cubicBezTo>
                  <a:pt x="293978" y="278705"/>
                  <a:pt x="294144" y="276880"/>
                  <a:pt x="294144" y="274890"/>
                </a:cubicBezTo>
                <a:cubicBezTo>
                  <a:pt x="294144" y="271241"/>
                  <a:pt x="292900" y="268503"/>
                  <a:pt x="290412" y="266679"/>
                </a:cubicBezTo>
                <a:cubicBezTo>
                  <a:pt x="287923" y="264854"/>
                  <a:pt x="283362" y="263942"/>
                  <a:pt x="276726" y="263942"/>
                </a:cubicBezTo>
                <a:cubicBezTo>
                  <a:pt x="265778" y="263942"/>
                  <a:pt x="253669" y="265684"/>
                  <a:pt x="240398" y="269167"/>
                </a:cubicBezTo>
                <a:cubicBezTo>
                  <a:pt x="227128" y="272651"/>
                  <a:pt x="209876" y="277876"/>
                  <a:pt x="188643" y="284843"/>
                </a:cubicBezTo>
                <a:cubicBezTo>
                  <a:pt x="173051" y="290151"/>
                  <a:pt x="160029" y="294215"/>
                  <a:pt x="149578" y="297035"/>
                </a:cubicBezTo>
                <a:cubicBezTo>
                  <a:pt x="139128" y="299855"/>
                  <a:pt x="130751" y="301099"/>
                  <a:pt x="124447" y="300767"/>
                </a:cubicBezTo>
                <a:cubicBezTo>
                  <a:pt x="119803" y="300767"/>
                  <a:pt x="112006" y="295376"/>
                  <a:pt x="101058" y="284594"/>
                </a:cubicBezTo>
                <a:cubicBezTo>
                  <a:pt x="90110" y="273812"/>
                  <a:pt x="79659" y="262283"/>
                  <a:pt x="69706" y="250008"/>
                </a:cubicBezTo>
                <a:cubicBezTo>
                  <a:pt x="59754" y="237732"/>
                  <a:pt x="54777" y="230434"/>
                  <a:pt x="54777" y="228111"/>
                </a:cubicBezTo>
                <a:cubicBezTo>
                  <a:pt x="55109" y="224130"/>
                  <a:pt x="57597" y="219486"/>
                  <a:pt x="62242" y="214177"/>
                </a:cubicBezTo>
                <a:cubicBezTo>
                  <a:pt x="66887" y="208869"/>
                  <a:pt x="72361" y="206381"/>
                  <a:pt x="78664" y="206713"/>
                </a:cubicBezTo>
                <a:lnTo>
                  <a:pt x="89612" y="208206"/>
                </a:lnTo>
                <a:cubicBezTo>
                  <a:pt x="119803" y="211855"/>
                  <a:pt x="138050" y="213348"/>
                  <a:pt x="144353" y="212684"/>
                </a:cubicBezTo>
                <a:cubicBezTo>
                  <a:pt x="188478" y="207376"/>
                  <a:pt x="222815" y="201321"/>
                  <a:pt x="247366" y="194520"/>
                </a:cubicBezTo>
                <a:cubicBezTo>
                  <a:pt x="271916" y="187719"/>
                  <a:pt x="293812" y="180503"/>
                  <a:pt x="313054" y="172873"/>
                </a:cubicBezTo>
                <a:cubicBezTo>
                  <a:pt x="318031" y="170882"/>
                  <a:pt x="322510" y="169223"/>
                  <a:pt x="326491" y="167896"/>
                </a:cubicBezTo>
                <a:cubicBezTo>
                  <a:pt x="330472" y="166569"/>
                  <a:pt x="333790" y="166072"/>
                  <a:pt x="336444" y="166403"/>
                </a:cubicBezTo>
                <a:cubicBezTo>
                  <a:pt x="346728" y="167399"/>
                  <a:pt x="358091" y="171878"/>
                  <a:pt x="370532" y="179840"/>
                </a:cubicBezTo>
                <a:cubicBezTo>
                  <a:pt x="382973" y="187802"/>
                  <a:pt x="394419" y="197423"/>
                  <a:pt x="404870" y="208703"/>
                </a:cubicBezTo>
                <a:cubicBezTo>
                  <a:pt x="415320" y="219983"/>
                  <a:pt x="422868" y="230600"/>
                  <a:pt x="427513" y="240552"/>
                </a:cubicBezTo>
                <a:cubicBezTo>
                  <a:pt x="435143" y="241880"/>
                  <a:pt x="444267" y="242543"/>
                  <a:pt x="454883" y="242543"/>
                </a:cubicBezTo>
                <a:cubicBezTo>
                  <a:pt x="469481" y="242543"/>
                  <a:pt x="490547" y="241050"/>
                  <a:pt x="518084" y="238064"/>
                </a:cubicBezTo>
                <a:cubicBezTo>
                  <a:pt x="558227" y="234415"/>
                  <a:pt x="597375" y="229936"/>
                  <a:pt x="635528" y="224628"/>
                </a:cubicBezTo>
                <a:cubicBezTo>
                  <a:pt x="631215" y="171214"/>
                  <a:pt x="628063" y="136047"/>
                  <a:pt x="626073" y="119127"/>
                </a:cubicBezTo>
                <a:cubicBezTo>
                  <a:pt x="623750" y="101212"/>
                  <a:pt x="620764" y="88605"/>
                  <a:pt x="617115" y="81306"/>
                </a:cubicBezTo>
                <a:cubicBezTo>
                  <a:pt x="613466" y="74008"/>
                  <a:pt x="608987" y="67870"/>
                  <a:pt x="603679" y="62894"/>
                </a:cubicBezTo>
                <a:cubicBezTo>
                  <a:pt x="601356" y="60903"/>
                  <a:pt x="599697" y="59161"/>
                  <a:pt x="598702" y="57668"/>
                </a:cubicBezTo>
                <a:cubicBezTo>
                  <a:pt x="597707" y="56175"/>
                  <a:pt x="597209" y="53936"/>
                  <a:pt x="597209" y="50950"/>
                </a:cubicBezTo>
                <a:cubicBezTo>
                  <a:pt x="597209" y="48628"/>
                  <a:pt x="599449" y="44315"/>
                  <a:pt x="603927" y="38011"/>
                </a:cubicBezTo>
                <a:cubicBezTo>
                  <a:pt x="608406" y="31708"/>
                  <a:pt x="614046" y="26068"/>
                  <a:pt x="620847" y="21091"/>
                </a:cubicBezTo>
                <a:cubicBezTo>
                  <a:pt x="627648" y="16115"/>
                  <a:pt x="634864" y="13627"/>
                  <a:pt x="642495" y="13627"/>
                </a:cubicBezTo>
                <a:close/>
                <a:moveTo>
                  <a:pt x="3579092" y="190"/>
                </a:moveTo>
                <a:cubicBezTo>
                  <a:pt x="3584400" y="1186"/>
                  <a:pt x="3594602" y="4420"/>
                  <a:pt x="3609697" y="9894"/>
                </a:cubicBezTo>
                <a:cubicBezTo>
                  <a:pt x="3624793" y="15368"/>
                  <a:pt x="3638063" y="21423"/>
                  <a:pt x="3649509" y="28058"/>
                </a:cubicBezTo>
                <a:cubicBezTo>
                  <a:pt x="3660955" y="34694"/>
                  <a:pt x="3665848" y="40500"/>
                  <a:pt x="3664189" y="45476"/>
                </a:cubicBezTo>
                <a:cubicBezTo>
                  <a:pt x="3659877" y="59078"/>
                  <a:pt x="3656559" y="75832"/>
                  <a:pt x="3654236" y="95738"/>
                </a:cubicBezTo>
                <a:cubicBezTo>
                  <a:pt x="3678787" y="91425"/>
                  <a:pt x="3697531" y="87278"/>
                  <a:pt x="3710470" y="83297"/>
                </a:cubicBezTo>
                <a:cubicBezTo>
                  <a:pt x="3723409" y="79316"/>
                  <a:pt x="3734689" y="74671"/>
                  <a:pt x="3744310" y="69363"/>
                </a:cubicBezTo>
                <a:cubicBezTo>
                  <a:pt x="3749618" y="66709"/>
                  <a:pt x="3757746" y="69943"/>
                  <a:pt x="3768695" y="79067"/>
                </a:cubicBezTo>
                <a:cubicBezTo>
                  <a:pt x="3779643" y="88190"/>
                  <a:pt x="3789596" y="98890"/>
                  <a:pt x="3798553" y="111165"/>
                </a:cubicBezTo>
                <a:cubicBezTo>
                  <a:pt x="3807511" y="123440"/>
                  <a:pt x="3811326" y="131568"/>
                  <a:pt x="3809999" y="135550"/>
                </a:cubicBezTo>
                <a:cubicBezTo>
                  <a:pt x="3807345" y="143512"/>
                  <a:pt x="3803696" y="149401"/>
                  <a:pt x="3799051" y="153216"/>
                </a:cubicBezTo>
                <a:cubicBezTo>
                  <a:pt x="3794406" y="157031"/>
                  <a:pt x="3787605" y="158939"/>
                  <a:pt x="3778647" y="158939"/>
                </a:cubicBezTo>
                <a:cubicBezTo>
                  <a:pt x="3768695" y="158939"/>
                  <a:pt x="3752189" y="159022"/>
                  <a:pt x="3729132" y="159188"/>
                </a:cubicBezTo>
                <a:cubicBezTo>
                  <a:pt x="3706074" y="159354"/>
                  <a:pt x="3679782" y="160432"/>
                  <a:pt x="3650255" y="162422"/>
                </a:cubicBezTo>
                <a:cubicBezTo>
                  <a:pt x="3649592" y="177020"/>
                  <a:pt x="3648596" y="187968"/>
                  <a:pt x="3647269" y="195267"/>
                </a:cubicBezTo>
                <a:cubicBezTo>
                  <a:pt x="3645942" y="202566"/>
                  <a:pt x="3636487" y="214675"/>
                  <a:pt x="3618904" y="231595"/>
                </a:cubicBezTo>
                <a:cubicBezTo>
                  <a:pt x="3670990" y="225291"/>
                  <a:pt x="3705991" y="219817"/>
                  <a:pt x="3723907" y="215173"/>
                </a:cubicBezTo>
                <a:cubicBezTo>
                  <a:pt x="3728883" y="213846"/>
                  <a:pt x="3738007" y="208703"/>
                  <a:pt x="3751277" y="199746"/>
                </a:cubicBezTo>
                <a:cubicBezTo>
                  <a:pt x="3762557" y="192447"/>
                  <a:pt x="3771514" y="186973"/>
                  <a:pt x="3778150" y="183323"/>
                </a:cubicBezTo>
                <a:cubicBezTo>
                  <a:pt x="3784785" y="179674"/>
                  <a:pt x="3790757" y="177849"/>
                  <a:pt x="3796065" y="177849"/>
                </a:cubicBezTo>
                <a:cubicBezTo>
                  <a:pt x="3804027" y="177849"/>
                  <a:pt x="3817132" y="185563"/>
                  <a:pt x="3835379" y="200990"/>
                </a:cubicBezTo>
                <a:cubicBezTo>
                  <a:pt x="3853626" y="216417"/>
                  <a:pt x="3870546" y="233337"/>
                  <a:pt x="3886139" y="251749"/>
                </a:cubicBezTo>
                <a:cubicBezTo>
                  <a:pt x="3901732" y="270162"/>
                  <a:pt x="3909528" y="282686"/>
                  <a:pt x="3909528" y="289322"/>
                </a:cubicBezTo>
                <a:cubicBezTo>
                  <a:pt x="3909528" y="299938"/>
                  <a:pt x="3906791" y="310554"/>
                  <a:pt x="3901317" y="321171"/>
                </a:cubicBezTo>
                <a:cubicBezTo>
                  <a:pt x="3895843" y="331787"/>
                  <a:pt x="3889373" y="340496"/>
                  <a:pt x="3881909" y="347297"/>
                </a:cubicBezTo>
                <a:cubicBezTo>
                  <a:pt x="3874444" y="354098"/>
                  <a:pt x="3868057" y="357499"/>
                  <a:pt x="3862749" y="357499"/>
                </a:cubicBezTo>
                <a:cubicBezTo>
                  <a:pt x="3857109" y="357499"/>
                  <a:pt x="3850474" y="356006"/>
                  <a:pt x="3842844" y="353020"/>
                </a:cubicBezTo>
                <a:cubicBezTo>
                  <a:pt x="3838862" y="351693"/>
                  <a:pt x="3834384" y="350449"/>
                  <a:pt x="3829407" y="349288"/>
                </a:cubicBezTo>
                <a:cubicBezTo>
                  <a:pt x="3824431" y="348127"/>
                  <a:pt x="3819123" y="347546"/>
                  <a:pt x="3813483" y="347546"/>
                </a:cubicBezTo>
                <a:lnTo>
                  <a:pt x="3806018" y="348044"/>
                </a:lnTo>
                <a:cubicBezTo>
                  <a:pt x="3798719" y="348707"/>
                  <a:pt x="3790840" y="351029"/>
                  <a:pt x="3782380" y="355011"/>
                </a:cubicBezTo>
                <a:cubicBezTo>
                  <a:pt x="3773920" y="358992"/>
                  <a:pt x="3763055" y="364632"/>
                  <a:pt x="3749784" y="371931"/>
                </a:cubicBezTo>
                <a:cubicBezTo>
                  <a:pt x="3740827" y="376907"/>
                  <a:pt x="3733942" y="380473"/>
                  <a:pt x="3729132" y="382630"/>
                </a:cubicBezTo>
                <a:cubicBezTo>
                  <a:pt x="3724321" y="384786"/>
                  <a:pt x="3721418" y="385201"/>
                  <a:pt x="3720423" y="383874"/>
                </a:cubicBezTo>
                <a:cubicBezTo>
                  <a:pt x="3719759" y="382879"/>
                  <a:pt x="3719428" y="381552"/>
                  <a:pt x="3719428" y="379893"/>
                </a:cubicBezTo>
                <a:cubicBezTo>
                  <a:pt x="3719428" y="376907"/>
                  <a:pt x="3720921" y="373092"/>
                  <a:pt x="3723907" y="368447"/>
                </a:cubicBezTo>
                <a:cubicBezTo>
                  <a:pt x="3726892" y="363802"/>
                  <a:pt x="3728883" y="360651"/>
                  <a:pt x="3729878" y="358992"/>
                </a:cubicBezTo>
                <a:cubicBezTo>
                  <a:pt x="3739831" y="343399"/>
                  <a:pt x="3748291" y="328718"/>
                  <a:pt x="3755258" y="314950"/>
                </a:cubicBezTo>
                <a:cubicBezTo>
                  <a:pt x="3762225" y="301182"/>
                  <a:pt x="3765709" y="292142"/>
                  <a:pt x="3765709" y="287829"/>
                </a:cubicBezTo>
                <a:cubicBezTo>
                  <a:pt x="3765709" y="283516"/>
                  <a:pt x="3763718" y="280115"/>
                  <a:pt x="3759737" y="277627"/>
                </a:cubicBezTo>
                <a:cubicBezTo>
                  <a:pt x="3755756" y="275139"/>
                  <a:pt x="3747462" y="274392"/>
                  <a:pt x="3734855" y="275388"/>
                </a:cubicBezTo>
                <a:cubicBezTo>
                  <a:pt x="3704001" y="277710"/>
                  <a:pt x="3661369" y="281857"/>
                  <a:pt x="3606960" y="287829"/>
                </a:cubicBezTo>
                <a:cubicBezTo>
                  <a:pt x="3621558" y="293800"/>
                  <a:pt x="3635243" y="300436"/>
                  <a:pt x="3648016" y="307734"/>
                </a:cubicBezTo>
                <a:cubicBezTo>
                  <a:pt x="3660789" y="315033"/>
                  <a:pt x="3668502" y="320839"/>
                  <a:pt x="3671156" y="325152"/>
                </a:cubicBezTo>
                <a:cubicBezTo>
                  <a:pt x="3673479" y="328470"/>
                  <a:pt x="3674640" y="331953"/>
                  <a:pt x="3674640" y="335602"/>
                </a:cubicBezTo>
                <a:cubicBezTo>
                  <a:pt x="3674640" y="338588"/>
                  <a:pt x="3673976" y="341740"/>
                  <a:pt x="3672649" y="345058"/>
                </a:cubicBezTo>
                <a:cubicBezTo>
                  <a:pt x="3671322" y="348375"/>
                  <a:pt x="3669829" y="351693"/>
                  <a:pt x="3668170" y="355011"/>
                </a:cubicBezTo>
                <a:cubicBezTo>
                  <a:pt x="3663526" y="364300"/>
                  <a:pt x="3660872" y="372096"/>
                  <a:pt x="3660208" y="378400"/>
                </a:cubicBezTo>
                <a:cubicBezTo>
                  <a:pt x="3656227" y="424847"/>
                  <a:pt x="3647933" y="468142"/>
                  <a:pt x="3635326" y="508285"/>
                </a:cubicBezTo>
                <a:lnTo>
                  <a:pt x="3701513" y="499825"/>
                </a:lnTo>
                <a:cubicBezTo>
                  <a:pt x="3719428" y="497503"/>
                  <a:pt x="3736431" y="493770"/>
                  <a:pt x="3752521" y="488628"/>
                </a:cubicBezTo>
                <a:cubicBezTo>
                  <a:pt x="3768612" y="483486"/>
                  <a:pt x="3785780" y="477265"/>
                  <a:pt x="3804027" y="469966"/>
                </a:cubicBezTo>
                <a:cubicBezTo>
                  <a:pt x="3806682" y="468971"/>
                  <a:pt x="3810994" y="467395"/>
                  <a:pt x="3816966" y="465239"/>
                </a:cubicBezTo>
                <a:cubicBezTo>
                  <a:pt x="3822938" y="463082"/>
                  <a:pt x="3826753" y="462004"/>
                  <a:pt x="3828412" y="462004"/>
                </a:cubicBezTo>
                <a:cubicBezTo>
                  <a:pt x="3834715" y="462336"/>
                  <a:pt x="3846327" y="468473"/>
                  <a:pt x="3863247" y="480417"/>
                </a:cubicBezTo>
                <a:cubicBezTo>
                  <a:pt x="3880167" y="492360"/>
                  <a:pt x="3895511" y="505216"/>
                  <a:pt x="3909279" y="518984"/>
                </a:cubicBezTo>
                <a:cubicBezTo>
                  <a:pt x="3923047" y="532752"/>
                  <a:pt x="3929765" y="543120"/>
                  <a:pt x="3929434" y="550087"/>
                </a:cubicBezTo>
                <a:cubicBezTo>
                  <a:pt x="3929434" y="553405"/>
                  <a:pt x="3926614" y="558215"/>
                  <a:pt x="3920974" y="564519"/>
                </a:cubicBezTo>
                <a:cubicBezTo>
                  <a:pt x="3915334" y="570822"/>
                  <a:pt x="3908781" y="576379"/>
                  <a:pt x="3901317" y="581190"/>
                </a:cubicBezTo>
                <a:cubicBezTo>
                  <a:pt x="3893852" y="586000"/>
                  <a:pt x="3887300" y="588240"/>
                  <a:pt x="3881660" y="587908"/>
                </a:cubicBezTo>
                <a:cubicBezTo>
                  <a:pt x="3880333" y="587576"/>
                  <a:pt x="3866482" y="583761"/>
                  <a:pt x="3840107" y="576462"/>
                </a:cubicBezTo>
                <a:cubicBezTo>
                  <a:pt x="3813731" y="569163"/>
                  <a:pt x="3779809" y="564685"/>
                  <a:pt x="3738338" y="563026"/>
                </a:cubicBezTo>
                <a:cubicBezTo>
                  <a:pt x="3732035" y="562694"/>
                  <a:pt x="3722414" y="562528"/>
                  <a:pt x="3709475" y="562528"/>
                </a:cubicBezTo>
                <a:cubicBezTo>
                  <a:pt x="3676962" y="562528"/>
                  <a:pt x="3644284" y="564353"/>
                  <a:pt x="3611439" y="568002"/>
                </a:cubicBezTo>
                <a:cubicBezTo>
                  <a:pt x="3560348" y="672176"/>
                  <a:pt x="3469279" y="744500"/>
                  <a:pt x="3338232" y="784975"/>
                </a:cubicBezTo>
                <a:cubicBezTo>
                  <a:pt x="3331265" y="786966"/>
                  <a:pt x="3325625" y="787961"/>
                  <a:pt x="3321312" y="787961"/>
                </a:cubicBezTo>
                <a:cubicBezTo>
                  <a:pt x="3317663" y="787961"/>
                  <a:pt x="3314843" y="787380"/>
                  <a:pt x="3312853" y="786219"/>
                </a:cubicBezTo>
                <a:cubicBezTo>
                  <a:pt x="3310862" y="785058"/>
                  <a:pt x="3309867" y="783482"/>
                  <a:pt x="3309867" y="781492"/>
                </a:cubicBezTo>
                <a:cubicBezTo>
                  <a:pt x="3309867" y="778174"/>
                  <a:pt x="3312521" y="774690"/>
                  <a:pt x="3317829" y="771041"/>
                </a:cubicBezTo>
                <a:cubicBezTo>
                  <a:pt x="3402760" y="720281"/>
                  <a:pt x="3465961" y="658076"/>
                  <a:pt x="3507431" y="584425"/>
                </a:cubicBezTo>
                <a:cubicBezTo>
                  <a:pt x="3475914" y="590728"/>
                  <a:pt x="3442406" y="598856"/>
                  <a:pt x="3406907" y="608809"/>
                </a:cubicBezTo>
                <a:cubicBezTo>
                  <a:pt x="3397618" y="611795"/>
                  <a:pt x="3391978" y="613288"/>
                  <a:pt x="3389987" y="613288"/>
                </a:cubicBezTo>
                <a:cubicBezTo>
                  <a:pt x="3381030" y="612956"/>
                  <a:pt x="3366598" y="600349"/>
                  <a:pt x="3346692" y="575467"/>
                </a:cubicBezTo>
                <a:lnTo>
                  <a:pt x="3318327" y="608809"/>
                </a:lnTo>
                <a:cubicBezTo>
                  <a:pt x="3279179" y="655256"/>
                  <a:pt x="3248242" y="690257"/>
                  <a:pt x="3225516" y="713812"/>
                </a:cubicBezTo>
                <a:cubicBezTo>
                  <a:pt x="3202790" y="737367"/>
                  <a:pt x="3185622" y="749145"/>
                  <a:pt x="3174010" y="749145"/>
                </a:cubicBezTo>
                <a:cubicBezTo>
                  <a:pt x="3169033" y="749145"/>
                  <a:pt x="3164555" y="746491"/>
                  <a:pt x="3160573" y="741182"/>
                </a:cubicBezTo>
                <a:cubicBezTo>
                  <a:pt x="3156592" y="735874"/>
                  <a:pt x="3151782" y="727912"/>
                  <a:pt x="3146142" y="717296"/>
                </a:cubicBezTo>
                <a:cubicBezTo>
                  <a:pt x="3142492" y="709997"/>
                  <a:pt x="3138677" y="703361"/>
                  <a:pt x="3134696" y="697390"/>
                </a:cubicBezTo>
                <a:cubicBezTo>
                  <a:pt x="3133369" y="695399"/>
                  <a:pt x="3130466" y="691003"/>
                  <a:pt x="3125987" y="684202"/>
                </a:cubicBezTo>
                <a:cubicBezTo>
                  <a:pt x="3121508" y="677401"/>
                  <a:pt x="3118357" y="671844"/>
                  <a:pt x="3116532" y="667531"/>
                </a:cubicBezTo>
                <a:cubicBezTo>
                  <a:pt x="3114707" y="663218"/>
                  <a:pt x="3113795" y="659071"/>
                  <a:pt x="3113795" y="655090"/>
                </a:cubicBezTo>
                <a:cubicBezTo>
                  <a:pt x="3113795" y="652436"/>
                  <a:pt x="3113961" y="650445"/>
                  <a:pt x="3114293" y="649118"/>
                </a:cubicBezTo>
                <a:cubicBezTo>
                  <a:pt x="3115288" y="644805"/>
                  <a:pt x="3116615" y="641985"/>
                  <a:pt x="3118274" y="640658"/>
                </a:cubicBezTo>
                <a:cubicBezTo>
                  <a:pt x="3119933" y="639331"/>
                  <a:pt x="3124079" y="637672"/>
                  <a:pt x="3130715" y="635682"/>
                </a:cubicBezTo>
                <a:cubicBezTo>
                  <a:pt x="3137682" y="633691"/>
                  <a:pt x="3145644" y="631037"/>
                  <a:pt x="3154602" y="627720"/>
                </a:cubicBezTo>
                <a:cubicBezTo>
                  <a:pt x="3156592" y="627056"/>
                  <a:pt x="3169199" y="620089"/>
                  <a:pt x="3192423" y="606818"/>
                </a:cubicBezTo>
                <a:cubicBezTo>
                  <a:pt x="3199058" y="588571"/>
                  <a:pt x="3204034" y="561782"/>
                  <a:pt x="3207352" y="526449"/>
                </a:cubicBezTo>
                <a:cubicBezTo>
                  <a:pt x="3210670" y="491116"/>
                  <a:pt x="3212328" y="454871"/>
                  <a:pt x="3212328" y="417714"/>
                </a:cubicBezTo>
                <a:cubicBezTo>
                  <a:pt x="3212328" y="404443"/>
                  <a:pt x="3212162" y="394656"/>
                  <a:pt x="3211831" y="388353"/>
                </a:cubicBezTo>
                <a:cubicBezTo>
                  <a:pt x="3191925" y="392334"/>
                  <a:pt x="3176332" y="397476"/>
                  <a:pt x="3165052" y="403780"/>
                </a:cubicBezTo>
                <a:cubicBezTo>
                  <a:pt x="3162066" y="405438"/>
                  <a:pt x="3158998" y="406766"/>
                  <a:pt x="3155846" y="407761"/>
                </a:cubicBezTo>
                <a:cubicBezTo>
                  <a:pt x="3152694" y="408756"/>
                  <a:pt x="3149128" y="409254"/>
                  <a:pt x="3145146" y="409254"/>
                </a:cubicBezTo>
                <a:cubicBezTo>
                  <a:pt x="3134530" y="409254"/>
                  <a:pt x="3126070" y="406849"/>
                  <a:pt x="3119767" y="402038"/>
                </a:cubicBezTo>
                <a:cubicBezTo>
                  <a:pt x="3113463" y="397227"/>
                  <a:pt x="3107989" y="392002"/>
                  <a:pt x="3103344" y="386362"/>
                </a:cubicBezTo>
                <a:cubicBezTo>
                  <a:pt x="3098700" y="380722"/>
                  <a:pt x="3095548" y="376741"/>
                  <a:pt x="3093889" y="374419"/>
                </a:cubicBezTo>
                <a:cubicBezTo>
                  <a:pt x="3087917" y="367783"/>
                  <a:pt x="3081863" y="359738"/>
                  <a:pt x="3075725" y="350283"/>
                </a:cubicBezTo>
                <a:cubicBezTo>
                  <a:pt x="3069587" y="340828"/>
                  <a:pt x="3066519" y="333612"/>
                  <a:pt x="3066519" y="328635"/>
                </a:cubicBezTo>
                <a:cubicBezTo>
                  <a:pt x="3066519" y="323659"/>
                  <a:pt x="3071661" y="321171"/>
                  <a:pt x="3081946" y="321171"/>
                </a:cubicBezTo>
                <a:lnTo>
                  <a:pt x="3101354" y="322166"/>
                </a:lnTo>
                <a:cubicBezTo>
                  <a:pt x="3110643" y="323161"/>
                  <a:pt x="3119601" y="323659"/>
                  <a:pt x="3128227" y="323659"/>
                </a:cubicBezTo>
                <a:cubicBezTo>
                  <a:pt x="3161735" y="323659"/>
                  <a:pt x="3187446" y="323078"/>
                  <a:pt x="3205361" y="321917"/>
                </a:cubicBezTo>
                <a:cubicBezTo>
                  <a:pt x="3223277" y="320756"/>
                  <a:pt x="3237211" y="318848"/>
                  <a:pt x="3247164" y="316194"/>
                </a:cubicBezTo>
                <a:cubicBezTo>
                  <a:pt x="3257116" y="313540"/>
                  <a:pt x="3265742" y="309559"/>
                  <a:pt x="3273041" y="304251"/>
                </a:cubicBezTo>
                <a:cubicBezTo>
                  <a:pt x="3281335" y="304251"/>
                  <a:pt x="3289546" y="307071"/>
                  <a:pt x="3297674" y="312711"/>
                </a:cubicBezTo>
                <a:cubicBezTo>
                  <a:pt x="3305803" y="318351"/>
                  <a:pt x="3312438" y="325069"/>
                  <a:pt x="3317580" y="332865"/>
                </a:cubicBezTo>
                <a:cubicBezTo>
                  <a:pt x="3322723" y="340662"/>
                  <a:pt x="3325294" y="347546"/>
                  <a:pt x="3325294" y="353518"/>
                </a:cubicBezTo>
                <a:cubicBezTo>
                  <a:pt x="3325294" y="360485"/>
                  <a:pt x="3320649" y="366291"/>
                  <a:pt x="3311360" y="370935"/>
                </a:cubicBezTo>
                <a:cubicBezTo>
                  <a:pt x="3301407" y="384206"/>
                  <a:pt x="3295020" y="403780"/>
                  <a:pt x="3292200" y="429657"/>
                </a:cubicBezTo>
                <a:cubicBezTo>
                  <a:pt x="3289380" y="455535"/>
                  <a:pt x="3287970" y="488877"/>
                  <a:pt x="3287970" y="529684"/>
                </a:cubicBezTo>
                <a:lnTo>
                  <a:pt x="3287970" y="552078"/>
                </a:lnTo>
                <a:lnTo>
                  <a:pt x="3323801" y="531177"/>
                </a:lnTo>
                <a:cubicBezTo>
                  <a:pt x="3325791" y="528191"/>
                  <a:pt x="3327948" y="526864"/>
                  <a:pt x="3330270" y="527195"/>
                </a:cubicBezTo>
                <a:lnTo>
                  <a:pt x="3330768" y="527195"/>
                </a:lnTo>
                <a:lnTo>
                  <a:pt x="3393471" y="490867"/>
                </a:lnTo>
                <a:cubicBezTo>
                  <a:pt x="3381859" y="486554"/>
                  <a:pt x="3371575" y="480251"/>
                  <a:pt x="3362617" y="471957"/>
                </a:cubicBezTo>
                <a:cubicBezTo>
                  <a:pt x="3358636" y="468308"/>
                  <a:pt x="3356645" y="464492"/>
                  <a:pt x="3356645" y="460511"/>
                </a:cubicBezTo>
                <a:cubicBezTo>
                  <a:pt x="3356645" y="454871"/>
                  <a:pt x="3360958" y="451554"/>
                  <a:pt x="3369584" y="450558"/>
                </a:cubicBezTo>
                <a:cubicBezTo>
                  <a:pt x="3388163" y="449231"/>
                  <a:pt x="3404502" y="446245"/>
                  <a:pt x="3418602" y="441601"/>
                </a:cubicBezTo>
                <a:cubicBezTo>
                  <a:pt x="3432702" y="436956"/>
                  <a:pt x="3447217" y="431482"/>
                  <a:pt x="3462146" y="425178"/>
                </a:cubicBezTo>
                <a:cubicBezTo>
                  <a:pt x="3467122" y="423520"/>
                  <a:pt x="3472928" y="420368"/>
                  <a:pt x="3479563" y="415723"/>
                </a:cubicBezTo>
                <a:cubicBezTo>
                  <a:pt x="3486199" y="411410"/>
                  <a:pt x="3490346" y="409420"/>
                  <a:pt x="3492005" y="409751"/>
                </a:cubicBezTo>
                <a:cubicBezTo>
                  <a:pt x="3495322" y="410083"/>
                  <a:pt x="3499718" y="412074"/>
                  <a:pt x="3505192" y="415723"/>
                </a:cubicBezTo>
                <a:cubicBezTo>
                  <a:pt x="3510666" y="419373"/>
                  <a:pt x="3515477" y="424183"/>
                  <a:pt x="3519624" y="430155"/>
                </a:cubicBezTo>
                <a:cubicBezTo>
                  <a:pt x="3523771" y="436127"/>
                  <a:pt x="3525844" y="442430"/>
                  <a:pt x="3525844" y="449065"/>
                </a:cubicBezTo>
                <a:cubicBezTo>
                  <a:pt x="3525844" y="461341"/>
                  <a:pt x="3520785" y="471128"/>
                  <a:pt x="3510666" y="478426"/>
                </a:cubicBezTo>
                <a:cubicBezTo>
                  <a:pt x="3500547" y="485725"/>
                  <a:pt x="3481720" y="491531"/>
                  <a:pt x="3454184" y="495844"/>
                </a:cubicBezTo>
                <a:cubicBezTo>
                  <a:pt x="3446221" y="496839"/>
                  <a:pt x="3438923" y="497337"/>
                  <a:pt x="3432287" y="497337"/>
                </a:cubicBezTo>
                <a:cubicBezTo>
                  <a:pt x="3426315" y="497337"/>
                  <a:pt x="3421837" y="497171"/>
                  <a:pt x="3418851" y="496839"/>
                </a:cubicBezTo>
                <a:cubicBezTo>
                  <a:pt x="3410225" y="504470"/>
                  <a:pt x="3398281" y="516911"/>
                  <a:pt x="3383020" y="534162"/>
                </a:cubicBezTo>
                <a:cubicBezTo>
                  <a:pt x="3397286" y="534494"/>
                  <a:pt x="3413211" y="533997"/>
                  <a:pt x="3430794" y="532670"/>
                </a:cubicBezTo>
                <a:lnTo>
                  <a:pt x="3537290" y="520228"/>
                </a:lnTo>
                <a:cubicBezTo>
                  <a:pt x="3552883" y="476767"/>
                  <a:pt x="3560679" y="433804"/>
                  <a:pt x="3560679" y="391339"/>
                </a:cubicBezTo>
                <a:lnTo>
                  <a:pt x="3560182" y="377405"/>
                </a:lnTo>
                <a:cubicBezTo>
                  <a:pt x="3559518" y="364466"/>
                  <a:pt x="3557776" y="354181"/>
                  <a:pt x="3554956" y="346551"/>
                </a:cubicBezTo>
                <a:cubicBezTo>
                  <a:pt x="3552137" y="338920"/>
                  <a:pt x="3548404" y="330792"/>
                  <a:pt x="3543759" y="322166"/>
                </a:cubicBezTo>
                <a:cubicBezTo>
                  <a:pt x="3539778" y="315531"/>
                  <a:pt x="3537622" y="310554"/>
                  <a:pt x="3537290" y="307237"/>
                </a:cubicBezTo>
                <a:cubicBezTo>
                  <a:pt x="3537290" y="303587"/>
                  <a:pt x="3538949" y="299772"/>
                  <a:pt x="3542267" y="295791"/>
                </a:cubicBezTo>
                <a:cubicBezTo>
                  <a:pt x="3484872" y="303090"/>
                  <a:pt x="3440913" y="309725"/>
                  <a:pt x="3410391" y="315697"/>
                </a:cubicBezTo>
                <a:cubicBezTo>
                  <a:pt x="3402760" y="317355"/>
                  <a:pt x="3394632" y="314784"/>
                  <a:pt x="3386006" y="307983"/>
                </a:cubicBezTo>
                <a:cubicBezTo>
                  <a:pt x="3377380" y="301182"/>
                  <a:pt x="3369584" y="293137"/>
                  <a:pt x="3362617" y="283848"/>
                </a:cubicBezTo>
                <a:cubicBezTo>
                  <a:pt x="3352996" y="270245"/>
                  <a:pt x="3348185" y="261288"/>
                  <a:pt x="3348185" y="256975"/>
                </a:cubicBezTo>
                <a:cubicBezTo>
                  <a:pt x="3348185" y="253657"/>
                  <a:pt x="3350010" y="251998"/>
                  <a:pt x="3353659" y="251998"/>
                </a:cubicBezTo>
                <a:cubicBezTo>
                  <a:pt x="3417358" y="249012"/>
                  <a:pt x="3480725" y="244699"/>
                  <a:pt x="3543759" y="239060"/>
                </a:cubicBezTo>
                <a:cubicBezTo>
                  <a:pt x="3543759" y="224130"/>
                  <a:pt x="3544921" y="202400"/>
                  <a:pt x="3547243" y="173868"/>
                </a:cubicBezTo>
                <a:lnTo>
                  <a:pt x="3506436" y="178845"/>
                </a:lnTo>
                <a:cubicBezTo>
                  <a:pt x="3482549" y="182162"/>
                  <a:pt x="3469113" y="183821"/>
                  <a:pt x="3466127" y="183821"/>
                </a:cubicBezTo>
                <a:cubicBezTo>
                  <a:pt x="3460155" y="183821"/>
                  <a:pt x="3454681" y="182079"/>
                  <a:pt x="3449705" y="178596"/>
                </a:cubicBezTo>
                <a:cubicBezTo>
                  <a:pt x="3444728" y="175112"/>
                  <a:pt x="3437430" y="168726"/>
                  <a:pt x="3427808" y="159436"/>
                </a:cubicBezTo>
                <a:cubicBezTo>
                  <a:pt x="3417524" y="149152"/>
                  <a:pt x="3411220" y="143014"/>
                  <a:pt x="3408898" y="141024"/>
                </a:cubicBezTo>
                <a:cubicBezTo>
                  <a:pt x="3403258" y="135715"/>
                  <a:pt x="3400438" y="130739"/>
                  <a:pt x="3400438" y="126094"/>
                </a:cubicBezTo>
                <a:cubicBezTo>
                  <a:pt x="3400438" y="122445"/>
                  <a:pt x="3402180" y="119625"/>
                  <a:pt x="3405663" y="117634"/>
                </a:cubicBezTo>
                <a:cubicBezTo>
                  <a:pt x="3409147" y="115644"/>
                  <a:pt x="3414206" y="114814"/>
                  <a:pt x="3420841" y="115146"/>
                </a:cubicBezTo>
                <a:cubicBezTo>
                  <a:pt x="3423164" y="115478"/>
                  <a:pt x="3428970" y="115644"/>
                  <a:pt x="3438259" y="115644"/>
                </a:cubicBezTo>
                <a:cubicBezTo>
                  <a:pt x="3453520" y="115644"/>
                  <a:pt x="3472762" y="115229"/>
                  <a:pt x="3495986" y="114400"/>
                </a:cubicBezTo>
                <a:cubicBezTo>
                  <a:pt x="3519209" y="113570"/>
                  <a:pt x="3537954" y="112492"/>
                  <a:pt x="3552219" y="111165"/>
                </a:cubicBezTo>
                <a:cubicBezTo>
                  <a:pt x="3553546" y="91259"/>
                  <a:pt x="3554210" y="79150"/>
                  <a:pt x="3554210" y="74837"/>
                </a:cubicBezTo>
                <a:cubicBezTo>
                  <a:pt x="3554210" y="68202"/>
                  <a:pt x="3553712" y="63889"/>
                  <a:pt x="3552717" y="61898"/>
                </a:cubicBezTo>
                <a:cubicBezTo>
                  <a:pt x="3551722" y="59244"/>
                  <a:pt x="3549897" y="56673"/>
                  <a:pt x="3547243" y="54185"/>
                </a:cubicBezTo>
                <a:cubicBezTo>
                  <a:pt x="3544589" y="51697"/>
                  <a:pt x="3541935" y="49457"/>
                  <a:pt x="3539281" y="47467"/>
                </a:cubicBezTo>
                <a:cubicBezTo>
                  <a:pt x="3534636" y="43485"/>
                  <a:pt x="3531401" y="40251"/>
                  <a:pt x="3529577" y="37762"/>
                </a:cubicBezTo>
                <a:cubicBezTo>
                  <a:pt x="3527752" y="35274"/>
                  <a:pt x="3527503" y="32371"/>
                  <a:pt x="3528830" y="29054"/>
                </a:cubicBezTo>
                <a:cubicBezTo>
                  <a:pt x="3530821" y="24077"/>
                  <a:pt x="3535051" y="19267"/>
                  <a:pt x="3541520" y="14622"/>
                </a:cubicBezTo>
                <a:cubicBezTo>
                  <a:pt x="3547989" y="9977"/>
                  <a:pt x="3554874" y="6245"/>
                  <a:pt x="3562172" y="3425"/>
                </a:cubicBezTo>
                <a:cubicBezTo>
                  <a:pt x="3569471" y="605"/>
                  <a:pt x="3575111" y="-473"/>
                  <a:pt x="3579092" y="190"/>
                </a:cubicBezTo>
                <a:close/>
              </a:path>
            </a:pathLst>
          </a:custGeom>
          <a:solidFill>
            <a:prstClr val="black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8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喜鹊招牌体" panose="00000500000000000000" pitchFamily="2" charset="-122"/>
              <a:ea typeface="喜鹊招牌体" panose="000005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04D85EF-08D4-0D68-0EAF-CFD7A675F8F4}"/>
              </a:ext>
            </a:extLst>
          </p:cNvPr>
          <p:cNvSpPr txBox="1"/>
          <p:nvPr/>
        </p:nvSpPr>
        <p:spPr>
          <a:xfrm>
            <a:off x="3981467" y="-4672172"/>
            <a:ext cx="4635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13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喜鹊招牌体" panose="00000500000000000000" pitchFamily="2" charset="-122"/>
                <a:ea typeface="喜鹊招牌体" panose="00000500000000000000" pitchFamily="2" charset="-122"/>
                <a:sym typeface="微软雅黑" panose="020B0503020204020204" pitchFamily="34" charset="-122"/>
              </a:rPr>
              <a:t>(</a:t>
            </a:r>
            <a:r>
              <a:rPr kumimoji="0" lang="zh-CN" altLang="en-US" sz="400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13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喜鹊招牌体" panose="00000500000000000000" pitchFamily="2" charset="-122"/>
                <a:ea typeface="喜鹊招牌体" panose="00000500000000000000" pitchFamily="2" charset="-122"/>
                <a:sym typeface="微软雅黑" panose="020B0503020204020204" pitchFamily="34" charset="-122"/>
              </a:rPr>
              <a:t>第四部分</a:t>
            </a: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13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喜鹊招牌体" panose="00000500000000000000" pitchFamily="2" charset="-122"/>
                <a:ea typeface="喜鹊招牌体" panose="00000500000000000000" pitchFamily="2" charset="-122"/>
                <a:sym typeface="微软雅黑" panose="020B0503020204020204" pitchFamily="34" charset="-122"/>
              </a:rPr>
              <a:t>)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blipFill dpi="0" rotWithShape="1">
                <a:blip r:embed="rId13"/>
                <a:srcRect/>
                <a:stretch>
                  <a:fillRect/>
                </a:stretch>
              </a:blipFill>
              <a:effectLst/>
              <a:uLnTx/>
              <a:uFillTx/>
              <a:latin typeface="喜鹊招牌体" panose="00000500000000000000" pitchFamily="2" charset="-122"/>
              <a:ea typeface="喜鹊招牌体" panose="000005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36C594D-EC90-5140-F83F-C1A4EC2C9EAC}"/>
              </a:ext>
            </a:extLst>
          </p:cNvPr>
          <p:cNvSpPr txBox="1"/>
          <p:nvPr/>
        </p:nvSpPr>
        <p:spPr>
          <a:xfrm>
            <a:off x="3511550" y="-4016525"/>
            <a:ext cx="5575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喜鹊招牌体" panose="00000500000000000000" pitchFamily="2" charset="-122"/>
                <a:ea typeface="喜鹊招牌体" panose="00000500000000000000" pitchFamily="2" charset="-122"/>
                <a:sym typeface="微软雅黑" panose="020B0503020204020204" pitchFamily="34" charset="-122"/>
              </a:rPr>
              <a:t>对比阅读</a:t>
            </a:r>
          </a:p>
        </p:txBody>
      </p:sp>
    </p:spTree>
    <p:extLst>
      <p:ext uri="{BB962C8B-B14F-4D97-AF65-F5344CB8AC3E}">
        <p14:creationId xmlns:p14="http://schemas.microsoft.com/office/powerpoint/2010/main" val="1146471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8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F495E9A6-1988-9AE7-8303-10DE0AB227A7}"/>
              </a:ext>
            </a:extLst>
          </p:cNvPr>
          <p:cNvGrpSpPr/>
          <p:nvPr/>
        </p:nvGrpSpPr>
        <p:grpSpPr>
          <a:xfrm>
            <a:off x="623888" y="4391295"/>
            <a:ext cx="10604093" cy="1666295"/>
            <a:chOff x="623887" y="1388395"/>
            <a:chExt cx="10944225" cy="1382712"/>
          </a:xfrm>
        </p:grpSpPr>
        <p:sp>
          <p:nvSpPr>
            <p:cNvPr id="19" name="缺角矩形 18">
              <a:extLst>
                <a:ext uri="{FF2B5EF4-FFF2-40B4-BE49-F238E27FC236}">
                  <a16:creationId xmlns:a16="http://schemas.microsoft.com/office/drawing/2014/main" id="{A90FAC2C-3470-64CC-4504-4C35A299A8CC}"/>
                </a:ext>
              </a:extLst>
            </p:cNvPr>
            <p:cNvSpPr/>
            <p:nvPr/>
          </p:nvSpPr>
          <p:spPr>
            <a:xfrm>
              <a:off x="623887" y="1388395"/>
              <a:ext cx="10944225" cy="1382712"/>
            </a:xfrm>
            <a:prstGeom prst="plaque">
              <a:avLst>
                <a:gd name="adj" fmla="val 7418"/>
              </a:avLst>
            </a:prstGeom>
            <a:solidFill>
              <a:srgbClr val="EFE7D5">
                <a:alpha val="20000"/>
              </a:srgbClr>
            </a:solidFill>
            <a:ln w="25400">
              <a:gradFill flip="none" rotWithShape="1">
                <a:gsLst>
                  <a:gs pos="48000">
                    <a:srgbClr val="BCA270"/>
                  </a:gs>
                  <a:gs pos="0">
                    <a:srgbClr val="D9C69B"/>
                  </a:gs>
                  <a:gs pos="100000">
                    <a:srgbClr val="848078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缺角矩形 19">
              <a:extLst>
                <a:ext uri="{FF2B5EF4-FFF2-40B4-BE49-F238E27FC236}">
                  <a16:creationId xmlns:a16="http://schemas.microsoft.com/office/drawing/2014/main" id="{CFA87934-938D-C44F-301B-F8ECBEE0BF87}"/>
                </a:ext>
              </a:extLst>
            </p:cNvPr>
            <p:cNvSpPr/>
            <p:nvPr/>
          </p:nvSpPr>
          <p:spPr>
            <a:xfrm>
              <a:off x="702655" y="1457529"/>
              <a:ext cx="10786686" cy="1244444"/>
            </a:xfrm>
            <a:prstGeom prst="plaque">
              <a:avLst>
                <a:gd name="adj" fmla="val 7418"/>
              </a:avLst>
            </a:prstGeom>
            <a:solidFill>
              <a:srgbClr val="EFE7D5">
                <a:alpha val="20000"/>
              </a:srgbClr>
            </a:solidFill>
            <a:ln>
              <a:gradFill flip="none" rotWithShape="1">
                <a:gsLst>
                  <a:gs pos="48000">
                    <a:srgbClr val="BCA270"/>
                  </a:gs>
                  <a:gs pos="0">
                    <a:srgbClr val="D9C69B"/>
                  </a:gs>
                  <a:gs pos="100000">
                    <a:srgbClr val="848078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841ECA29-2D9B-D191-8D03-4FAF9732DCBF}"/>
              </a:ext>
            </a:extLst>
          </p:cNvPr>
          <p:cNvSpPr txBox="1"/>
          <p:nvPr/>
        </p:nvSpPr>
        <p:spPr>
          <a:xfrm>
            <a:off x="525133" y="930994"/>
            <a:ext cx="10702848" cy="12241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《老子》《</a:t>
            </a:r>
            <a:r>
              <a:rPr lang="en-US" altLang="zh-CN" dirty="0" err="1">
                <a:sym typeface="微软雅黑" panose="020B0503020204020204" pitchFamily="34" charset="-122"/>
              </a:rPr>
              <a:t>庄子》中的思想常有突破俗见之处，学习本课，请举例说明这些篇章中有哪些突破常规的认识</a:t>
            </a:r>
            <a:r>
              <a:rPr lang="en-US" altLang="zh-CN" dirty="0">
                <a:sym typeface="微软雅黑" panose="020B0503020204020204" pitchFamily="34" charset="-122"/>
              </a:rPr>
              <a:t>。 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EABC372-5F22-5CD4-6874-640197947A8F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3" name="图片 2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3A0FB8EA-537C-416B-C648-25A0C6743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D73A7875-35C6-AA17-7361-90A8DD8AEB51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4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合作探究</a:t>
              </a:r>
            </a:p>
          </p:txBody>
        </p:sp>
      </p:grp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0EBF1E6-710E-A93E-B7A4-4410B87B686F}"/>
              </a:ext>
            </a:extLst>
          </p:cNvPr>
          <p:cNvCxnSpPr>
            <a:cxnSpLocks/>
          </p:cNvCxnSpPr>
          <p:nvPr/>
        </p:nvCxnSpPr>
        <p:spPr>
          <a:xfrm>
            <a:off x="623888" y="2255679"/>
            <a:ext cx="10604093" cy="0"/>
          </a:xfrm>
          <a:prstGeom prst="line">
            <a:avLst/>
          </a:prstGeom>
          <a:blipFill>
            <a:blip r:embed="rId5"/>
            <a:stretch>
              <a:fillRect/>
            </a:stretch>
          </a:blipFill>
          <a:ln w="25400" cap="flat" cmpd="sng">
            <a:solidFill>
              <a:srgbClr val="986E3E"/>
            </a:solidFill>
            <a:miter lim="800000"/>
          </a:ln>
          <a:effectLst>
            <a:outerShdw blurRad="508000" dist="508000" dir="5400000" sx="90000" sy="90000" algn="t" rotWithShape="0">
              <a:srgbClr val="2D2C2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77C95B5-0851-56B1-2D77-66D9F8CC1840}"/>
              </a:ext>
            </a:extLst>
          </p:cNvPr>
          <p:cNvGrpSpPr/>
          <p:nvPr/>
        </p:nvGrpSpPr>
        <p:grpSpPr>
          <a:xfrm>
            <a:off x="623888" y="2523621"/>
            <a:ext cx="10604093" cy="1666295"/>
            <a:chOff x="623887" y="1388395"/>
            <a:chExt cx="10944225" cy="1382712"/>
          </a:xfrm>
        </p:grpSpPr>
        <p:sp>
          <p:nvSpPr>
            <p:cNvPr id="11" name="缺角矩形 10">
              <a:extLst>
                <a:ext uri="{FF2B5EF4-FFF2-40B4-BE49-F238E27FC236}">
                  <a16:creationId xmlns:a16="http://schemas.microsoft.com/office/drawing/2014/main" id="{A2B5756A-FFEC-3EA7-E42F-4EEF1499EDB5}"/>
                </a:ext>
              </a:extLst>
            </p:cNvPr>
            <p:cNvSpPr/>
            <p:nvPr/>
          </p:nvSpPr>
          <p:spPr>
            <a:xfrm>
              <a:off x="623887" y="1388395"/>
              <a:ext cx="10944225" cy="1382712"/>
            </a:xfrm>
            <a:prstGeom prst="plaque">
              <a:avLst>
                <a:gd name="adj" fmla="val 7418"/>
              </a:avLst>
            </a:prstGeom>
            <a:solidFill>
              <a:srgbClr val="EFE7D5">
                <a:alpha val="20000"/>
              </a:srgbClr>
            </a:solidFill>
            <a:ln w="25400">
              <a:gradFill flip="none" rotWithShape="1">
                <a:gsLst>
                  <a:gs pos="48000">
                    <a:srgbClr val="BCA270"/>
                  </a:gs>
                  <a:gs pos="0">
                    <a:srgbClr val="D9C69B"/>
                  </a:gs>
                  <a:gs pos="100000">
                    <a:srgbClr val="848078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缺角矩形 11">
              <a:extLst>
                <a:ext uri="{FF2B5EF4-FFF2-40B4-BE49-F238E27FC236}">
                  <a16:creationId xmlns:a16="http://schemas.microsoft.com/office/drawing/2014/main" id="{4E421FAF-238D-3400-A892-048C6276A71B}"/>
                </a:ext>
              </a:extLst>
            </p:cNvPr>
            <p:cNvSpPr/>
            <p:nvPr/>
          </p:nvSpPr>
          <p:spPr>
            <a:xfrm>
              <a:off x="702655" y="1457529"/>
              <a:ext cx="10786686" cy="1244444"/>
            </a:xfrm>
            <a:prstGeom prst="plaque">
              <a:avLst>
                <a:gd name="adj" fmla="val 7418"/>
              </a:avLst>
            </a:prstGeom>
            <a:solidFill>
              <a:srgbClr val="EFE7D5">
                <a:alpha val="20000"/>
              </a:srgbClr>
            </a:solidFill>
            <a:ln>
              <a:gradFill flip="none" rotWithShape="1">
                <a:gsLst>
                  <a:gs pos="48000">
                    <a:srgbClr val="BCA270"/>
                  </a:gs>
                  <a:gs pos="0">
                    <a:srgbClr val="D9C69B"/>
                  </a:gs>
                  <a:gs pos="100000">
                    <a:srgbClr val="848078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C338E856-F898-3F2C-124F-84FB322A3026}"/>
              </a:ext>
            </a:extLst>
          </p:cNvPr>
          <p:cNvSpPr txBox="1"/>
          <p:nvPr/>
        </p:nvSpPr>
        <p:spPr>
          <a:xfrm>
            <a:off x="773687" y="2523621"/>
            <a:ext cx="10142868" cy="159973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algn="just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indent="720000">
              <a:lnSpc>
                <a:spcPct val="120000"/>
              </a:lnSpc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一般人只注意实有的东西及其作用而忽略了虚空的东西及其作用；老子却能发现实“有”的东西之所以实用，是因为“无”形的东西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也会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产生很大的作用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9BC50B4-D923-C816-2341-32757F9FD84E}"/>
              </a:ext>
            </a:extLst>
          </p:cNvPr>
          <p:cNvSpPr txBox="1"/>
          <p:nvPr/>
        </p:nvSpPr>
        <p:spPr>
          <a:xfrm>
            <a:off x="805123" y="4390074"/>
            <a:ext cx="10142868" cy="159973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algn="just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indent="720000">
              <a:lnSpc>
                <a:spcPct val="120000"/>
              </a:lnSpc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一般人更关注了解别人，超越对手；老子却强调“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自知者明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”、“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自胜者强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”，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认为认识自己、战胜自我才是最聪明、最难能可贵的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2541EB86-F017-6B78-B6D5-1ADE7D6C4628}"/>
              </a:ext>
            </a:extLst>
          </p:cNvPr>
          <p:cNvGrpSpPr/>
          <p:nvPr/>
        </p:nvGrpSpPr>
        <p:grpSpPr>
          <a:xfrm>
            <a:off x="623888" y="2479532"/>
            <a:ext cx="10604093" cy="2974965"/>
            <a:chOff x="623887" y="1388395"/>
            <a:chExt cx="10944225" cy="1382712"/>
          </a:xfrm>
        </p:grpSpPr>
        <p:sp>
          <p:nvSpPr>
            <p:cNvPr id="15" name="缺角矩形 14">
              <a:extLst>
                <a:ext uri="{FF2B5EF4-FFF2-40B4-BE49-F238E27FC236}">
                  <a16:creationId xmlns:a16="http://schemas.microsoft.com/office/drawing/2014/main" id="{925CAAC7-8C9B-5E88-30F7-B260DDA6FE5F}"/>
                </a:ext>
              </a:extLst>
            </p:cNvPr>
            <p:cNvSpPr/>
            <p:nvPr/>
          </p:nvSpPr>
          <p:spPr>
            <a:xfrm>
              <a:off x="623887" y="1388395"/>
              <a:ext cx="10944225" cy="1382712"/>
            </a:xfrm>
            <a:prstGeom prst="plaque">
              <a:avLst>
                <a:gd name="adj" fmla="val 7418"/>
              </a:avLst>
            </a:prstGeom>
            <a:solidFill>
              <a:srgbClr val="EFE7D5">
                <a:alpha val="20000"/>
              </a:srgbClr>
            </a:solidFill>
            <a:ln w="25400">
              <a:gradFill flip="none" rotWithShape="1">
                <a:gsLst>
                  <a:gs pos="48000">
                    <a:srgbClr val="BCA270"/>
                  </a:gs>
                  <a:gs pos="0">
                    <a:srgbClr val="D9C69B"/>
                  </a:gs>
                  <a:gs pos="100000">
                    <a:srgbClr val="848078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缺角矩形 15">
              <a:extLst>
                <a:ext uri="{FF2B5EF4-FFF2-40B4-BE49-F238E27FC236}">
                  <a16:creationId xmlns:a16="http://schemas.microsoft.com/office/drawing/2014/main" id="{9D9C18CB-186B-746D-694A-C69995465365}"/>
                </a:ext>
              </a:extLst>
            </p:cNvPr>
            <p:cNvSpPr/>
            <p:nvPr/>
          </p:nvSpPr>
          <p:spPr>
            <a:xfrm>
              <a:off x="771672" y="1457529"/>
              <a:ext cx="10648652" cy="1244444"/>
            </a:xfrm>
            <a:prstGeom prst="plaque">
              <a:avLst>
                <a:gd name="adj" fmla="val 7418"/>
              </a:avLst>
            </a:prstGeom>
            <a:solidFill>
              <a:srgbClr val="EFE7D5">
                <a:alpha val="20000"/>
              </a:srgbClr>
            </a:solidFill>
            <a:ln>
              <a:gradFill flip="none" rotWithShape="1">
                <a:gsLst>
                  <a:gs pos="48000">
                    <a:srgbClr val="BCA270"/>
                  </a:gs>
                  <a:gs pos="0">
                    <a:srgbClr val="D9C69B"/>
                  </a:gs>
                  <a:gs pos="100000">
                    <a:srgbClr val="848078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E8D100ED-1B57-DF8A-7FFF-4115CE805381}"/>
              </a:ext>
            </a:extLst>
          </p:cNvPr>
          <p:cNvSpPr txBox="1"/>
          <p:nvPr/>
        </p:nvSpPr>
        <p:spPr>
          <a:xfrm>
            <a:off x="968782" y="2908615"/>
            <a:ext cx="9663196" cy="159973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indent="0" algn="just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sz="2800" b="0" i="0" u="none" baseline="0">
                <a:effectLst/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pPr indent="720000">
              <a:lnSpc>
                <a:spcPct val="120000"/>
              </a:lnSpc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③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再说庄子，常人关注的是外物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惯有的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实用价值；庄子却能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去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除功利心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思考利用的可能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所以，惠子认为“大瓠”无用，而庄子却能顺“大瓠”之大而以之浮游江湖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FA0BAD6-4F6D-2398-14C3-C6E6E0407BCB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3" name="图片 2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E146B168-8C42-A0E3-79A3-122C5E019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16580EB-D99D-BECF-D2EB-9D1EBDC4D01C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4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合作探究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E3CB19F4-5E39-A44C-5005-13AFC814776C}"/>
              </a:ext>
            </a:extLst>
          </p:cNvPr>
          <p:cNvSpPr txBox="1"/>
          <p:nvPr/>
        </p:nvSpPr>
        <p:spPr>
          <a:xfrm>
            <a:off x="525133" y="930994"/>
            <a:ext cx="10702848" cy="12241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2pPr>
            <a:lvl3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3pPr>
            <a:lvl4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4pPr>
            <a:lvl5pPr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b="0" i="0" u="none" baseline="0"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en-US" altLang="zh-CN" dirty="0">
                <a:sym typeface="微软雅黑" panose="020B0503020204020204" pitchFamily="34" charset="-122"/>
              </a:rPr>
              <a:t>《老子》《</a:t>
            </a:r>
            <a:r>
              <a:rPr lang="en-US" altLang="zh-CN" dirty="0" err="1">
                <a:sym typeface="微软雅黑" panose="020B0503020204020204" pitchFamily="34" charset="-122"/>
              </a:rPr>
              <a:t>庄子》中的思想常有突破俗见之处，学习本课，请举例说明这些篇章中有哪些突破常规的认识</a:t>
            </a:r>
            <a:r>
              <a:rPr lang="en-US" altLang="zh-CN" dirty="0">
                <a:sym typeface="微软雅黑" panose="020B0503020204020204" pitchFamily="34" charset="-122"/>
              </a:rPr>
              <a:t>。 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8B1AE124-346F-7643-D42C-676F51CBC7D7}"/>
              </a:ext>
            </a:extLst>
          </p:cNvPr>
          <p:cNvCxnSpPr>
            <a:cxnSpLocks/>
          </p:cNvCxnSpPr>
          <p:nvPr/>
        </p:nvCxnSpPr>
        <p:spPr>
          <a:xfrm>
            <a:off x="623888" y="2255679"/>
            <a:ext cx="10604093" cy="0"/>
          </a:xfrm>
          <a:prstGeom prst="line">
            <a:avLst/>
          </a:prstGeom>
          <a:blipFill>
            <a:blip r:embed="rId5"/>
            <a:stretch>
              <a:fillRect/>
            </a:stretch>
          </a:blipFill>
          <a:ln w="25400" cap="flat" cmpd="sng">
            <a:solidFill>
              <a:srgbClr val="986E3E"/>
            </a:solidFill>
            <a:miter lim="800000"/>
          </a:ln>
          <a:effectLst>
            <a:outerShdw blurRad="508000" dist="508000" dir="5400000" sx="90000" sy="90000" algn="t" rotWithShape="0">
              <a:srgbClr val="2D2C2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8" name="图片 27" descr="电脑屏幕的照片&#10;&#10;低可信度">
            <a:extLst>
              <a:ext uri="{FF2B5EF4-FFF2-40B4-BE49-F238E27FC236}">
                <a16:creationId xmlns:a16="http://schemas.microsoft.com/office/drawing/2014/main" id="{62792FD9-F1E3-522D-9194-CA702CC82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156250"/>
            <a:ext cx="13030200" cy="80334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11685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查看图片">
            <a:extLst>
              <a:ext uri="{FF2B5EF4-FFF2-40B4-BE49-F238E27FC236}">
                <a16:creationId xmlns:a16="http://schemas.microsoft.com/office/drawing/2014/main" id="{C3B1677F-9714-EB1F-C4FC-FED862108E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40" r="-73" b="20317"/>
          <a:stretch/>
        </p:blipFill>
        <p:spPr bwMode="auto">
          <a:xfrm>
            <a:off x="0" y="1954091"/>
            <a:ext cx="2277412" cy="3244441"/>
          </a:xfrm>
          <a:custGeom>
            <a:avLst/>
            <a:gdLst>
              <a:gd name="connsiteX0" fmla="*/ 0 w 2277412"/>
              <a:gd name="connsiteY0" fmla="*/ 0 h 3244441"/>
              <a:gd name="connsiteX1" fmla="*/ 2277412 w 2277412"/>
              <a:gd name="connsiteY1" fmla="*/ 0 h 3244441"/>
              <a:gd name="connsiteX2" fmla="*/ 2277412 w 2277412"/>
              <a:gd name="connsiteY2" fmla="*/ 3244441 h 3244441"/>
              <a:gd name="connsiteX3" fmla="*/ 0 w 2277412"/>
              <a:gd name="connsiteY3" fmla="*/ 3244441 h 324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412" h="3244441">
                <a:moveTo>
                  <a:pt x="0" y="0"/>
                </a:moveTo>
                <a:lnTo>
                  <a:pt x="2277412" y="0"/>
                </a:lnTo>
                <a:lnTo>
                  <a:pt x="2277412" y="3244441"/>
                </a:lnTo>
                <a:lnTo>
                  <a:pt x="0" y="324444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B9BDB5C7-B532-6006-BCAC-90BFA31F5621}"/>
              </a:ext>
            </a:extLst>
          </p:cNvPr>
          <p:cNvGrpSpPr/>
          <p:nvPr/>
        </p:nvGrpSpPr>
        <p:grpSpPr>
          <a:xfrm>
            <a:off x="956732" y="1206364"/>
            <a:ext cx="10497880" cy="4231444"/>
            <a:chOff x="1384600" y="1814845"/>
            <a:chExt cx="9421362" cy="3402048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53DA483F-EC65-941C-8275-2B84C7C153DB}"/>
                </a:ext>
              </a:extLst>
            </p:cNvPr>
            <p:cNvSpPr/>
            <p:nvPr/>
          </p:nvSpPr>
          <p:spPr>
            <a:xfrm>
              <a:off x="1384600" y="1814845"/>
              <a:ext cx="9421362" cy="3402048"/>
            </a:xfrm>
            <a:custGeom>
              <a:avLst/>
              <a:gdLst>
                <a:gd name="connsiteX0" fmla="*/ 419961 w 9142563"/>
                <a:gd name="connsiteY0" fmla="*/ 0 h 3147890"/>
                <a:gd name="connsiteX1" fmla="*/ 8724042 w 9142563"/>
                <a:gd name="connsiteY1" fmla="*/ 0 h 3147890"/>
                <a:gd name="connsiteX2" fmla="*/ 8923766 w 9142563"/>
                <a:gd name="connsiteY2" fmla="*/ 149300 h 3147890"/>
                <a:gd name="connsiteX3" fmla="*/ 8932663 w 9142563"/>
                <a:gd name="connsiteY3" fmla="*/ 198997 h 3147890"/>
                <a:gd name="connsiteX4" fmla="*/ 8947377 w 9142563"/>
                <a:gd name="connsiteY4" fmla="*/ 200313 h 3147890"/>
                <a:gd name="connsiteX5" fmla="*/ 9142563 w 9142563"/>
                <a:gd name="connsiteY5" fmla="*/ 412667 h 3147890"/>
                <a:gd name="connsiteX6" fmla="*/ 9142563 w 9142563"/>
                <a:gd name="connsiteY6" fmla="*/ 2734267 h 3147890"/>
                <a:gd name="connsiteX7" fmla="*/ 8947377 w 9142563"/>
                <a:gd name="connsiteY7" fmla="*/ 2946621 h 3147890"/>
                <a:gd name="connsiteX8" fmla="*/ 8932836 w 9142563"/>
                <a:gd name="connsiteY8" fmla="*/ 2947921 h 3147890"/>
                <a:gd name="connsiteX9" fmla="*/ 8923765 w 9142563"/>
                <a:gd name="connsiteY9" fmla="*/ 2998590 h 3147890"/>
                <a:gd name="connsiteX10" fmla="*/ 8724041 w 9142563"/>
                <a:gd name="connsiteY10" fmla="*/ 3147890 h 3147890"/>
                <a:gd name="connsiteX11" fmla="*/ 419959 w 9142563"/>
                <a:gd name="connsiteY11" fmla="*/ 3147890 h 3147890"/>
                <a:gd name="connsiteX12" fmla="*/ 220235 w 9142563"/>
                <a:gd name="connsiteY12" fmla="*/ 2998590 h 3147890"/>
                <a:gd name="connsiteX13" fmla="*/ 211362 w 9142563"/>
                <a:gd name="connsiteY13" fmla="*/ 2949023 h 3147890"/>
                <a:gd name="connsiteX14" fmla="*/ 195187 w 9142563"/>
                <a:gd name="connsiteY14" fmla="*/ 2947578 h 3147890"/>
                <a:gd name="connsiteX15" fmla="*/ 0 w 9142563"/>
                <a:gd name="connsiteY15" fmla="*/ 2735223 h 3147890"/>
                <a:gd name="connsiteX16" fmla="*/ 0 w 9142563"/>
                <a:gd name="connsiteY16" fmla="*/ 413623 h 3147890"/>
                <a:gd name="connsiteX17" fmla="*/ 195187 w 9142563"/>
                <a:gd name="connsiteY17" fmla="*/ 201269 h 3147890"/>
                <a:gd name="connsiteX18" fmla="*/ 211189 w 9142563"/>
                <a:gd name="connsiteY18" fmla="*/ 199838 h 3147890"/>
                <a:gd name="connsiteX19" fmla="*/ 220236 w 9142563"/>
                <a:gd name="connsiteY19" fmla="*/ 149300 h 3147890"/>
                <a:gd name="connsiteX20" fmla="*/ 419961 w 9142563"/>
                <a:gd name="connsiteY20" fmla="*/ 0 h 314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42563" h="3147890">
                  <a:moveTo>
                    <a:pt x="419961" y="0"/>
                  </a:moveTo>
                  <a:lnTo>
                    <a:pt x="8724042" y="0"/>
                  </a:lnTo>
                  <a:cubicBezTo>
                    <a:pt x="8813826" y="0"/>
                    <a:pt x="8890860" y="61563"/>
                    <a:pt x="8923766" y="149300"/>
                  </a:cubicBezTo>
                  <a:lnTo>
                    <a:pt x="8932663" y="198997"/>
                  </a:lnTo>
                  <a:lnTo>
                    <a:pt x="8947377" y="200313"/>
                  </a:lnTo>
                  <a:cubicBezTo>
                    <a:pt x="9058769" y="220525"/>
                    <a:pt x="9142563" y="307919"/>
                    <a:pt x="9142563" y="412667"/>
                  </a:cubicBezTo>
                  <a:lnTo>
                    <a:pt x="9142563" y="2734267"/>
                  </a:lnTo>
                  <a:cubicBezTo>
                    <a:pt x="9142563" y="2839015"/>
                    <a:pt x="9058769" y="2926410"/>
                    <a:pt x="8947377" y="2946621"/>
                  </a:cubicBezTo>
                  <a:lnTo>
                    <a:pt x="8932836" y="2947921"/>
                  </a:lnTo>
                  <a:lnTo>
                    <a:pt x="8923765" y="2998590"/>
                  </a:lnTo>
                  <a:cubicBezTo>
                    <a:pt x="8890859" y="3086327"/>
                    <a:pt x="8813825" y="3147890"/>
                    <a:pt x="8724041" y="3147890"/>
                  </a:cubicBezTo>
                  <a:lnTo>
                    <a:pt x="419959" y="3147890"/>
                  </a:lnTo>
                  <a:cubicBezTo>
                    <a:pt x="330175" y="3147890"/>
                    <a:pt x="253141" y="3086327"/>
                    <a:pt x="220235" y="2998590"/>
                  </a:cubicBezTo>
                  <a:lnTo>
                    <a:pt x="211362" y="2949023"/>
                  </a:lnTo>
                  <a:lnTo>
                    <a:pt x="195187" y="2947578"/>
                  </a:lnTo>
                  <a:cubicBezTo>
                    <a:pt x="83794" y="2927366"/>
                    <a:pt x="0" y="2839971"/>
                    <a:pt x="0" y="2735223"/>
                  </a:cubicBezTo>
                  <a:lnTo>
                    <a:pt x="0" y="413623"/>
                  </a:lnTo>
                  <a:cubicBezTo>
                    <a:pt x="0" y="308875"/>
                    <a:pt x="83794" y="221481"/>
                    <a:pt x="195187" y="201269"/>
                  </a:cubicBezTo>
                  <a:lnTo>
                    <a:pt x="211189" y="199838"/>
                  </a:lnTo>
                  <a:lnTo>
                    <a:pt x="220236" y="149300"/>
                  </a:lnTo>
                  <a:cubicBezTo>
                    <a:pt x="253142" y="61563"/>
                    <a:pt x="330177" y="0"/>
                    <a:pt x="419961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604F3E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BF7BB2E7-EC68-A7D3-3E1A-DF84A3CBC8CA}"/>
                </a:ext>
              </a:extLst>
            </p:cNvPr>
            <p:cNvSpPr/>
            <p:nvPr/>
          </p:nvSpPr>
          <p:spPr>
            <a:xfrm>
              <a:off x="1483026" y="1905027"/>
              <a:ext cx="9224509" cy="3221684"/>
            </a:xfrm>
            <a:custGeom>
              <a:avLst/>
              <a:gdLst>
                <a:gd name="connsiteX0" fmla="*/ 419961 w 9142563"/>
                <a:gd name="connsiteY0" fmla="*/ 0 h 3147890"/>
                <a:gd name="connsiteX1" fmla="*/ 8724042 w 9142563"/>
                <a:gd name="connsiteY1" fmla="*/ 0 h 3147890"/>
                <a:gd name="connsiteX2" fmla="*/ 8923766 w 9142563"/>
                <a:gd name="connsiteY2" fmla="*/ 149300 h 3147890"/>
                <a:gd name="connsiteX3" fmla="*/ 8932663 w 9142563"/>
                <a:gd name="connsiteY3" fmla="*/ 198997 h 3147890"/>
                <a:gd name="connsiteX4" fmla="*/ 8947377 w 9142563"/>
                <a:gd name="connsiteY4" fmla="*/ 200313 h 3147890"/>
                <a:gd name="connsiteX5" fmla="*/ 9142563 w 9142563"/>
                <a:gd name="connsiteY5" fmla="*/ 412667 h 3147890"/>
                <a:gd name="connsiteX6" fmla="*/ 9142563 w 9142563"/>
                <a:gd name="connsiteY6" fmla="*/ 2734267 h 3147890"/>
                <a:gd name="connsiteX7" fmla="*/ 8947377 w 9142563"/>
                <a:gd name="connsiteY7" fmla="*/ 2946621 h 3147890"/>
                <a:gd name="connsiteX8" fmla="*/ 8932836 w 9142563"/>
                <a:gd name="connsiteY8" fmla="*/ 2947921 h 3147890"/>
                <a:gd name="connsiteX9" fmla="*/ 8923765 w 9142563"/>
                <a:gd name="connsiteY9" fmla="*/ 2998590 h 3147890"/>
                <a:gd name="connsiteX10" fmla="*/ 8724041 w 9142563"/>
                <a:gd name="connsiteY10" fmla="*/ 3147890 h 3147890"/>
                <a:gd name="connsiteX11" fmla="*/ 419959 w 9142563"/>
                <a:gd name="connsiteY11" fmla="*/ 3147890 h 3147890"/>
                <a:gd name="connsiteX12" fmla="*/ 220235 w 9142563"/>
                <a:gd name="connsiteY12" fmla="*/ 2998590 h 3147890"/>
                <a:gd name="connsiteX13" fmla="*/ 211362 w 9142563"/>
                <a:gd name="connsiteY13" fmla="*/ 2949023 h 3147890"/>
                <a:gd name="connsiteX14" fmla="*/ 195187 w 9142563"/>
                <a:gd name="connsiteY14" fmla="*/ 2947578 h 3147890"/>
                <a:gd name="connsiteX15" fmla="*/ 0 w 9142563"/>
                <a:gd name="connsiteY15" fmla="*/ 2735223 h 3147890"/>
                <a:gd name="connsiteX16" fmla="*/ 0 w 9142563"/>
                <a:gd name="connsiteY16" fmla="*/ 413623 h 3147890"/>
                <a:gd name="connsiteX17" fmla="*/ 195187 w 9142563"/>
                <a:gd name="connsiteY17" fmla="*/ 201269 h 3147890"/>
                <a:gd name="connsiteX18" fmla="*/ 211189 w 9142563"/>
                <a:gd name="connsiteY18" fmla="*/ 199838 h 3147890"/>
                <a:gd name="connsiteX19" fmla="*/ 220236 w 9142563"/>
                <a:gd name="connsiteY19" fmla="*/ 149300 h 3147890"/>
                <a:gd name="connsiteX20" fmla="*/ 419961 w 9142563"/>
                <a:gd name="connsiteY20" fmla="*/ 0 h 3147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42563" h="3147890">
                  <a:moveTo>
                    <a:pt x="419961" y="0"/>
                  </a:moveTo>
                  <a:lnTo>
                    <a:pt x="8724042" y="0"/>
                  </a:lnTo>
                  <a:cubicBezTo>
                    <a:pt x="8813826" y="0"/>
                    <a:pt x="8890860" y="61563"/>
                    <a:pt x="8923766" y="149300"/>
                  </a:cubicBezTo>
                  <a:lnTo>
                    <a:pt x="8932663" y="198997"/>
                  </a:lnTo>
                  <a:lnTo>
                    <a:pt x="8947377" y="200313"/>
                  </a:lnTo>
                  <a:cubicBezTo>
                    <a:pt x="9058769" y="220525"/>
                    <a:pt x="9142563" y="307919"/>
                    <a:pt x="9142563" y="412667"/>
                  </a:cubicBezTo>
                  <a:lnTo>
                    <a:pt x="9142563" y="2734267"/>
                  </a:lnTo>
                  <a:cubicBezTo>
                    <a:pt x="9142563" y="2839015"/>
                    <a:pt x="9058769" y="2926410"/>
                    <a:pt x="8947377" y="2946621"/>
                  </a:cubicBezTo>
                  <a:lnTo>
                    <a:pt x="8932836" y="2947921"/>
                  </a:lnTo>
                  <a:lnTo>
                    <a:pt x="8923765" y="2998590"/>
                  </a:lnTo>
                  <a:cubicBezTo>
                    <a:pt x="8890859" y="3086327"/>
                    <a:pt x="8813825" y="3147890"/>
                    <a:pt x="8724041" y="3147890"/>
                  </a:cubicBezTo>
                  <a:lnTo>
                    <a:pt x="419959" y="3147890"/>
                  </a:lnTo>
                  <a:cubicBezTo>
                    <a:pt x="330175" y="3147890"/>
                    <a:pt x="253141" y="3086327"/>
                    <a:pt x="220235" y="2998590"/>
                  </a:cubicBezTo>
                  <a:lnTo>
                    <a:pt x="211362" y="2949023"/>
                  </a:lnTo>
                  <a:lnTo>
                    <a:pt x="195187" y="2947578"/>
                  </a:lnTo>
                  <a:cubicBezTo>
                    <a:pt x="83794" y="2927366"/>
                    <a:pt x="0" y="2839971"/>
                    <a:pt x="0" y="2735223"/>
                  </a:cubicBezTo>
                  <a:lnTo>
                    <a:pt x="0" y="413623"/>
                  </a:lnTo>
                  <a:cubicBezTo>
                    <a:pt x="0" y="308875"/>
                    <a:pt x="83794" y="221481"/>
                    <a:pt x="195187" y="201269"/>
                  </a:cubicBezTo>
                  <a:lnTo>
                    <a:pt x="211189" y="199838"/>
                  </a:lnTo>
                  <a:lnTo>
                    <a:pt x="220236" y="149300"/>
                  </a:lnTo>
                  <a:cubicBezTo>
                    <a:pt x="253142" y="61563"/>
                    <a:pt x="330177" y="0"/>
                    <a:pt x="419961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25400" cap="flat">
              <a:gradFill>
                <a:gsLst>
                  <a:gs pos="0">
                    <a:srgbClr val="967126"/>
                  </a:gs>
                  <a:gs pos="97753">
                    <a:srgbClr val="967126"/>
                  </a:gs>
                  <a:gs pos="48000">
                    <a:srgbClr val="D9C69B"/>
                  </a:gs>
                </a:gsLst>
                <a:lin ang="5400000" scaled="1"/>
              </a:gradFill>
              <a:miter lim="800000"/>
            </a:ln>
            <a:effectLst>
              <a:outerShdw blurRad="508000" dist="508000" dir="5400000" sx="90000" sy="90000" algn="t" rotWithShape="0">
                <a:srgbClr val="604F3E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just"/>
              <a:endParaRPr lang="zh-CN" altLang="en-US"/>
            </a:p>
          </p:txBody>
        </p:sp>
      </p:grpSp>
      <p:sp>
        <p:nvSpPr>
          <p:cNvPr id="23555" name="Text Box 2"/>
          <p:cNvSpPr/>
          <p:nvPr/>
        </p:nvSpPr>
        <p:spPr>
          <a:xfrm>
            <a:off x="1066405" y="1613926"/>
            <a:ext cx="10497879" cy="341632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r>
              <a:rPr lang="zh-CN" altLang="en-US" sz="2400" b="1" dirty="0">
                <a:latin typeface="+mj-ea"/>
                <a:ea typeface="+mj-ea"/>
              </a:rPr>
              <a:t>一、辩证思维（破局限，理解转化）：</a:t>
            </a:r>
            <a:endParaRPr lang="zh-CN" altLang="en-US" sz="2400" dirty="0">
              <a:latin typeface="+mj-ea"/>
              <a:ea typeface="+mj-ea"/>
            </a:endParaRPr>
          </a:p>
          <a:p>
            <a:pPr lvl="1"/>
            <a:r>
              <a:rPr lang="zh-CN" altLang="en-US" sz="2400" dirty="0">
                <a:latin typeface="+mj-ea"/>
                <a:ea typeface="+mj-ea"/>
              </a:rPr>
              <a:t>教我们</a:t>
            </a:r>
            <a:r>
              <a:rPr lang="zh-CN" altLang="en-US" sz="2400" b="1" dirty="0">
                <a:latin typeface="+mj-ea"/>
                <a:ea typeface="+mj-ea"/>
              </a:rPr>
              <a:t>突破“非此即彼”</a:t>
            </a:r>
            <a:r>
              <a:rPr lang="zh-CN" altLang="en-US" sz="2400" dirty="0">
                <a:latin typeface="+mj-ea"/>
                <a:ea typeface="+mj-ea"/>
              </a:rPr>
              <a:t>，看到事物（如有与无、强与弱）的</a:t>
            </a:r>
            <a:r>
              <a:rPr lang="zh-CN" altLang="en-US" sz="2400" b="1" dirty="0">
                <a:latin typeface="+mj-ea"/>
                <a:ea typeface="+mj-ea"/>
              </a:rPr>
              <a:t>两面性及相互转化</a:t>
            </a:r>
            <a:r>
              <a:rPr lang="zh-CN" altLang="en-US" sz="2400" dirty="0">
                <a:latin typeface="+mj-ea"/>
                <a:ea typeface="+mj-ea"/>
              </a:rPr>
              <a:t>，更全面、灵活地看待世界与自身处境。</a:t>
            </a:r>
          </a:p>
          <a:p>
            <a:r>
              <a:rPr lang="zh-CN" altLang="en-US" sz="2400" b="1" dirty="0">
                <a:latin typeface="+mj-ea"/>
                <a:ea typeface="+mj-ea"/>
              </a:rPr>
              <a:t>二、批判思维（破功利，回归本真）：</a:t>
            </a:r>
            <a:endParaRPr lang="zh-CN" altLang="en-US" sz="2400" dirty="0">
              <a:latin typeface="+mj-ea"/>
              <a:ea typeface="+mj-ea"/>
            </a:endParaRPr>
          </a:p>
          <a:p>
            <a:pPr lvl="1"/>
            <a:r>
              <a:rPr lang="zh-CN" altLang="en-US" sz="2400" dirty="0">
                <a:latin typeface="+mj-ea"/>
                <a:ea typeface="+mj-ea"/>
              </a:rPr>
              <a:t>警醒我们</a:t>
            </a:r>
            <a:r>
              <a:rPr lang="zh-CN" altLang="en-US" sz="2400" b="1" dirty="0">
                <a:latin typeface="+mj-ea"/>
                <a:ea typeface="+mj-ea"/>
              </a:rPr>
              <a:t>质疑主流价值观</a:t>
            </a:r>
            <a:r>
              <a:rPr lang="zh-CN" altLang="en-US" sz="2400" dirty="0">
                <a:latin typeface="+mj-ea"/>
                <a:ea typeface="+mj-ea"/>
              </a:rPr>
              <a:t>（如唯物质、唯效率、单一成功标准）的束缚，</a:t>
            </a:r>
            <a:r>
              <a:rPr lang="zh-CN" altLang="en-US" sz="2400" b="1" dirty="0">
                <a:latin typeface="+mj-ea"/>
                <a:ea typeface="+mj-ea"/>
              </a:rPr>
              <a:t>破除功利衡量</a:t>
            </a:r>
            <a:r>
              <a:rPr lang="zh-CN" altLang="en-US" sz="2400" dirty="0">
                <a:latin typeface="+mj-ea"/>
                <a:ea typeface="+mj-ea"/>
              </a:rPr>
              <a:t>，关注内在修养与事物的</a:t>
            </a:r>
            <a:r>
              <a:rPr lang="zh-CN" altLang="en-US" sz="2400" b="1" dirty="0">
                <a:latin typeface="+mj-ea"/>
                <a:ea typeface="+mj-ea"/>
              </a:rPr>
              <a:t>本真价值</a:t>
            </a:r>
            <a:r>
              <a:rPr lang="zh-CN" altLang="en-US" sz="2400" dirty="0">
                <a:latin typeface="+mj-ea"/>
                <a:ea typeface="+mj-ea"/>
              </a:rPr>
              <a:t>，而非仅“有用性”。</a:t>
            </a:r>
          </a:p>
          <a:p>
            <a:r>
              <a:rPr lang="zh-CN" altLang="en-US" sz="2400" b="1" dirty="0">
                <a:latin typeface="+mj-ea"/>
                <a:ea typeface="+mj-ea"/>
              </a:rPr>
              <a:t>三、创新思维（破定势，开拓可能）：</a:t>
            </a:r>
            <a:endParaRPr lang="zh-CN" altLang="en-US" sz="2400" dirty="0">
              <a:latin typeface="+mj-ea"/>
              <a:ea typeface="+mj-ea"/>
            </a:endParaRPr>
          </a:p>
          <a:p>
            <a:pPr lvl="1"/>
            <a:r>
              <a:rPr lang="zh-CN" altLang="en-US" sz="2400" dirty="0">
                <a:latin typeface="+mj-ea"/>
                <a:ea typeface="+mj-ea"/>
              </a:rPr>
              <a:t>启发我们</a:t>
            </a:r>
            <a:r>
              <a:rPr lang="zh-CN" altLang="en-US" sz="2400" b="1" dirty="0">
                <a:latin typeface="+mj-ea"/>
                <a:ea typeface="+mj-ea"/>
              </a:rPr>
              <a:t>跳出常规思维框架</a:t>
            </a:r>
            <a:r>
              <a:rPr lang="zh-CN" altLang="en-US" sz="2400" dirty="0">
                <a:latin typeface="+mj-ea"/>
                <a:ea typeface="+mj-ea"/>
              </a:rPr>
              <a:t>，</a:t>
            </a:r>
            <a:r>
              <a:rPr lang="zh-CN" altLang="en-US" sz="2400" b="1" dirty="0">
                <a:latin typeface="+mj-ea"/>
                <a:ea typeface="+mj-ea"/>
              </a:rPr>
              <a:t>转换视角</a:t>
            </a:r>
            <a:r>
              <a:rPr lang="zh-CN" altLang="en-US" sz="2400" dirty="0">
                <a:latin typeface="+mj-ea"/>
                <a:ea typeface="+mj-ea"/>
              </a:rPr>
              <a:t>，在看似“无用”或困境中</a:t>
            </a:r>
            <a:r>
              <a:rPr lang="zh-CN" altLang="en-US" sz="2400" b="1" dirty="0">
                <a:latin typeface="+mj-ea"/>
                <a:ea typeface="+mj-ea"/>
              </a:rPr>
              <a:t>发现新联系、新用途、新价值</a:t>
            </a:r>
            <a:r>
              <a:rPr lang="zh-CN" altLang="en-US" sz="2400" dirty="0">
                <a:latin typeface="+mj-ea"/>
                <a:ea typeface="+mj-ea"/>
              </a:rPr>
              <a:t>（如庄子化“大瓠”为舟），拥抱多元与独特性</a:t>
            </a:r>
            <a:r>
              <a:rPr lang="zh-CN" altLang="en-US" sz="2400" dirty="0"/>
              <a:t>。</a:t>
            </a:r>
          </a:p>
        </p:txBody>
      </p:sp>
      <p:sp>
        <p:nvSpPr>
          <p:cNvPr id="23556" name="Text Box 3"/>
          <p:cNvSpPr/>
          <p:nvPr/>
        </p:nvSpPr>
        <p:spPr>
          <a:xfrm>
            <a:off x="3595687" y="666214"/>
            <a:ext cx="5000626" cy="64633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itchFamily="2" charset="-122"/>
              </a:defRPr>
            </a:lvl5pPr>
          </a:lstStyle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441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老庄思想的积极意义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0B59417-5DF3-8B90-B29B-D1025ECAF9B9}"/>
              </a:ext>
            </a:extLst>
          </p:cNvPr>
          <p:cNvGrpSpPr/>
          <p:nvPr/>
        </p:nvGrpSpPr>
        <p:grpSpPr>
          <a:xfrm>
            <a:off x="418052" y="249287"/>
            <a:ext cx="2747159" cy="605007"/>
            <a:chOff x="418052" y="249287"/>
            <a:chExt cx="2747159" cy="605007"/>
          </a:xfrm>
        </p:grpSpPr>
        <p:pic>
          <p:nvPicPr>
            <p:cNvPr id="3" name="图片 2" descr="图片包含 黑暗, 小, 站, 游戏机&#10;&#10;描述已自动生成">
              <a:extLst>
                <a:ext uri="{FF2B5EF4-FFF2-40B4-BE49-F238E27FC236}">
                  <a16:creationId xmlns:a16="http://schemas.microsoft.com/office/drawing/2014/main" id="{5B16836D-9182-3769-26AF-90224F35A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700000" flipH="1">
              <a:off x="418052" y="249287"/>
              <a:ext cx="675068" cy="565073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80B2E339-1107-6F4A-9A6C-46AB199F4503}"/>
                </a:ext>
              </a:extLst>
            </p:cNvPr>
            <p:cNvSpPr txBox="1"/>
            <p:nvPr/>
          </p:nvSpPr>
          <p:spPr>
            <a:xfrm>
              <a:off x="1091482" y="269519"/>
              <a:ext cx="2073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blipFill dpi="0" rotWithShape="1">
                    <a:blip r:embed="rId8"/>
                    <a:srcRect/>
                    <a:tile tx="0" ty="0" sx="100000" sy="100000" flip="none" algn="b"/>
                  </a:blip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现实意义</a:t>
              </a:r>
            </a:p>
          </p:txBody>
        </p:sp>
      </p:grpSp>
      <p:pic>
        <p:nvPicPr>
          <p:cNvPr id="6" name="图片 5" descr="电脑屏幕的照片&#10;&#10;低可信度">
            <a:extLst>
              <a:ext uri="{FF2B5EF4-FFF2-40B4-BE49-F238E27FC236}">
                <a16:creationId xmlns:a16="http://schemas.microsoft.com/office/drawing/2014/main" id="{FA90C478-0A6D-482D-0921-EA9DF03471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100" y="6021388"/>
            <a:ext cx="13030200" cy="93821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2F0C3E6-B45F-C1E5-8F87-150147A4E8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50000"/>
                    </a14:imgEffect>
                    <a14:imgEffect>
                      <a14:brightnessContrast bright="-4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6161" y="4667827"/>
            <a:ext cx="2277412" cy="2123645"/>
          </a:xfrm>
          <a:prstGeom prst="rect">
            <a:avLst/>
          </a:prstGeom>
          <a:effectLst>
            <a:outerShdw blurRad="76200" dist="3048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 descr="卡通人物&#10;&#10;中度可信度描述已自动生成">
            <a:extLst>
              <a:ext uri="{FF2B5EF4-FFF2-40B4-BE49-F238E27FC236}">
                <a16:creationId xmlns:a16="http://schemas.microsoft.com/office/drawing/2014/main" id="{031BBFEE-F23C-23D5-50BF-42EBFF7A86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  <a14:imgEffect>
                      <a14:saturation sat="20000"/>
                    </a14:imgEffect>
                    <a14:imgEffect>
                      <a14:brightnessContrast bright="-5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390871" y="4770989"/>
            <a:ext cx="2832815" cy="1961926"/>
          </a:xfrm>
          <a:prstGeom prst="rect">
            <a:avLst/>
          </a:prstGeom>
          <a:effectLst>
            <a:outerShdw blurRad="76200" dist="1524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FD99826-A6D0-1572-A0DE-AC84FF0F044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06950" y="5707118"/>
            <a:ext cx="2844800" cy="858028"/>
          </a:xfrm>
          <a:prstGeom prst="rect">
            <a:avLst/>
          </a:prstGeom>
        </p:spPr>
      </p:pic>
      <p:pic>
        <p:nvPicPr>
          <p:cNvPr id="18" name="图片 17" descr="查看图片">
            <a:extLst>
              <a:ext uri="{FF2B5EF4-FFF2-40B4-BE49-F238E27FC236}">
                <a16:creationId xmlns:a16="http://schemas.microsoft.com/office/drawing/2014/main" id="{FB260783-585C-9BE3-5151-C941FE008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83" t="59533" r="-73" b="1970"/>
          <a:stretch/>
        </p:blipFill>
        <p:spPr bwMode="auto">
          <a:xfrm flipH="1">
            <a:off x="8039493" y="0"/>
            <a:ext cx="4152507" cy="2057637"/>
          </a:xfrm>
          <a:custGeom>
            <a:avLst/>
            <a:gdLst>
              <a:gd name="connsiteX0" fmla="*/ 4152507 w 4152507"/>
              <a:gd name="connsiteY0" fmla="*/ 0 h 2057637"/>
              <a:gd name="connsiteX1" fmla="*/ 0 w 4152507"/>
              <a:gd name="connsiteY1" fmla="*/ 0 h 2057637"/>
              <a:gd name="connsiteX2" fmla="*/ 0 w 4152507"/>
              <a:gd name="connsiteY2" fmla="*/ 2057637 h 2057637"/>
              <a:gd name="connsiteX3" fmla="*/ 4152507 w 4152507"/>
              <a:gd name="connsiteY3" fmla="*/ 2057637 h 205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2507" h="2057637">
                <a:moveTo>
                  <a:pt x="4152507" y="0"/>
                </a:moveTo>
                <a:lnTo>
                  <a:pt x="0" y="0"/>
                </a:lnTo>
                <a:lnTo>
                  <a:pt x="0" y="2057637"/>
                </a:lnTo>
                <a:lnTo>
                  <a:pt x="4152507" y="20576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a14="http://schemas.microsoft.com/office/drawing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50390447-d787-4566-a320-06a2ab91e0f0&quot;,&quot;Name&quot;:&quot;云野&quot;,&quot;Kind&quot;:&quot;Custom&quot;,&quot;OldGuidesSetting&quot;:{&quot;HeaderHeight&quot;:4.0,&quot;FooterHeight&quot;:6.0,&quot;SideMargin&quot;:4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4"/>
  <p:tag name="PA" val="v5.2.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2"/>
  <p:tag name="PA" val="v5.2.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9"/>
  <p:tag name="PA" val="v5.2.1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0"/>
  <p:tag name="PA" val="v5.2.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1"/>
  <p:tag name="PA" val="v5.2.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Arial"/>
        <a:ea typeface="微软雅黑"/>
        <a:cs typeface=""/>
      </a:majorFont>
      <a:minorFont>
        <a:latin typeface="Arial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2001</TotalTime>
  <Words>3038</Words>
  <Application>Microsoft Office PowerPoint</Application>
  <PresentationFormat>宽屏</PresentationFormat>
  <Paragraphs>218</Paragraphs>
  <Slides>39</Slides>
  <Notes>15</Notes>
  <HiddenSlides>1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6" baseType="lpstr">
      <vt:lpstr>仓耳今楷05 W04</vt:lpstr>
      <vt:lpstr>华文仿宋</vt:lpstr>
      <vt:lpstr>微软雅黑</vt:lpstr>
      <vt:lpstr>喜鹊招牌体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语文优课PPT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5.2《五石之瓠》欢欢制作 超超设计美化（关注微信公众号“语文优课PPT”获取更多课件，课件只供个人使用，请勿私自传播，违者必究）</dc:title>
  <dc:subject>（语文优课PPT）部编版高中语文</dc:subject>
  <dc:creator>超超</dc:creator>
  <cp:keywords>2022年7月24首次发布</cp:keywords>
  <dc:description>版权属于语文优课PPT侵权必究
</dc:description>
  <cp:lastModifiedBy>悦 王</cp:lastModifiedBy>
  <cp:revision>93</cp:revision>
  <dcterms:created xsi:type="dcterms:W3CDTF">2021-08-20T03:00:00Z</dcterms:created>
  <dcterms:modified xsi:type="dcterms:W3CDTF">2025-07-29T16:02:10Z</dcterms:modified>
  <cp:category>语文课件</cp:category>
  <cp:contentStatus>版权属于语文优课PPT侵权必究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B506EBAF33EE4592B10CDBEBBDEC288B</vt:lpwstr>
  </property>
  <property fmtid="{D5CDD505-2E9C-101B-9397-08002B2CF9AE}" pid="3" name="KSOProductBuildVer">
    <vt:lpwstr>2052-11.1.0.10700</vt:lpwstr>
  </property>
</Properties>
</file>