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5.xml" ContentType="application/vnd.openxmlformats-officedocument.presentationml.notesSlid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23" r:id="rId1"/>
  </p:sldMasterIdLst>
  <p:notesMasterIdLst>
    <p:notesMasterId r:id="rId34"/>
  </p:notesMasterIdLst>
  <p:sldIdLst>
    <p:sldId id="364" r:id="rId2"/>
    <p:sldId id="332" r:id="rId3"/>
    <p:sldId id="333" r:id="rId4"/>
    <p:sldId id="369" r:id="rId5"/>
    <p:sldId id="353" r:id="rId6"/>
    <p:sldId id="334" r:id="rId7"/>
    <p:sldId id="338" r:id="rId8"/>
    <p:sldId id="356" r:id="rId9"/>
    <p:sldId id="337" r:id="rId10"/>
    <p:sldId id="352" r:id="rId11"/>
    <p:sldId id="370" r:id="rId12"/>
    <p:sldId id="367" r:id="rId13"/>
    <p:sldId id="257" r:id="rId14"/>
    <p:sldId id="373" r:id="rId15"/>
    <p:sldId id="374" r:id="rId16"/>
    <p:sldId id="375" r:id="rId17"/>
    <p:sldId id="371" r:id="rId18"/>
    <p:sldId id="343" r:id="rId19"/>
    <p:sldId id="344" r:id="rId20"/>
    <p:sldId id="358" r:id="rId21"/>
    <p:sldId id="357" r:id="rId22"/>
    <p:sldId id="376" r:id="rId23"/>
    <p:sldId id="264" r:id="rId24"/>
    <p:sldId id="345" r:id="rId25"/>
    <p:sldId id="354" r:id="rId26"/>
    <p:sldId id="365" r:id="rId27"/>
    <p:sldId id="377" r:id="rId28"/>
    <p:sldId id="359" r:id="rId29"/>
    <p:sldId id="360" r:id="rId30"/>
    <p:sldId id="378" r:id="rId31"/>
    <p:sldId id="363" r:id="rId32"/>
    <p:sldId id="366" r:id="rId33"/>
  </p:sldIdLst>
  <p:sldSz cx="12192000" cy="6858000"/>
  <p:notesSz cx="6858000" cy="9144000"/>
  <p:custDataLst>
    <p:tags r:id="rId3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02" userDrawn="1">
          <p15:clr>
            <a:srgbClr val="A4A3A4"/>
          </p15:clr>
        </p15:guide>
        <p15:guide id="2" pos="7368" userDrawn="1">
          <p15:clr>
            <a:srgbClr val="A4A3A4"/>
          </p15:clr>
        </p15:guide>
        <p15:guide id="3" orient="horz" pos="164" userDrawn="1">
          <p15:clr>
            <a:srgbClr val="A4A3A4"/>
          </p15:clr>
        </p15:guide>
        <p15:guide id="4" orient="horz" pos="4056" userDrawn="1">
          <p15:clr>
            <a:srgbClr val="A4A3A4"/>
          </p15:clr>
        </p15:guide>
        <p15:guide id="6" pos="415" userDrawn="1">
          <p15:clr>
            <a:srgbClr val="A4A3A4"/>
          </p15:clr>
        </p15:guide>
        <p15:guide id="7" pos="960" userDrawn="1">
          <p15:clr>
            <a:srgbClr val="A4A3A4"/>
          </p15:clr>
        </p15:guide>
        <p15:guide id="8" pos="6720" userDrawn="1">
          <p15:clr>
            <a:srgbClr val="A4A3A4"/>
          </p15:clr>
        </p15:guide>
        <p15:guide id="9" pos="7287" userDrawn="1">
          <p15:clr>
            <a:srgbClr val="A4A3A4"/>
          </p15:clr>
        </p15:guide>
        <p15:guide id="10" orient="horz" pos="527" userDrawn="1">
          <p15:clr>
            <a:srgbClr val="A4A3A4"/>
          </p15:clr>
        </p15:guide>
        <p15:guide id="11" orient="horz" pos="3793" userDrawn="1">
          <p15:clr>
            <a:srgbClr val="A4A3A4"/>
          </p15:clr>
        </p15:guide>
        <p15:guide id="12" pos="3840" userDrawn="1">
          <p15:clr>
            <a:srgbClr val="A4A3A4"/>
          </p15:clr>
        </p15:guide>
        <p15:guide id="13" orient="horz" pos="2160" userDrawn="1">
          <p15:clr>
            <a:srgbClr val="A4A3A4"/>
          </p15:clr>
        </p15:guide>
        <p15:guide id="14" pos="1685" userDrawn="1">
          <p15:clr>
            <a:srgbClr val="F26B43"/>
          </p15:clr>
        </p15:guide>
        <p15:guide id="15" pos="5995" userDrawn="1">
          <p15:clr>
            <a:srgbClr val="F26B43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9E1"/>
    <a:srgbClr val="872526"/>
    <a:srgbClr val="BBA271"/>
    <a:srgbClr val="805F41"/>
    <a:srgbClr val="463622"/>
    <a:srgbClr val="AE9880"/>
    <a:srgbClr val="E3D5C4"/>
    <a:srgbClr val="A08153"/>
    <a:srgbClr val="DCCBAC"/>
    <a:srgbClr val="C4A7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2" autoAdjust="0"/>
    <p:restoredTop sz="78925" autoAdjust="0"/>
  </p:normalViewPr>
  <p:slideViewPr>
    <p:cSldViewPr snapToGrid="0">
      <p:cViewPr varScale="1">
        <p:scale>
          <a:sx n="72" d="100"/>
          <a:sy n="72" d="100"/>
        </p:scale>
        <p:origin x="724" y="44"/>
      </p:cViewPr>
      <p:guideLst>
        <p:guide pos="302"/>
        <p:guide pos="7368"/>
        <p:guide orient="horz" pos="164"/>
        <p:guide orient="horz" pos="4056"/>
        <p:guide pos="415"/>
        <p:guide pos="960"/>
        <p:guide pos="6720"/>
        <p:guide pos="7287"/>
        <p:guide orient="horz" pos="527"/>
        <p:guide orient="horz" pos="3793"/>
        <p:guide pos="3840"/>
        <p:guide orient="horz" pos="2160"/>
        <p:guide pos="1685"/>
        <p:guide pos="599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55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2025/9/8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《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大戴礼记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》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是西汉学者戴德编纂的一部礼学文献汇编，与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《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小戴礼记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》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（即今本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《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礼记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》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）并称为汉代礼学两大重要文献。后世不受重视，只剩残卷。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戴德与戴圣是叔侄关系，二人所编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《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礼记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》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均源自汉初所传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《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礼记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》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，所以一称大戴礼记，一称小戴礼记。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94077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大家看看左上角的这些字，认得出来吗？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42199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4E04BC-F6A8-4035-ACE0-FDBF897784D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40111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4E04BC-F6A8-4035-ACE0-FDBF897784D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15536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20069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4E04BC-F6A8-4035-ACE0-FDBF897784D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02997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4E04BC-F6A8-4035-ACE0-FDBF897784D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39610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4E04BC-F6A8-4035-ACE0-FDBF897784D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49510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8FA555-4F54-C3D3-8393-84FC66ED23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557A2D0-A6C3-2F9E-3EEC-08F831C271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3B3B1872-8EFA-813D-DA6E-A48100B49E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41139BC-56B4-B0B3-36A6-297A7C7BDF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4E04BC-F6A8-4035-ACE0-FDBF897784D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38070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格物 致知 诚意 正心 修身 齐家 治国</a:t>
            </a:r>
            <a:r>
              <a:rPr lang="en-US" altLang="zh-CN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zh-CN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平天下</a:t>
            </a:r>
            <a:endParaRPr lang="zh-CN" altLang="zh-CN" sz="18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4E04BC-F6A8-4035-ACE0-FDBF897784D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0384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1" kern="100" dirty="0">
                <a:solidFill>
                  <a:srgbClr val="4636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注意：细审逻辑有断裂，譬如格物致知为对知识、原理的认知层面的追求，诚意正心为道德修养的追求，认知追求并不直接导致道德升华。</a:t>
            </a:r>
          </a:p>
          <a:p>
            <a:r>
              <a:rPr lang="zh-CN" altLang="en-US" dirty="0"/>
              <a:t>大家想一想，现实生活中是不是这样的。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若“格物致知”（科学认知）必然导向“诚意”（道德自觉），为何现代会出现“地沟油专家”（掌握化学知识却用于作恶）？格物致知是诚意的基础，没有正确的了解，便缺少道德的能力，但是格物致知并不必然直接导致诚意，现代社会有很多明了知识，但没有德行操守的科学家就是很好的例证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4E04BC-F6A8-4035-ACE0-FDBF897784D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97331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修身是“我”“他”的分解，在“修身”之前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30703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不过，可以殊途，但是否我们人类是有普适性的“同归“的，爱与归属、尊重、自我实现，需要在人和人的连接中实现。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82511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microsoft.com/office/2007/relationships/hdphoto" Target="../media/hdphoto4.wdp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背景图案&#10;&#10;低可信度描述已自动生成">
            <a:extLst>
              <a:ext uri="{FF2B5EF4-FFF2-40B4-BE49-F238E27FC236}">
                <a16:creationId xmlns:a16="http://schemas.microsoft.com/office/drawing/2014/main" id="{99D01FE7-38D9-235B-387C-94967A54FC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FilmGrain grainSize="10"/>
                    </a14:imgEffect>
                    <a14:imgEffect>
                      <a14:colorTemperature colorTemp="7200"/>
                    </a14:imgEffect>
                    <a14:imgEffect>
                      <a14:brightnessContrast bright="-2000" contrast="-20000"/>
                    </a14:imgEffect>
                  </a14:imgLayer>
                </a14:imgProps>
              </a:ext>
            </a:extLst>
          </a:blip>
          <a:srcRect l="7771" r="17396" b="87013"/>
          <a:stretch>
            <a:fillRect/>
          </a:stretch>
        </p:blipFill>
        <p:spPr>
          <a:xfrm rot="5400000">
            <a:off x="-3069772" y="3069773"/>
            <a:ext cx="6858000" cy="718455"/>
          </a:xfrm>
          <a:custGeom>
            <a:avLst/>
            <a:gdLst>
              <a:gd name="connsiteX0" fmla="*/ 0 w 6858000"/>
              <a:gd name="connsiteY0" fmla="*/ 718455 h 718455"/>
              <a:gd name="connsiteX1" fmla="*/ 0 w 6858000"/>
              <a:gd name="connsiteY1" fmla="*/ 0 h 718455"/>
              <a:gd name="connsiteX2" fmla="*/ 6858000 w 6858000"/>
              <a:gd name="connsiteY2" fmla="*/ 0 h 718455"/>
              <a:gd name="connsiteX3" fmla="*/ 6858000 w 6858000"/>
              <a:gd name="connsiteY3" fmla="*/ 718455 h 71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8000" h="718455">
                <a:moveTo>
                  <a:pt x="0" y="718455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718455"/>
                </a:lnTo>
                <a:close/>
              </a:path>
            </a:pathLst>
          </a:custGeom>
        </p:spPr>
      </p:pic>
      <p:pic>
        <p:nvPicPr>
          <p:cNvPr id="10" name="Picture 2" descr="查看图片">
            <a:extLst>
              <a:ext uri="{FF2B5EF4-FFF2-40B4-BE49-F238E27FC236}">
                <a16:creationId xmlns:a16="http://schemas.microsoft.com/office/drawing/2014/main" id="{1D28CD46-7A7F-3348-8CB8-AE3CD23105A3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296"/>
          <a:stretch/>
        </p:blipFill>
        <p:spPr bwMode="auto">
          <a:xfrm>
            <a:off x="0" y="0"/>
            <a:ext cx="24003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5069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包含 草, 田地, 骑, 地毯&#10;&#10;描述已自动生成">
            <a:extLst>
              <a:ext uri="{FF2B5EF4-FFF2-40B4-BE49-F238E27FC236}">
                <a16:creationId xmlns:a16="http://schemas.microsoft.com/office/drawing/2014/main" id="{B25FA1AE-A0D8-B389-85DE-64115700EA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rcRect l="44062" t="15557" r="52500" b="15557"/>
          <a:stretch/>
        </p:blipFill>
        <p:spPr>
          <a:xfrm rot="5400000">
            <a:off x="5886451" y="552451"/>
            <a:ext cx="419099" cy="12192000"/>
          </a:xfrm>
          <a:custGeom>
            <a:avLst/>
            <a:gdLst>
              <a:gd name="connsiteX0" fmla="*/ 0 w 419099"/>
              <a:gd name="connsiteY0" fmla="*/ 12192000 h 12192000"/>
              <a:gd name="connsiteX1" fmla="*/ 0 w 419099"/>
              <a:gd name="connsiteY1" fmla="*/ 0 h 12192000"/>
              <a:gd name="connsiteX2" fmla="*/ 419099 w 419099"/>
              <a:gd name="connsiteY2" fmla="*/ 0 h 12192000"/>
              <a:gd name="connsiteX3" fmla="*/ 419099 w 419099"/>
              <a:gd name="connsiteY3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9099" h="12192000">
                <a:moveTo>
                  <a:pt x="0" y="12192000"/>
                </a:moveTo>
                <a:lnTo>
                  <a:pt x="0" y="0"/>
                </a:lnTo>
                <a:lnTo>
                  <a:pt x="419099" y="0"/>
                </a:lnTo>
                <a:lnTo>
                  <a:pt x="419099" y="12192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28211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7302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雪地上&#10;&#10;描述已自动生成">
            <a:extLst>
              <a:ext uri="{FF2B5EF4-FFF2-40B4-BE49-F238E27FC236}">
                <a16:creationId xmlns:a16="http://schemas.microsoft.com/office/drawing/2014/main" id="{35EA8E90-7BEB-74FF-E61E-C71610982B6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72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7813" b="7813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091DE3F7-1BC2-8D25-23C5-6731D26FB0D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33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697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9" r:id="rId2"/>
    <p:sldLayoutId id="2147483730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microsoft.com/office/2007/relationships/hdphoto" Target="../media/hdphoto9.wdp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8.jpeg"/><Relationship Id="rId12" Type="http://schemas.openxmlformats.org/officeDocument/2006/relationships/image" Target="../media/image11.png"/><Relationship Id="rId2" Type="http://schemas.openxmlformats.org/officeDocument/2006/relationships/tags" Target="../tags/tag3.xml"/><Relationship Id="rId16" Type="http://schemas.openxmlformats.org/officeDocument/2006/relationships/image" Target="../media/image13.jpeg"/><Relationship Id="rId1" Type="http://schemas.openxmlformats.org/officeDocument/2006/relationships/tags" Target="../tags/tag2.xml"/><Relationship Id="rId6" Type="http://schemas.microsoft.com/office/2007/relationships/hdphoto" Target="../media/hdphoto6.wdp"/><Relationship Id="rId11" Type="http://schemas.microsoft.com/office/2007/relationships/hdphoto" Target="../media/hdphoto8.wdp"/><Relationship Id="rId5" Type="http://schemas.openxmlformats.org/officeDocument/2006/relationships/image" Target="../media/image7.png"/><Relationship Id="rId15" Type="http://schemas.microsoft.com/office/2007/relationships/hdphoto" Target="../media/hdphoto10.wdp"/><Relationship Id="rId10" Type="http://schemas.openxmlformats.org/officeDocument/2006/relationships/image" Target="../media/image10.png"/><Relationship Id="rId4" Type="http://schemas.openxmlformats.org/officeDocument/2006/relationships/image" Target="../media/image6.png"/><Relationship Id="rId9" Type="http://schemas.microsoft.com/office/2007/relationships/hdphoto" Target="../media/hdphoto7.wdp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5.png"/><Relationship Id="rId7" Type="http://schemas.microsoft.com/office/2007/relationships/hdphoto" Target="../media/hdphoto12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microsoft.com/office/2007/relationships/hdphoto" Target="../media/hdphoto11.wdp"/><Relationship Id="rId10" Type="http://schemas.microsoft.com/office/2007/relationships/hdphoto" Target="../media/hdphoto13.wdp"/><Relationship Id="rId4" Type="http://schemas.openxmlformats.org/officeDocument/2006/relationships/image" Target="../media/image16.png"/><Relationship Id="rId9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11.xml"/><Relationship Id="rId13" Type="http://schemas.openxmlformats.org/officeDocument/2006/relationships/tags" Target="../tags/tag16.xml"/><Relationship Id="rId18" Type="http://schemas.openxmlformats.org/officeDocument/2006/relationships/tags" Target="../tags/tag21.xml"/><Relationship Id="rId3" Type="http://schemas.openxmlformats.org/officeDocument/2006/relationships/tags" Target="../tags/tag6.xml"/><Relationship Id="rId21" Type="http://schemas.openxmlformats.org/officeDocument/2006/relationships/slideLayout" Target="../slideLayouts/slideLayout2.xml"/><Relationship Id="rId7" Type="http://schemas.openxmlformats.org/officeDocument/2006/relationships/tags" Target="../tags/tag10.xml"/><Relationship Id="rId12" Type="http://schemas.openxmlformats.org/officeDocument/2006/relationships/tags" Target="../tags/tag15.xml"/><Relationship Id="rId17" Type="http://schemas.openxmlformats.org/officeDocument/2006/relationships/tags" Target="../tags/tag20.xml"/><Relationship Id="rId25" Type="http://schemas.microsoft.com/office/2007/relationships/hdphoto" Target="../media/hdphoto14.wdp"/><Relationship Id="rId2" Type="http://schemas.openxmlformats.org/officeDocument/2006/relationships/tags" Target="../tags/tag5.xml"/><Relationship Id="rId16" Type="http://schemas.openxmlformats.org/officeDocument/2006/relationships/tags" Target="../tags/tag19.xml"/><Relationship Id="rId20" Type="http://schemas.openxmlformats.org/officeDocument/2006/relationships/tags" Target="../tags/tag23.xml"/><Relationship Id="rId1" Type="http://schemas.openxmlformats.org/officeDocument/2006/relationships/tags" Target="../tags/tag4.xml"/><Relationship Id="rId6" Type="http://schemas.openxmlformats.org/officeDocument/2006/relationships/tags" Target="../tags/tag9.xml"/><Relationship Id="rId11" Type="http://schemas.openxmlformats.org/officeDocument/2006/relationships/tags" Target="../tags/tag14.xml"/><Relationship Id="rId24" Type="http://schemas.openxmlformats.org/officeDocument/2006/relationships/image" Target="../media/image21.png"/><Relationship Id="rId5" Type="http://schemas.openxmlformats.org/officeDocument/2006/relationships/tags" Target="../tags/tag8.xml"/><Relationship Id="rId15" Type="http://schemas.openxmlformats.org/officeDocument/2006/relationships/tags" Target="../tags/tag18.xml"/><Relationship Id="rId23" Type="http://schemas.openxmlformats.org/officeDocument/2006/relationships/image" Target="../media/image20.png"/><Relationship Id="rId10" Type="http://schemas.openxmlformats.org/officeDocument/2006/relationships/tags" Target="../tags/tag13.xml"/><Relationship Id="rId19" Type="http://schemas.openxmlformats.org/officeDocument/2006/relationships/tags" Target="../tags/tag22.xml"/><Relationship Id="rId4" Type="http://schemas.openxmlformats.org/officeDocument/2006/relationships/tags" Target="../tags/tag7.xml"/><Relationship Id="rId9" Type="http://schemas.openxmlformats.org/officeDocument/2006/relationships/tags" Target="../tags/tag12.xml"/><Relationship Id="rId14" Type="http://schemas.openxmlformats.org/officeDocument/2006/relationships/tags" Target="../tags/tag17.xml"/><Relationship Id="rId22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2.png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4.xml"/><Relationship Id="rId6" Type="http://schemas.openxmlformats.org/officeDocument/2006/relationships/image" Target="../media/image20.png"/><Relationship Id="rId5" Type="http://schemas.microsoft.com/office/2007/relationships/hdphoto" Target="../media/hdphoto15.wdp"/><Relationship Id="rId4" Type="http://schemas.openxmlformats.org/officeDocument/2006/relationships/image" Target="../media/image23.png"/><Relationship Id="rId9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microsoft.com/office/2007/relationships/hdphoto" Target="../media/hdphoto17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microsoft.com/office/2007/relationships/hdphoto" Target="../media/hdphoto16.wdp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8.wdp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9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0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5" Type="http://schemas.openxmlformats.org/officeDocument/2006/relationships/image" Target="../media/image7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5" Type="http://schemas.openxmlformats.org/officeDocument/2006/relationships/image" Target="../media/image7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4.png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microsoft.com/office/2007/relationships/hdphoto" Target="../media/hdphoto15.wdp"/><Relationship Id="rId10" Type="http://schemas.microsoft.com/office/2007/relationships/hdphoto" Target="../media/hdphoto21.wdp"/><Relationship Id="rId4" Type="http://schemas.openxmlformats.org/officeDocument/2006/relationships/image" Target="../media/image23.png"/><Relationship Id="rId9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2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2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2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microsoft.com/office/2007/relationships/hdphoto" Target="../media/hdphoto22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microsoft.com/office/2007/relationships/hdphoto" Target="../media/hdphoto15.wdp"/><Relationship Id="rId11" Type="http://schemas.microsoft.com/office/2007/relationships/hdphoto" Target="../media/hdphoto21.wdp"/><Relationship Id="rId5" Type="http://schemas.openxmlformats.org/officeDocument/2006/relationships/image" Target="../media/image23.png"/><Relationship Id="rId10" Type="http://schemas.openxmlformats.org/officeDocument/2006/relationships/image" Target="../media/image35.png"/><Relationship Id="rId4" Type="http://schemas.openxmlformats.org/officeDocument/2006/relationships/image" Target="../media/image22.png"/><Relationship Id="rId9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0.wdp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3.wdp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13" Type="http://schemas.microsoft.com/office/2007/relationships/hdphoto" Target="../media/hdphoto6.wdp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12" Type="http://schemas.openxmlformats.org/officeDocument/2006/relationships/image" Target="../media/image7.png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11" Type="http://schemas.openxmlformats.org/officeDocument/2006/relationships/image" Target="../media/image43.png"/><Relationship Id="rId5" Type="http://schemas.openxmlformats.org/officeDocument/2006/relationships/tags" Target="../tags/tag33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32.xml"/><Relationship Id="rId9" Type="http://schemas.openxmlformats.org/officeDocument/2006/relationships/tags" Target="../tags/tag3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4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4.png"/><Relationship Id="rId12" Type="http://schemas.openxmlformats.org/officeDocument/2006/relationships/image" Target="../media/image20.png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microsoft.com/office/2007/relationships/hdphoto" Target="../media/hdphoto15.wdp"/><Relationship Id="rId11" Type="http://schemas.openxmlformats.org/officeDocument/2006/relationships/image" Target="../media/image25.png"/><Relationship Id="rId5" Type="http://schemas.openxmlformats.org/officeDocument/2006/relationships/image" Target="../media/image23.png"/><Relationship Id="rId10" Type="http://schemas.microsoft.com/office/2007/relationships/hdphoto" Target="../media/hdphoto21.wdp"/><Relationship Id="rId4" Type="http://schemas.openxmlformats.org/officeDocument/2006/relationships/image" Target="../media/image22.png"/><Relationship Id="rId9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microsoft.com/office/2007/relationships/hdphoto" Target="../media/hdphoto24.wdp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 descr="背景图案&#10;&#10;低可信度描述已自动生成">
            <a:extLst>
              <a:ext uri="{FF2B5EF4-FFF2-40B4-BE49-F238E27FC236}">
                <a16:creationId xmlns:a16="http://schemas.microsoft.com/office/drawing/2014/main" id="{C013B07F-2AB5-3292-22C2-9C71053187B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90000"/>
          </a:blip>
          <a:srcRect t="3408" b="3408"/>
          <a:stretch>
            <a:fillRect/>
          </a:stretch>
        </p:blipFill>
        <p:spPr>
          <a:xfrm>
            <a:off x="34975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0" name="图形 2">
            <a:extLst>
              <a:ext uri="{FF2B5EF4-FFF2-40B4-BE49-F238E27FC236}">
                <a16:creationId xmlns:a16="http://schemas.microsoft.com/office/drawing/2014/main" id="{7C91B0E6-06FF-F9CD-6067-C8A8988AE949}"/>
              </a:ext>
            </a:extLst>
          </p:cNvPr>
          <p:cNvGrpSpPr/>
          <p:nvPr/>
        </p:nvGrpSpPr>
        <p:grpSpPr>
          <a:xfrm>
            <a:off x="4573799" y="1086335"/>
            <a:ext cx="1280151" cy="1537817"/>
            <a:chOff x="2944940" y="434221"/>
            <a:chExt cx="987859" cy="1186693"/>
          </a:xfrm>
          <a:blipFill dpi="0"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ctr"/>
          </a:blipFill>
          <a:scene3d>
            <a:camera prst="orthographicFront">
              <a:rot lat="0" lon="0" rev="0"/>
            </a:camera>
            <a:lightRig rig="threePt" dir="t"/>
          </a:scene3d>
        </p:grpSpPr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50C57B5A-50CC-F15A-7A7A-E3A9F5BFA332}"/>
                </a:ext>
              </a:extLst>
            </p:cNvPr>
            <p:cNvSpPr/>
            <p:nvPr/>
          </p:nvSpPr>
          <p:spPr>
            <a:xfrm flipV="1">
              <a:off x="2944940" y="434221"/>
              <a:ext cx="987859" cy="1186693"/>
            </a:xfrm>
            <a:custGeom>
              <a:avLst/>
              <a:gdLst>
                <a:gd name="connsiteX0" fmla="*/ 390221 w 987859"/>
                <a:gd name="connsiteY0" fmla="*/ 1164813 h 1186693"/>
                <a:gd name="connsiteX1" fmla="*/ 369812 w 987859"/>
                <a:gd name="connsiteY1" fmla="*/ 1145254 h 1186693"/>
                <a:gd name="connsiteX2" fmla="*/ 345152 w 987859"/>
                <a:gd name="connsiteY2" fmla="*/ 1112941 h 1186693"/>
                <a:gd name="connsiteX3" fmla="*/ 385119 w 987859"/>
                <a:gd name="connsiteY3" fmla="*/ 1012598 h 1186693"/>
                <a:gd name="connsiteX4" fmla="*/ 397874 w 987859"/>
                <a:gd name="connsiteY4" fmla="*/ 931814 h 1186693"/>
                <a:gd name="connsiteX5" fmla="*/ 400425 w 987859"/>
                <a:gd name="connsiteY5" fmla="*/ 923310 h 1186693"/>
                <a:gd name="connsiteX6" fmla="*/ 408929 w 987859"/>
                <a:gd name="connsiteY6" fmla="*/ 865485 h 1186693"/>
                <a:gd name="connsiteX7" fmla="*/ 384268 w 987859"/>
                <a:gd name="connsiteY7" fmla="*/ 790654 h 1186693"/>
                <a:gd name="connsiteX8" fmla="*/ 353655 w 987859"/>
                <a:gd name="connsiteY8" fmla="*/ 774497 h 1186693"/>
                <a:gd name="connsiteX9" fmla="*/ 315389 w 987859"/>
                <a:gd name="connsiteY9" fmla="*/ 741333 h 1186693"/>
                <a:gd name="connsiteX10" fmla="*/ 283075 w 987859"/>
                <a:gd name="connsiteY10" fmla="*/ 714121 h 1186693"/>
                <a:gd name="connsiteX11" fmla="*/ 208243 w 987859"/>
                <a:gd name="connsiteY11" fmla="*/ 662249 h 1186693"/>
                <a:gd name="connsiteX12" fmla="*/ 142766 w 987859"/>
                <a:gd name="connsiteY12" fmla="*/ 639289 h 1186693"/>
                <a:gd name="connsiteX13" fmla="*/ 78988 w 987859"/>
                <a:gd name="connsiteY13" fmla="*/ 609527 h 1186693"/>
                <a:gd name="connsiteX14" fmla="*/ 61981 w 987859"/>
                <a:gd name="connsiteY14" fmla="*/ 595921 h 1186693"/>
                <a:gd name="connsiteX15" fmla="*/ 93445 w 987859"/>
                <a:gd name="connsiteY15" fmla="*/ 511735 h 1186693"/>
                <a:gd name="connsiteX16" fmla="*/ 113003 w 987859"/>
                <a:gd name="connsiteY16" fmla="*/ 498129 h 1186693"/>
                <a:gd name="connsiteX17" fmla="*/ 142766 w 987859"/>
                <a:gd name="connsiteY17" fmla="*/ 486224 h 1186693"/>
                <a:gd name="connsiteX18" fmla="*/ 203992 w 987859"/>
                <a:gd name="connsiteY18" fmla="*/ 466666 h 1186693"/>
                <a:gd name="connsiteX19" fmla="*/ 267769 w 987859"/>
                <a:gd name="connsiteY19" fmla="*/ 451359 h 1186693"/>
                <a:gd name="connsiteX20" fmla="*/ 304334 w 987859"/>
                <a:gd name="connsiteY20" fmla="*/ 445407 h 1186693"/>
                <a:gd name="connsiteX21" fmla="*/ 209944 w 987859"/>
                <a:gd name="connsiteY21" fmla="*/ 260028 h 1186693"/>
                <a:gd name="connsiteX22" fmla="*/ 97696 w 987859"/>
                <a:gd name="connsiteY22" fmla="*/ 135025 h 1186693"/>
                <a:gd name="connsiteX23" fmla="*/ 51777 w 987859"/>
                <a:gd name="connsiteY23" fmla="*/ 123120 h 1186693"/>
                <a:gd name="connsiteX24" fmla="*/ 10960 w 987859"/>
                <a:gd name="connsiteY24" fmla="*/ 84003 h 1186693"/>
                <a:gd name="connsiteX25" fmla="*/ 27967 w 987859"/>
                <a:gd name="connsiteY25" fmla="*/ 50839 h 1186693"/>
                <a:gd name="connsiteX26" fmla="*/ 74737 w 987859"/>
                <a:gd name="connsiteY26" fmla="*/ 23627 h 1186693"/>
                <a:gd name="connsiteX27" fmla="*/ 264367 w 987859"/>
                <a:gd name="connsiteY27" fmla="*/ 84003 h 1186693"/>
                <a:gd name="connsiteX28" fmla="*/ 294130 w 987859"/>
                <a:gd name="connsiteY28" fmla="*/ 128222 h 1186693"/>
                <a:gd name="connsiteX29" fmla="*/ 297531 w 987859"/>
                <a:gd name="connsiteY29" fmla="*/ 129072 h 1186693"/>
                <a:gd name="connsiteX30" fmla="*/ 331546 w 987859"/>
                <a:gd name="connsiteY30" fmla="*/ 155433 h 1186693"/>
                <a:gd name="connsiteX31" fmla="*/ 359608 w 987859"/>
                <a:gd name="connsiteY31" fmla="*/ 191999 h 1186693"/>
                <a:gd name="connsiteX32" fmla="*/ 461651 w 987859"/>
                <a:gd name="connsiteY32" fmla="*/ 368874 h 1186693"/>
                <a:gd name="connsiteX33" fmla="*/ 522027 w 987859"/>
                <a:gd name="connsiteY33" fmla="*/ 347615 h 1186693"/>
                <a:gd name="connsiteX34" fmla="*/ 584103 w 987859"/>
                <a:gd name="connsiteY34" fmla="*/ 294893 h 1186693"/>
                <a:gd name="connsiteX35" fmla="*/ 613016 w 987859"/>
                <a:gd name="connsiteY35" fmla="*/ 266831 h 1186693"/>
                <a:gd name="connsiteX36" fmla="*/ 635975 w 987859"/>
                <a:gd name="connsiteY36" fmla="*/ 239619 h 1186693"/>
                <a:gd name="connsiteX37" fmla="*/ 648731 w 987859"/>
                <a:gd name="connsiteY37" fmla="*/ 197951 h 1186693"/>
                <a:gd name="connsiteX38" fmla="*/ 757577 w 987859"/>
                <a:gd name="connsiteY38" fmla="*/ 43186 h 1186693"/>
                <a:gd name="connsiteX39" fmla="*/ 817953 w 987859"/>
                <a:gd name="connsiteY39" fmla="*/ 21926 h 1186693"/>
                <a:gd name="connsiteX40" fmla="*/ 849416 w 987859"/>
                <a:gd name="connsiteY40" fmla="*/ 18525 h 1186693"/>
                <a:gd name="connsiteX41" fmla="*/ 882580 w 987859"/>
                <a:gd name="connsiteY41" fmla="*/ 13423 h 1186693"/>
                <a:gd name="connsiteX42" fmla="*/ 911493 w 987859"/>
                <a:gd name="connsiteY42" fmla="*/ 7470 h 1186693"/>
                <a:gd name="connsiteX43" fmla="*/ 930201 w 987859"/>
                <a:gd name="connsiteY43" fmla="*/ 6620 h 1186693"/>
                <a:gd name="connsiteX44" fmla="*/ 937854 w 987859"/>
                <a:gd name="connsiteY44" fmla="*/ 6620 h 1186693"/>
                <a:gd name="connsiteX45" fmla="*/ 957412 w 987859"/>
                <a:gd name="connsiteY45" fmla="*/ 6620 h 1186693"/>
                <a:gd name="connsiteX46" fmla="*/ 978671 w 987859"/>
                <a:gd name="connsiteY46" fmla="*/ 18525 h 1186693"/>
                <a:gd name="connsiteX47" fmla="*/ 985474 w 987859"/>
                <a:gd name="connsiteY47" fmla="*/ 80601 h 1186693"/>
                <a:gd name="connsiteX48" fmla="*/ 959963 w 987859"/>
                <a:gd name="connsiteY48" fmla="*/ 196251 h 1186693"/>
                <a:gd name="connsiteX49" fmla="*/ 889383 w 987859"/>
                <a:gd name="connsiteY49" fmla="*/ 282988 h 1186693"/>
                <a:gd name="connsiteX50" fmla="*/ 833259 w 987859"/>
                <a:gd name="connsiteY50" fmla="*/ 330608 h 1186693"/>
                <a:gd name="connsiteX51" fmla="*/ 738869 w 987859"/>
                <a:gd name="connsiteY51" fmla="*/ 373126 h 1186693"/>
                <a:gd name="connsiteX52" fmla="*/ 737169 w 987859"/>
                <a:gd name="connsiteY52" fmla="*/ 377378 h 1186693"/>
                <a:gd name="connsiteX53" fmla="*/ 732066 w 987859"/>
                <a:gd name="connsiteY53" fmla="*/ 388432 h 1186693"/>
                <a:gd name="connsiteX54" fmla="*/ 708256 w 987859"/>
                <a:gd name="connsiteY54" fmla="*/ 390984 h 1186693"/>
                <a:gd name="connsiteX55" fmla="*/ 648731 w 987859"/>
                <a:gd name="connsiteY55" fmla="*/ 407140 h 1186693"/>
                <a:gd name="connsiteX56" fmla="*/ 544987 w 987859"/>
                <a:gd name="connsiteY56" fmla="*/ 427549 h 1186693"/>
                <a:gd name="connsiteX57" fmla="*/ 495666 w 987859"/>
                <a:gd name="connsiteY57" fmla="*/ 481122 h 1186693"/>
                <a:gd name="connsiteX58" fmla="*/ 508421 w 987859"/>
                <a:gd name="connsiteY58" fmla="*/ 540647 h 1186693"/>
                <a:gd name="connsiteX59" fmla="*/ 523728 w 987859"/>
                <a:gd name="connsiteY59" fmla="*/ 583165 h 1186693"/>
                <a:gd name="connsiteX60" fmla="*/ 630023 w 987859"/>
                <a:gd name="connsiteY60" fmla="*/ 698815 h 1186693"/>
                <a:gd name="connsiteX61" fmla="*/ 680194 w 987859"/>
                <a:gd name="connsiteY61" fmla="*/ 749836 h 1186693"/>
                <a:gd name="connsiteX62" fmla="*/ 732917 w 987859"/>
                <a:gd name="connsiteY62" fmla="*/ 804259 h 1186693"/>
                <a:gd name="connsiteX63" fmla="*/ 758428 w 987859"/>
                <a:gd name="connsiteY63" fmla="*/ 844226 h 1186693"/>
                <a:gd name="connsiteX64" fmla="*/ 766081 w 987859"/>
                <a:gd name="connsiteY64" fmla="*/ 890996 h 1186693"/>
                <a:gd name="connsiteX65" fmla="*/ 767782 w 987859"/>
                <a:gd name="connsiteY65" fmla="*/ 906303 h 1186693"/>
                <a:gd name="connsiteX66" fmla="*/ 772884 w 987859"/>
                <a:gd name="connsiteY66" fmla="*/ 914806 h 1186693"/>
                <a:gd name="connsiteX67" fmla="*/ 779687 w 987859"/>
                <a:gd name="connsiteY67" fmla="*/ 936065 h 1186693"/>
                <a:gd name="connsiteX68" fmla="*/ 766081 w 987859"/>
                <a:gd name="connsiteY68" fmla="*/ 981135 h 1186693"/>
                <a:gd name="connsiteX69" fmla="*/ 575600 w 987859"/>
                <a:gd name="connsiteY69" fmla="*/ 1081477 h 1186693"/>
                <a:gd name="connsiteX70" fmla="*/ 544987 w 987859"/>
                <a:gd name="connsiteY70" fmla="*/ 1097634 h 1186693"/>
                <a:gd name="connsiteX71" fmla="*/ 511823 w 987859"/>
                <a:gd name="connsiteY71" fmla="*/ 1113791 h 1186693"/>
                <a:gd name="connsiteX72" fmla="*/ 442943 w 987859"/>
                <a:gd name="connsiteY72" fmla="*/ 1160561 h 1186693"/>
                <a:gd name="connsiteX73" fmla="*/ 403827 w 987859"/>
                <a:gd name="connsiteY73" fmla="*/ 1186072 h 1186693"/>
                <a:gd name="connsiteX74" fmla="*/ 390221 w 987859"/>
                <a:gd name="connsiteY74" fmla="*/ 1164813 h 1186693"/>
                <a:gd name="connsiteX75" fmla="*/ 569647 w 987859"/>
                <a:gd name="connsiteY75" fmla="*/ 919058 h 1186693"/>
                <a:gd name="connsiteX76" fmla="*/ 549239 w 987859"/>
                <a:gd name="connsiteY76" fmla="*/ 908004 h 1186693"/>
                <a:gd name="connsiteX77" fmla="*/ 532231 w 987859"/>
                <a:gd name="connsiteY77" fmla="*/ 927562 h 1186693"/>
                <a:gd name="connsiteX78" fmla="*/ 533082 w 987859"/>
                <a:gd name="connsiteY78" fmla="*/ 957325 h 1186693"/>
                <a:gd name="connsiteX79" fmla="*/ 552640 w 987859"/>
                <a:gd name="connsiteY79" fmla="*/ 938617 h 1186693"/>
                <a:gd name="connsiteX80" fmla="*/ 569647 w 987859"/>
                <a:gd name="connsiteY80" fmla="*/ 919058 h 1186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987859" h="1186693">
                  <a:moveTo>
                    <a:pt x="390221" y="1164813"/>
                  </a:moveTo>
                  <a:cubicBezTo>
                    <a:pt x="382568" y="1153758"/>
                    <a:pt x="373214" y="1145254"/>
                    <a:pt x="369812" y="1145254"/>
                  </a:cubicBezTo>
                  <a:cubicBezTo>
                    <a:pt x="346852" y="1148656"/>
                    <a:pt x="341750" y="1142703"/>
                    <a:pt x="345152" y="1112941"/>
                  </a:cubicBezTo>
                  <a:cubicBezTo>
                    <a:pt x="350254" y="1073824"/>
                    <a:pt x="376615" y="1007496"/>
                    <a:pt x="385119" y="1012598"/>
                  </a:cubicBezTo>
                  <a:cubicBezTo>
                    <a:pt x="393622" y="1017700"/>
                    <a:pt x="404677" y="942868"/>
                    <a:pt x="397874" y="931814"/>
                  </a:cubicBezTo>
                  <a:cubicBezTo>
                    <a:pt x="395323" y="927562"/>
                    <a:pt x="396173" y="923310"/>
                    <a:pt x="400425" y="923310"/>
                  </a:cubicBezTo>
                  <a:cubicBezTo>
                    <a:pt x="405527" y="923310"/>
                    <a:pt x="408929" y="896949"/>
                    <a:pt x="408929" y="865485"/>
                  </a:cubicBezTo>
                  <a:cubicBezTo>
                    <a:pt x="408929" y="811062"/>
                    <a:pt x="407228" y="806810"/>
                    <a:pt x="384268" y="790654"/>
                  </a:cubicBezTo>
                  <a:cubicBezTo>
                    <a:pt x="370663" y="782150"/>
                    <a:pt x="357057" y="774497"/>
                    <a:pt x="353655" y="774497"/>
                  </a:cubicBezTo>
                  <a:cubicBezTo>
                    <a:pt x="351104" y="774497"/>
                    <a:pt x="333247" y="759190"/>
                    <a:pt x="315389" y="741333"/>
                  </a:cubicBezTo>
                  <a:cubicBezTo>
                    <a:pt x="297531" y="722625"/>
                    <a:pt x="283075" y="710720"/>
                    <a:pt x="283075" y="714121"/>
                  </a:cubicBezTo>
                  <a:cubicBezTo>
                    <a:pt x="283075" y="720074"/>
                    <a:pt x="231203" y="683508"/>
                    <a:pt x="208243" y="662249"/>
                  </a:cubicBezTo>
                  <a:cubicBezTo>
                    <a:pt x="197189" y="652045"/>
                    <a:pt x="181032" y="646092"/>
                    <a:pt x="142766" y="639289"/>
                  </a:cubicBezTo>
                  <a:cubicBezTo>
                    <a:pt x="114704" y="635037"/>
                    <a:pt x="78988" y="618030"/>
                    <a:pt x="78988" y="609527"/>
                  </a:cubicBezTo>
                  <a:cubicBezTo>
                    <a:pt x="78988" y="605275"/>
                    <a:pt x="71335" y="598472"/>
                    <a:pt x="61981" y="595921"/>
                  </a:cubicBezTo>
                  <a:cubicBezTo>
                    <a:pt x="26266" y="584866"/>
                    <a:pt x="49226" y="525341"/>
                    <a:pt x="93445" y="511735"/>
                  </a:cubicBezTo>
                  <a:cubicBezTo>
                    <a:pt x="104499" y="508333"/>
                    <a:pt x="113003" y="502381"/>
                    <a:pt x="113003" y="498129"/>
                  </a:cubicBezTo>
                  <a:cubicBezTo>
                    <a:pt x="113003" y="494728"/>
                    <a:pt x="126609" y="488775"/>
                    <a:pt x="142766" y="486224"/>
                  </a:cubicBezTo>
                  <a:cubicBezTo>
                    <a:pt x="158922" y="482823"/>
                    <a:pt x="186134" y="474319"/>
                    <a:pt x="203992" y="466666"/>
                  </a:cubicBezTo>
                  <a:cubicBezTo>
                    <a:pt x="221849" y="459012"/>
                    <a:pt x="250762" y="452210"/>
                    <a:pt x="267769" y="451359"/>
                  </a:cubicBezTo>
                  <a:cubicBezTo>
                    <a:pt x="285626" y="451359"/>
                    <a:pt x="301783" y="447958"/>
                    <a:pt x="304334" y="445407"/>
                  </a:cubicBezTo>
                  <a:cubicBezTo>
                    <a:pt x="312838" y="437753"/>
                    <a:pt x="249911" y="314451"/>
                    <a:pt x="209944" y="260028"/>
                  </a:cubicBezTo>
                  <a:cubicBezTo>
                    <a:pt x="160623" y="192849"/>
                    <a:pt x="133412" y="162236"/>
                    <a:pt x="97696" y="135025"/>
                  </a:cubicBezTo>
                  <a:cubicBezTo>
                    <a:pt x="73036" y="116317"/>
                    <a:pt x="65383" y="114616"/>
                    <a:pt x="51777" y="123120"/>
                  </a:cubicBezTo>
                  <a:cubicBezTo>
                    <a:pt x="16912" y="145229"/>
                    <a:pt x="-19653" y="109514"/>
                    <a:pt x="10960" y="84003"/>
                  </a:cubicBezTo>
                  <a:cubicBezTo>
                    <a:pt x="20314" y="75499"/>
                    <a:pt x="27967" y="61043"/>
                    <a:pt x="27967" y="50839"/>
                  </a:cubicBezTo>
                  <a:cubicBezTo>
                    <a:pt x="27967" y="35532"/>
                    <a:pt x="35620" y="31280"/>
                    <a:pt x="74737" y="23627"/>
                  </a:cubicBezTo>
                  <a:cubicBezTo>
                    <a:pt x="141915" y="10021"/>
                    <a:pt x="214196" y="32981"/>
                    <a:pt x="264367" y="84003"/>
                  </a:cubicBezTo>
                  <a:cubicBezTo>
                    <a:pt x="283926" y="104412"/>
                    <a:pt x="297531" y="123970"/>
                    <a:pt x="294130" y="128222"/>
                  </a:cubicBezTo>
                  <a:cubicBezTo>
                    <a:pt x="289878" y="131623"/>
                    <a:pt x="291579" y="132474"/>
                    <a:pt x="297531" y="129072"/>
                  </a:cubicBezTo>
                  <a:cubicBezTo>
                    <a:pt x="303484" y="125671"/>
                    <a:pt x="317090" y="136725"/>
                    <a:pt x="331546" y="155433"/>
                  </a:cubicBezTo>
                  <a:cubicBezTo>
                    <a:pt x="344301" y="173291"/>
                    <a:pt x="357057" y="189448"/>
                    <a:pt x="359608" y="191999"/>
                  </a:cubicBezTo>
                  <a:cubicBezTo>
                    <a:pt x="387670" y="219210"/>
                    <a:pt x="461651" y="347615"/>
                    <a:pt x="461651" y="368874"/>
                  </a:cubicBezTo>
                  <a:cubicBezTo>
                    <a:pt x="461651" y="391834"/>
                    <a:pt x="480359" y="385031"/>
                    <a:pt x="522027" y="347615"/>
                  </a:cubicBezTo>
                  <a:cubicBezTo>
                    <a:pt x="545837" y="324655"/>
                    <a:pt x="573899" y="300845"/>
                    <a:pt x="584103" y="294893"/>
                  </a:cubicBezTo>
                  <a:cubicBezTo>
                    <a:pt x="594308" y="288090"/>
                    <a:pt x="607063" y="275334"/>
                    <a:pt x="613016" y="266831"/>
                  </a:cubicBezTo>
                  <a:cubicBezTo>
                    <a:pt x="618968" y="259177"/>
                    <a:pt x="629173" y="246422"/>
                    <a:pt x="635975" y="239619"/>
                  </a:cubicBezTo>
                  <a:cubicBezTo>
                    <a:pt x="642778" y="232816"/>
                    <a:pt x="648731" y="214108"/>
                    <a:pt x="648731" y="197951"/>
                  </a:cubicBezTo>
                  <a:cubicBezTo>
                    <a:pt x="648731" y="155433"/>
                    <a:pt x="701453" y="80601"/>
                    <a:pt x="757577" y="43186"/>
                  </a:cubicBezTo>
                  <a:cubicBezTo>
                    <a:pt x="792442" y="20226"/>
                    <a:pt x="806898" y="15124"/>
                    <a:pt x="817953" y="21926"/>
                  </a:cubicBezTo>
                  <a:cubicBezTo>
                    <a:pt x="829008" y="27029"/>
                    <a:pt x="838362" y="26178"/>
                    <a:pt x="849416" y="18525"/>
                  </a:cubicBezTo>
                  <a:cubicBezTo>
                    <a:pt x="858770" y="10872"/>
                    <a:pt x="871526" y="9171"/>
                    <a:pt x="882580" y="13423"/>
                  </a:cubicBezTo>
                  <a:cubicBezTo>
                    <a:pt x="893635" y="17675"/>
                    <a:pt x="903839" y="15974"/>
                    <a:pt x="911493" y="7470"/>
                  </a:cubicBezTo>
                  <a:cubicBezTo>
                    <a:pt x="920847" y="-2734"/>
                    <a:pt x="924248" y="-3584"/>
                    <a:pt x="930201" y="6620"/>
                  </a:cubicBezTo>
                  <a:cubicBezTo>
                    <a:pt x="936153" y="15124"/>
                    <a:pt x="937854" y="15124"/>
                    <a:pt x="937854" y="6620"/>
                  </a:cubicBezTo>
                  <a:cubicBezTo>
                    <a:pt x="937854" y="-1884"/>
                    <a:pt x="941255" y="-1884"/>
                    <a:pt x="957412" y="6620"/>
                  </a:cubicBezTo>
                  <a:cubicBezTo>
                    <a:pt x="967617" y="12573"/>
                    <a:pt x="976971" y="18525"/>
                    <a:pt x="978671" y="18525"/>
                  </a:cubicBezTo>
                  <a:cubicBezTo>
                    <a:pt x="980372" y="19375"/>
                    <a:pt x="982923" y="47437"/>
                    <a:pt x="985474" y="80601"/>
                  </a:cubicBezTo>
                  <a:cubicBezTo>
                    <a:pt x="989726" y="138426"/>
                    <a:pt x="988876" y="143528"/>
                    <a:pt x="959963" y="196251"/>
                  </a:cubicBezTo>
                  <a:cubicBezTo>
                    <a:pt x="942106" y="227714"/>
                    <a:pt x="912343" y="264280"/>
                    <a:pt x="889383" y="282988"/>
                  </a:cubicBezTo>
                  <a:cubicBezTo>
                    <a:pt x="867274" y="300845"/>
                    <a:pt x="841763" y="322104"/>
                    <a:pt x="833259" y="330608"/>
                  </a:cubicBezTo>
                  <a:cubicBezTo>
                    <a:pt x="812851" y="351017"/>
                    <a:pt x="749924" y="379078"/>
                    <a:pt x="738869" y="373126"/>
                  </a:cubicBezTo>
                  <a:cubicBezTo>
                    <a:pt x="734617" y="370575"/>
                    <a:pt x="733767" y="372276"/>
                    <a:pt x="737169" y="377378"/>
                  </a:cubicBezTo>
                  <a:cubicBezTo>
                    <a:pt x="740570" y="383330"/>
                    <a:pt x="738019" y="388432"/>
                    <a:pt x="732066" y="388432"/>
                  </a:cubicBezTo>
                  <a:cubicBezTo>
                    <a:pt x="726114" y="389283"/>
                    <a:pt x="715059" y="390984"/>
                    <a:pt x="708256" y="390984"/>
                  </a:cubicBezTo>
                  <a:cubicBezTo>
                    <a:pt x="701453" y="391834"/>
                    <a:pt x="674242" y="399487"/>
                    <a:pt x="648731" y="407140"/>
                  </a:cubicBezTo>
                  <a:cubicBezTo>
                    <a:pt x="623220" y="415644"/>
                    <a:pt x="576450" y="424148"/>
                    <a:pt x="544987" y="427549"/>
                  </a:cubicBezTo>
                  <a:cubicBezTo>
                    <a:pt x="483761" y="432651"/>
                    <a:pt x="482910" y="434352"/>
                    <a:pt x="495666" y="481122"/>
                  </a:cubicBezTo>
                  <a:cubicBezTo>
                    <a:pt x="499918" y="497279"/>
                    <a:pt x="505870" y="524490"/>
                    <a:pt x="508421" y="540647"/>
                  </a:cubicBezTo>
                  <a:cubicBezTo>
                    <a:pt x="510972" y="556804"/>
                    <a:pt x="517775" y="575512"/>
                    <a:pt x="523728" y="583165"/>
                  </a:cubicBezTo>
                  <a:cubicBezTo>
                    <a:pt x="556041" y="624833"/>
                    <a:pt x="626622" y="701366"/>
                    <a:pt x="630023" y="698815"/>
                  </a:cubicBezTo>
                  <a:cubicBezTo>
                    <a:pt x="631724" y="696263"/>
                    <a:pt x="654683" y="719223"/>
                    <a:pt x="680194" y="749836"/>
                  </a:cubicBezTo>
                  <a:cubicBezTo>
                    <a:pt x="705705" y="779599"/>
                    <a:pt x="729515" y="804259"/>
                    <a:pt x="732917" y="804259"/>
                  </a:cubicBezTo>
                  <a:cubicBezTo>
                    <a:pt x="736318" y="804259"/>
                    <a:pt x="747373" y="822117"/>
                    <a:pt x="758428" y="844226"/>
                  </a:cubicBezTo>
                  <a:cubicBezTo>
                    <a:pt x="773734" y="875690"/>
                    <a:pt x="775435" y="885044"/>
                    <a:pt x="766081" y="890996"/>
                  </a:cubicBezTo>
                  <a:cubicBezTo>
                    <a:pt x="757577" y="896098"/>
                    <a:pt x="757577" y="899500"/>
                    <a:pt x="767782" y="906303"/>
                  </a:cubicBezTo>
                  <a:cubicBezTo>
                    <a:pt x="774584" y="910555"/>
                    <a:pt x="777136" y="914806"/>
                    <a:pt x="772884" y="914806"/>
                  </a:cubicBezTo>
                  <a:cubicBezTo>
                    <a:pt x="769482" y="914806"/>
                    <a:pt x="772033" y="924160"/>
                    <a:pt x="779687" y="936065"/>
                  </a:cubicBezTo>
                  <a:cubicBezTo>
                    <a:pt x="798395" y="964978"/>
                    <a:pt x="797544" y="968379"/>
                    <a:pt x="766081" y="981135"/>
                  </a:cubicBezTo>
                  <a:cubicBezTo>
                    <a:pt x="713358" y="1003244"/>
                    <a:pt x="601961" y="1061919"/>
                    <a:pt x="575600" y="1081477"/>
                  </a:cubicBezTo>
                  <a:cubicBezTo>
                    <a:pt x="561144" y="1092532"/>
                    <a:pt x="547538" y="1100185"/>
                    <a:pt x="544987" y="1097634"/>
                  </a:cubicBezTo>
                  <a:cubicBezTo>
                    <a:pt x="542436" y="1095083"/>
                    <a:pt x="527980" y="1102736"/>
                    <a:pt x="511823" y="1113791"/>
                  </a:cubicBezTo>
                  <a:cubicBezTo>
                    <a:pt x="495666" y="1125696"/>
                    <a:pt x="465053" y="1146105"/>
                    <a:pt x="442943" y="1160561"/>
                  </a:cubicBezTo>
                  <a:lnTo>
                    <a:pt x="403827" y="1186072"/>
                  </a:lnTo>
                  <a:lnTo>
                    <a:pt x="390221" y="1164813"/>
                  </a:lnTo>
                  <a:close/>
                  <a:moveTo>
                    <a:pt x="569647" y="919058"/>
                  </a:moveTo>
                  <a:cubicBezTo>
                    <a:pt x="568797" y="918208"/>
                    <a:pt x="559443" y="913106"/>
                    <a:pt x="549239" y="908004"/>
                  </a:cubicBezTo>
                  <a:cubicBezTo>
                    <a:pt x="532231" y="898650"/>
                    <a:pt x="531381" y="900350"/>
                    <a:pt x="532231" y="927562"/>
                  </a:cubicBezTo>
                  <a:lnTo>
                    <a:pt x="533082" y="957325"/>
                  </a:lnTo>
                  <a:lnTo>
                    <a:pt x="552640" y="938617"/>
                  </a:lnTo>
                  <a:cubicBezTo>
                    <a:pt x="563695" y="928412"/>
                    <a:pt x="571348" y="919909"/>
                    <a:pt x="569647" y="919058"/>
                  </a:cubicBezTo>
                  <a:close/>
                </a:path>
              </a:pathLst>
            </a:custGeom>
            <a:grpFill/>
            <a:ln w="8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" name="任意多边形: 形状 11">
              <a:extLst>
                <a:ext uri="{FF2B5EF4-FFF2-40B4-BE49-F238E27FC236}">
                  <a16:creationId xmlns:a16="http://schemas.microsoft.com/office/drawing/2014/main" id="{330D4913-A63F-1B7A-AC52-4C06D3768658}"/>
                </a:ext>
              </a:extLst>
            </p:cNvPr>
            <p:cNvSpPr/>
            <p:nvPr/>
          </p:nvSpPr>
          <p:spPr>
            <a:xfrm flipV="1">
              <a:off x="3486685" y="688479"/>
              <a:ext cx="13954" cy="17007"/>
            </a:xfrm>
            <a:custGeom>
              <a:avLst/>
              <a:gdLst>
                <a:gd name="connsiteX0" fmla="*/ 633 w 13954"/>
                <a:gd name="connsiteY0" fmla="*/ 7459 h 17007"/>
                <a:gd name="connsiteX1" fmla="*/ 4034 w 13954"/>
                <a:gd name="connsiteY1" fmla="*/ -1045 h 17007"/>
                <a:gd name="connsiteX2" fmla="*/ 13388 w 13954"/>
                <a:gd name="connsiteY2" fmla="*/ 7459 h 17007"/>
                <a:gd name="connsiteX3" fmla="*/ 9987 w 13954"/>
                <a:gd name="connsiteY3" fmla="*/ 15962 h 17007"/>
                <a:gd name="connsiteX4" fmla="*/ 633 w 13954"/>
                <a:gd name="connsiteY4" fmla="*/ 7459 h 17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54" h="17007">
                  <a:moveTo>
                    <a:pt x="633" y="7459"/>
                  </a:moveTo>
                  <a:cubicBezTo>
                    <a:pt x="-1918" y="3207"/>
                    <a:pt x="-218" y="-1045"/>
                    <a:pt x="4034" y="-1045"/>
                  </a:cubicBezTo>
                  <a:cubicBezTo>
                    <a:pt x="9136" y="-1045"/>
                    <a:pt x="13388" y="3207"/>
                    <a:pt x="13388" y="7459"/>
                  </a:cubicBezTo>
                  <a:cubicBezTo>
                    <a:pt x="13388" y="12561"/>
                    <a:pt x="11687" y="15962"/>
                    <a:pt x="9987" y="15962"/>
                  </a:cubicBezTo>
                  <a:cubicBezTo>
                    <a:pt x="7436" y="15962"/>
                    <a:pt x="3184" y="12561"/>
                    <a:pt x="633" y="7459"/>
                  </a:cubicBezTo>
                  <a:close/>
                </a:path>
              </a:pathLst>
            </a:custGeom>
            <a:grpFill/>
            <a:ln w="8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9D4354F6-A7D5-1AD7-DD77-5E0316D11D57}"/>
              </a:ext>
            </a:extLst>
          </p:cNvPr>
          <p:cNvSpPr/>
          <p:nvPr/>
        </p:nvSpPr>
        <p:spPr>
          <a:xfrm flipV="1">
            <a:off x="5819660" y="1762485"/>
            <a:ext cx="1426003" cy="1913505"/>
          </a:xfrm>
          <a:custGeom>
            <a:avLst/>
            <a:gdLst>
              <a:gd name="connsiteX0" fmla="*/ 487999 w 882546"/>
              <a:gd name="connsiteY0" fmla="*/ 1173740 h 1184259"/>
              <a:gd name="connsiteX1" fmla="*/ 345989 w 882546"/>
              <a:gd name="connsiteY1" fmla="*/ 1103160 h 1184259"/>
              <a:gd name="connsiteX2" fmla="*/ 295817 w 882546"/>
              <a:gd name="connsiteY2" fmla="*/ 1092105 h 1184259"/>
              <a:gd name="connsiteX3" fmla="*/ 168263 w 882546"/>
              <a:gd name="connsiteY3" fmla="*/ 1084452 h 1184259"/>
              <a:gd name="connsiteX4" fmla="*/ 136800 w 882546"/>
              <a:gd name="connsiteY4" fmla="*/ 1064043 h 1184259"/>
              <a:gd name="connsiteX5" fmla="*/ 131698 w 882546"/>
              <a:gd name="connsiteY5" fmla="*/ 1097207 h 1184259"/>
              <a:gd name="connsiteX6" fmla="*/ 93431 w 882546"/>
              <a:gd name="connsiteY6" fmla="*/ 1177992 h 1184259"/>
              <a:gd name="connsiteX7" fmla="*/ 16899 w 882546"/>
              <a:gd name="connsiteY7" fmla="*/ 1075098 h 1184259"/>
              <a:gd name="connsiteX8" fmla="*/ 10946 w 882546"/>
              <a:gd name="connsiteY8" fmla="*/ 934788 h 1184259"/>
              <a:gd name="connsiteX9" fmla="*/ 27953 w 882546"/>
              <a:gd name="connsiteY9" fmla="*/ 890569 h 1184259"/>
              <a:gd name="connsiteX10" fmla="*/ 110439 w 882546"/>
              <a:gd name="connsiteY10" fmla="*/ 851453 h 1184259"/>
              <a:gd name="connsiteX11" fmla="*/ 152106 w 882546"/>
              <a:gd name="connsiteY11" fmla="*/ 924584 h 1184259"/>
              <a:gd name="connsiteX12" fmla="*/ 183570 w 882546"/>
              <a:gd name="connsiteY12" fmla="*/ 1032580 h 1184259"/>
              <a:gd name="connsiteX13" fmla="*/ 224387 w 882546"/>
              <a:gd name="connsiteY13" fmla="*/ 1013021 h 1184259"/>
              <a:gd name="connsiteX14" fmla="*/ 255000 w 882546"/>
              <a:gd name="connsiteY14" fmla="*/ 973054 h 1184259"/>
              <a:gd name="connsiteX15" fmla="*/ 313675 w 882546"/>
              <a:gd name="connsiteY15" fmla="*/ 949244 h 1184259"/>
              <a:gd name="connsiteX16" fmla="*/ 347690 w 882546"/>
              <a:gd name="connsiteY16" fmla="*/ 949244 h 1184259"/>
              <a:gd name="connsiteX17" fmla="*/ 291566 w 882546"/>
              <a:gd name="connsiteY17" fmla="*/ 910128 h 1184259"/>
              <a:gd name="connsiteX18" fmla="*/ 64519 w 882546"/>
              <a:gd name="connsiteY18" fmla="*/ 689033 h 1184259"/>
              <a:gd name="connsiteX19" fmla="*/ 48362 w 882546"/>
              <a:gd name="connsiteY19" fmla="*/ 516410 h 1184259"/>
              <a:gd name="connsiteX20" fmla="*/ 125745 w 882546"/>
              <a:gd name="connsiteY20" fmla="*/ 551275 h 1184259"/>
              <a:gd name="connsiteX21" fmla="*/ 203128 w 882546"/>
              <a:gd name="connsiteY21" fmla="*/ 648216 h 1184259"/>
              <a:gd name="connsiteX22" fmla="*/ 678480 w 882546"/>
              <a:gd name="connsiteY22" fmla="*/ 828493 h 1184259"/>
              <a:gd name="connsiteX23" fmla="*/ 641064 w 882546"/>
              <a:gd name="connsiteY23" fmla="*/ 792778 h 1184259"/>
              <a:gd name="connsiteX24" fmla="*/ 373200 w 882546"/>
              <a:gd name="connsiteY24" fmla="*/ 649917 h 1184259"/>
              <a:gd name="connsiteX25" fmla="*/ 353642 w 882546"/>
              <a:gd name="connsiteY25" fmla="*/ 610800 h 1184259"/>
              <a:gd name="connsiteX26" fmla="*/ 385105 w 882546"/>
              <a:gd name="connsiteY26" fmla="*/ 579337 h 1184259"/>
              <a:gd name="connsiteX27" fmla="*/ 415718 w 882546"/>
              <a:gd name="connsiteY27" fmla="*/ 535968 h 1184259"/>
              <a:gd name="connsiteX28" fmla="*/ 392759 w 882546"/>
              <a:gd name="connsiteY28" fmla="*/ 465388 h 1184259"/>
              <a:gd name="connsiteX29" fmla="*/ 383405 w 882546"/>
              <a:gd name="connsiteY29" fmla="*/ 381202 h 1184259"/>
              <a:gd name="connsiteX30" fmla="*/ 364697 w 882546"/>
              <a:gd name="connsiteY30" fmla="*/ 322527 h 1184259"/>
              <a:gd name="connsiteX31" fmla="*/ 367248 w 882546"/>
              <a:gd name="connsiteY31" fmla="*/ 63167 h 1184259"/>
              <a:gd name="connsiteX32" fmla="*/ 491401 w 882546"/>
              <a:gd name="connsiteY32" fmla="*/ 13846 h 1184259"/>
              <a:gd name="connsiteX33" fmla="*/ 560280 w 882546"/>
              <a:gd name="connsiteY33" fmla="*/ 149904 h 1184259"/>
              <a:gd name="connsiteX34" fmla="*/ 635962 w 882546"/>
              <a:gd name="connsiteY34" fmla="*/ 205178 h 1184259"/>
              <a:gd name="connsiteX35" fmla="*/ 705692 w 882546"/>
              <a:gd name="connsiteY35" fmla="*/ 221334 h 1184259"/>
              <a:gd name="connsiteX36" fmla="*/ 755863 w 882546"/>
              <a:gd name="connsiteY36" fmla="*/ 282560 h 1184259"/>
              <a:gd name="connsiteX37" fmla="*/ 635112 w 882546"/>
              <a:gd name="connsiteY37" fmla="*/ 380352 h 1184259"/>
              <a:gd name="connsiteX38" fmla="*/ 525415 w 882546"/>
              <a:gd name="connsiteY38" fmla="*/ 405013 h 1184259"/>
              <a:gd name="connsiteX39" fmla="*/ 456536 w 882546"/>
              <a:gd name="connsiteY39" fmla="*/ 396509 h 1184259"/>
              <a:gd name="connsiteX40" fmla="*/ 466740 w 882546"/>
              <a:gd name="connsiteY40" fmla="*/ 476443 h 1184259"/>
              <a:gd name="connsiteX41" fmla="*/ 465039 w 882546"/>
              <a:gd name="connsiteY41" fmla="*/ 600596 h 1184259"/>
              <a:gd name="connsiteX42" fmla="*/ 450583 w 882546"/>
              <a:gd name="connsiteY42" fmla="*/ 653318 h 1184259"/>
              <a:gd name="connsiteX43" fmla="*/ 730352 w 882546"/>
              <a:gd name="connsiteY43" fmla="*/ 726449 h 1184259"/>
              <a:gd name="connsiteX44" fmla="*/ 860458 w 882546"/>
              <a:gd name="connsiteY44" fmla="*/ 740055 h 1184259"/>
              <a:gd name="connsiteX45" fmla="*/ 790728 w 882546"/>
              <a:gd name="connsiteY45" fmla="*/ 857405 h 1184259"/>
              <a:gd name="connsiteX46" fmla="*/ 604499 w 882546"/>
              <a:gd name="connsiteY46" fmla="*/ 891420 h 1184259"/>
              <a:gd name="connsiteX47" fmla="*/ 317927 w 882546"/>
              <a:gd name="connsiteY47" fmla="*/ 846350 h 1184259"/>
              <a:gd name="connsiteX48" fmla="*/ 273708 w 882546"/>
              <a:gd name="connsiteY48" fmla="*/ 828493 h 1184259"/>
              <a:gd name="connsiteX49" fmla="*/ 309423 w 882546"/>
              <a:gd name="connsiteY49" fmla="*/ 859106 h 1184259"/>
              <a:gd name="connsiteX50" fmla="*/ 342587 w 882546"/>
              <a:gd name="connsiteY50" fmla="*/ 910128 h 1184259"/>
              <a:gd name="connsiteX51" fmla="*/ 334934 w 882546"/>
              <a:gd name="connsiteY51" fmla="*/ 901624 h 1184259"/>
              <a:gd name="connsiteX52" fmla="*/ 331533 w 882546"/>
              <a:gd name="connsiteY52" fmla="*/ 893120 h 1184259"/>
              <a:gd name="connsiteX53" fmla="*/ 296668 w 882546"/>
              <a:gd name="connsiteY53" fmla="*/ 882066 h 1184259"/>
              <a:gd name="connsiteX54" fmla="*/ 295817 w 882546"/>
              <a:gd name="connsiteY54" fmla="*/ 887168 h 1184259"/>
              <a:gd name="connsiteX55" fmla="*/ 311124 w 882546"/>
              <a:gd name="connsiteY55" fmla="*/ 898222 h 1184259"/>
              <a:gd name="connsiteX56" fmla="*/ 332383 w 882546"/>
              <a:gd name="connsiteY56" fmla="*/ 911828 h 1184259"/>
              <a:gd name="connsiteX57" fmla="*/ 361295 w 882546"/>
              <a:gd name="connsiteY57" fmla="*/ 915230 h 1184259"/>
              <a:gd name="connsiteX58" fmla="*/ 386806 w 882546"/>
              <a:gd name="connsiteY58" fmla="*/ 916930 h 1184259"/>
              <a:gd name="connsiteX59" fmla="*/ 414018 w 882546"/>
              <a:gd name="connsiteY59" fmla="*/ 928835 h 1184259"/>
              <a:gd name="connsiteX60" fmla="*/ 421671 w 882546"/>
              <a:gd name="connsiteY60" fmla="*/ 932237 h 1184259"/>
              <a:gd name="connsiteX61" fmla="*/ 431025 w 882546"/>
              <a:gd name="connsiteY61" fmla="*/ 942441 h 1184259"/>
              <a:gd name="connsiteX62" fmla="*/ 488850 w 882546"/>
              <a:gd name="connsiteY62" fmla="*/ 954346 h 1184259"/>
              <a:gd name="connsiteX63" fmla="*/ 505006 w 882546"/>
              <a:gd name="connsiteY63" fmla="*/ 956047 h 1184259"/>
              <a:gd name="connsiteX64" fmla="*/ 561130 w 882546"/>
              <a:gd name="connsiteY64" fmla="*/ 965401 h 1184259"/>
              <a:gd name="connsiteX65" fmla="*/ 611302 w 882546"/>
              <a:gd name="connsiteY65" fmla="*/ 978156 h 1184259"/>
              <a:gd name="connsiteX66" fmla="*/ 669126 w 882546"/>
              <a:gd name="connsiteY66" fmla="*/ 1006218 h 1184259"/>
              <a:gd name="connsiteX67" fmla="*/ 635112 w 882546"/>
              <a:gd name="connsiteY67" fmla="*/ 1144827 h 1184259"/>
              <a:gd name="connsiteX68" fmla="*/ 487999 w 882546"/>
              <a:gd name="connsiteY68" fmla="*/ 1173740 h 1184259"/>
              <a:gd name="connsiteX69" fmla="*/ 539871 w 882546"/>
              <a:gd name="connsiteY69" fmla="*/ 1128671 h 1184259"/>
              <a:gd name="connsiteX70" fmla="*/ 557729 w 882546"/>
              <a:gd name="connsiteY70" fmla="*/ 1094656 h 1184259"/>
              <a:gd name="connsiteX71" fmla="*/ 392759 w 882546"/>
              <a:gd name="connsiteY71" fmla="*/ 973054 h 1184259"/>
              <a:gd name="connsiteX72" fmla="*/ 357044 w 882546"/>
              <a:gd name="connsiteY72" fmla="*/ 951795 h 1184259"/>
              <a:gd name="connsiteX73" fmla="*/ 364697 w 882546"/>
              <a:gd name="connsiteY73" fmla="*/ 975605 h 1184259"/>
              <a:gd name="connsiteX74" fmla="*/ 371500 w 882546"/>
              <a:gd name="connsiteY74" fmla="*/ 1012171 h 1184259"/>
              <a:gd name="connsiteX75" fmla="*/ 412317 w 882546"/>
              <a:gd name="connsiteY75" fmla="*/ 1110813 h 1184259"/>
              <a:gd name="connsiteX76" fmla="*/ 539871 w 882546"/>
              <a:gd name="connsiteY76" fmla="*/ 1128671 h 1184259"/>
              <a:gd name="connsiteX77" fmla="*/ 603648 w 882546"/>
              <a:gd name="connsiteY77" fmla="*/ 289363 h 1184259"/>
              <a:gd name="connsiteX78" fmla="*/ 597696 w 882546"/>
              <a:gd name="connsiteY78" fmla="*/ 247696 h 1184259"/>
              <a:gd name="connsiteX79" fmla="*/ 555178 w 882546"/>
              <a:gd name="connsiteY79" fmla="*/ 259601 h 1184259"/>
              <a:gd name="connsiteX80" fmla="*/ 575587 w 882546"/>
              <a:gd name="connsiteY80" fmla="*/ 292765 h 1184259"/>
              <a:gd name="connsiteX81" fmla="*/ 603648 w 882546"/>
              <a:gd name="connsiteY81" fmla="*/ 289363 h 1184259"/>
              <a:gd name="connsiteX82" fmla="*/ 492251 w 882546"/>
              <a:gd name="connsiteY82" fmla="*/ 250247 h 1184259"/>
              <a:gd name="connsiteX83" fmla="*/ 465890 w 882546"/>
              <a:gd name="connsiteY83" fmla="*/ 178816 h 1184259"/>
              <a:gd name="connsiteX84" fmla="*/ 444631 w 882546"/>
              <a:gd name="connsiteY84" fmla="*/ 160108 h 1184259"/>
              <a:gd name="connsiteX85" fmla="*/ 478645 w 882546"/>
              <a:gd name="connsiteY85" fmla="*/ 161809 h 1184259"/>
              <a:gd name="connsiteX86" fmla="*/ 500755 w 882546"/>
              <a:gd name="connsiteY86" fmla="*/ 170313 h 1184259"/>
              <a:gd name="connsiteX87" fmla="*/ 487999 w 882546"/>
              <a:gd name="connsiteY87" fmla="*/ 138849 h 1184259"/>
              <a:gd name="connsiteX88" fmla="*/ 465039 w 882546"/>
              <a:gd name="connsiteY88" fmla="*/ 96331 h 1184259"/>
              <a:gd name="connsiteX89" fmla="*/ 407215 w 882546"/>
              <a:gd name="connsiteY89" fmla="*/ 160108 h 1184259"/>
              <a:gd name="connsiteX90" fmla="*/ 402963 w 882546"/>
              <a:gd name="connsiteY90" fmla="*/ 227287 h 1184259"/>
              <a:gd name="connsiteX91" fmla="*/ 477795 w 882546"/>
              <a:gd name="connsiteY91" fmla="*/ 272356 h 1184259"/>
              <a:gd name="connsiteX92" fmla="*/ 492251 w 882546"/>
              <a:gd name="connsiteY92" fmla="*/ 250247 h 1184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882546" h="1184259">
                <a:moveTo>
                  <a:pt x="487999" y="1173740"/>
                </a:moveTo>
                <a:cubicBezTo>
                  <a:pt x="428474" y="1157583"/>
                  <a:pt x="389357" y="1138025"/>
                  <a:pt x="345989" y="1103160"/>
                </a:cubicBezTo>
                <a:cubicBezTo>
                  <a:pt x="316226" y="1079350"/>
                  <a:pt x="313675" y="1079350"/>
                  <a:pt x="295817" y="1092105"/>
                </a:cubicBezTo>
                <a:cubicBezTo>
                  <a:pt x="265204" y="1113364"/>
                  <a:pt x="203978" y="1109963"/>
                  <a:pt x="168263" y="1084452"/>
                </a:cubicBezTo>
                <a:lnTo>
                  <a:pt x="136800" y="1064043"/>
                </a:lnTo>
                <a:lnTo>
                  <a:pt x="131698" y="1097207"/>
                </a:lnTo>
                <a:cubicBezTo>
                  <a:pt x="124895" y="1141426"/>
                  <a:pt x="110439" y="1171189"/>
                  <a:pt x="93431" y="1177992"/>
                </a:cubicBezTo>
                <a:cubicBezTo>
                  <a:pt x="73023" y="1186495"/>
                  <a:pt x="38158" y="1138875"/>
                  <a:pt x="16899" y="1075098"/>
                </a:cubicBezTo>
                <a:cubicBezTo>
                  <a:pt x="-3510" y="1012171"/>
                  <a:pt x="-6061" y="966251"/>
                  <a:pt x="10946" y="934788"/>
                </a:cubicBezTo>
                <a:cubicBezTo>
                  <a:pt x="16899" y="922883"/>
                  <a:pt x="24552" y="903325"/>
                  <a:pt x="27953" y="890569"/>
                </a:cubicBezTo>
                <a:cubicBezTo>
                  <a:pt x="35607" y="857405"/>
                  <a:pt x="78125" y="837847"/>
                  <a:pt x="110439" y="851453"/>
                </a:cubicBezTo>
                <a:cubicBezTo>
                  <a:pt x="147004" y="865909"/>
                  <a:pt x="158909" y="887168"/>
                  <a:pt x="152106" y="924584"/>
                </a:cubicBezTo>
                <a:cubicBezTo>
                  <a:pt x="146154" y="960299"/>
                  <a:pt x="164862" y="1025777"/>
                  <a:pt x="183570" y="1032580"/>
                </a:cubicBezTo>
                <a:cubicBezTo>
                  <a:pt x="199727" y="1039383"/>
                  <a:pt x="218435" y="1030029"/>
                  <a:pt x="224387" y="1013021"/>
                </a:cubicBezTo>
                <a:cubicBezTo>
                  <a:pt x="226938" y="1004518"/>
                  <a:pt x="240544" y="986660"/>
                  <a:pt x="255000" y="973054"/>
                </a:cubicBezTo>
                <a:cubicBezTo>
                  <a:pt x="274558" y="954346"/>
                  <a:pt x="288164" y="949244"/>
                  <a:pt x="313675" y="949244"/>
                </a:cubicBezTo>
                <a:cubicBezTo>
                  <a:pt x="332383" y="950095"/>
                  <a:pt x="347690" y="950095"/>
                  <a:pt x="347690" y="949244"/>
                </a:cubicBezTo>
                <a:cubicBezTo>
                  <a:pt x="347690" y="948394"/>
                  <a:pt x="322179" y="930536"/>
                  <a:pt x="291566" y="910128"/>
                </a:cubicBezTo>
                <a:cubicBezTo>
                  <a:pt x="209081" y="855704"/>
                  <a:pt x="112990" y="762165"/>
                  <a:pt x="64519" y="689033"/>
                </a:cubicBezTo>
                <a:cubicBezTo>
                  <a:pt x="-2660" y="587840"/>
                  <a:pt x="-6911" y="541921"/>
                  <a:pt x="48362" y="516410"/>
                </a:cubicBezTo>
                <a:cubicBezTo>
                  <a:pt x="85778" y="499403"/>
                  <a:pt x="103636" y="507056"/>
                  <a:pt x="125745" y="551275"/>
                </a:cubicBezTo>
                <a:cubicBezTo>
                  <a:pt x="135099" y="568282"/>
                  <a:pt x="169114" y="612501"/>
                  <a:pt x="203128" y="648216"/>
                </a:cubicBezTo>
                <a:cubicBezTo>
                  <a:pt x="338336" y="795329"/>
                  <a:pt x="534769" y="869310"/>
                  <a:pt x="678480" y="828493"/>
                </a:cubicBezTo>
                <a:cubicBezTo>
                  <a:pt x="741407" y="811486"/>
                  <a:pt x="735455" y="805533"/>
                  <a:pt x="641064" y="792778"/>
                </a:cubicBezTo>
                <a:cubicBezTo>
                  <a:pt x="491401" y="772369"/>
                  <a:pt x="411467" y="729851"/>
                  <a:pt x="373200" y="649917"/>
                </a:cubicBezTo>
                <a:lnTo>
                  <a:pt x="353642" y="610800"/>
                </a:lnTo>
                <a:lnTo>
                  <a:pt x="385105" y="579337"/>
                </a:lnTo>
                <a:cubicBezTo>
                  <a:pt x="402113" y="562330"/>
                  <a:pt x="415718" y="542771"/>
                  <a:pt x="415718" y="535968"/>
                </a:cubicBezTo>
                <a:cubicBezTo>
                  <a:pt x="415718" y="529165"/>
                  <a:pt x="405514" y="497702"/>
                  <a:pt x="392759" y="465388"/>
                </a:cubicBezTo>
                <a:cubicBezTo>
                  <a:pt x="371500" y="411815"/>
                  <a:pt x="371500" y="405863"/>
                  <a:pt x="383405" y="381202"/>
                </a:cubicBezTo>
                <a:cubicBezTo>
                  <a:pt x="395310" y="353991"/>
                  <a:pt x="395310" y="353141"/>
                  <a:pt x="364697" y="322527"/>
                </a:cubicBezTo>
                <a:cubicBezTo>
                  <a:pt x="308573" y="265553"/>
                  <a:pt x="309423" y="174565"/>
                  <a:pt x="367248" y="63167"/>
                </a:cubicBezTo>
                <a:cubicBezTo>
                  <a:pt x="399562" y="1941"/>
                  <a:pt x="447182" y="-16767"/>
                  <a:pt x="491401" y="13846"/>
                </a:cubicBezTo>
                <a:cubicBezTo>
                  <a:pt x="512660" y="29153"/>
                  <a:pt x="560280" y="121842"/>
                  <a:pt x="560280" y="149904"/>
                </a:cubicBezTo>
                <a:cubicBezTo>
                  <a:pt x="560280" y="181367"/>
                  <a:pt x="579838" y="195824"/>
                  <a:pt x="635962" y="205178"/>
                </a:cubicBezTo>
                <a:cubicBezTo>
                  <a:pt x="665725" y="209429"/>
                  <a:pt x="697188" y="217083"/>
                  <a:pt x="705692" y="221334"/>
                </a:cubicBezTo>
                <a:cubicBezTo>
                  <a:pt x="722699" y="230688"/>
                  <a:pt x="755863" y="270655"/>
                  <a:pt x="755863" y="282560"/>
                </a:cubicBezTo>
                <a:cubicBezTo>
                  <a:pt x="755863" y="299568"/>
                  <a:pt x="687834" y="354841"/>
                  <a:pt x="635112" y="380352"/>
                </a:cubicBezTo>
                <a:cubicBezTo>
                  <a:pt x="587492" y="403312"/>
                  <a:pt x="571335" y="406713"/>
                  <a:pt x="525415" y="405013"/>
                </a:cubicBezTo>
                <a:cubicBezTo>
                  <a:pt x="495653" y="404162"/>
                  <a:pt x="464189" y="399910"/>
                  <a:pt x="456536" y="396509"/>
                </a:cubicBezTo>
                <a:cubicBezTo>
                  <a:pt x="432726" y="386305"/>
                  <a:pt x="436978" y="417768"/>
                  <a:pt x="466740" y="476443"/>
                </a:cubicBezTo>
                <a:cubicBezTo>
                  <a:pt x="499054" y="540220"/>
                  <a:pt x="499054" y="562330"/>
                  <a:pt x="465039" y="600596"/>
                </a:cubicBezTo>
                <a:cubicBezTo>
                  <a:pt x="439529" y="629508"/>
                  <a:pt x="438678" y="632910"/>
                  <a:pt x="450583" y="653318"/>
                </a:cubicBezTo>
                <a:cubicBezTo>
                  <a:pt x="483747" y="712844"/>
                  <a:pt x="566233" y="734103"/>
                  <a:pt x="730352" y="726449"/>
                </a:cubicBezTo>
                <a:cubicBezTo>
                  <a:pt x="830695" y="721347"/>
                  <a:pt x="837498" y="722198"/>
                  <a:pt x="860458" y="740055"/>
                </a:cubicBezTo>
                <a:cubicBezTo>
                  <a:pt x="904677" y="774920"/>
                  <a:pt x="881717" y="814037"/>
                  <a:pt x="790728" y="857405"/>
                </a:cubicBezTo>
                <a:cubicBezTo>
                  <a:pt x="726951" y="888018"/>
                  <a:pt x="723549" y="888868"/>
                  <a:pt x="604499" y="891420"/>
                </a:cubicBezTo>
                <a:cubicBezTo>
                  <a:pt x="470142" y="894821"/>
                  <a:pt x="393609" y="882916"/>
                  <a:pt x="317927" y="846350"/>
                </a:cubicBezTo>
                <a:cubicBezTo>
                  <a:pt x="294967" y="835296"/>
                  <a:pt x="275409" y="826792"/>
                  <a:pt x="273708" y="828493"/>
                </a:cubicBezTo>
                <a:cubicBezTo>
                  <a:pt x="272007" y="829343"/>
                  <a:pt x="288164" y="842949"/>
                  <a:pt x="309423" y="859106"/>
                </a:cubicBezTo>
                <a:cubicBezTo>
                  <a:pt x="350241" y="889719"/>
                  <a:pt x="363846" y="910128"/>
                  <a:pt x="342587" y="910128"/>
                </a:cubicBezTo>
                <a:cubicBezTo>
                  <a:pt x="335784" y="910128"/>
                  <a:pt x="332383" y="906726"/>
                  <a:pt x="334934" y="901624"/>
                </a:cubicBezTo>
                <a:cubicBezTo>
                  <a:pt x="337485" y="897372"/>
                  <a:pt x="335784" y="893120"/>
                  <a:pt x="331533" y="893120"/>
                </a:cubicBezTo>
                <a:cubicBezTo>
                  <a:pt x="313675" y="893120"/>
                  <a:pt x="309423" y="891420"/>
                  <a:pt x="296668" y="882066"/>
                </a:cubicBezTo>
                <a:cubicBezTo>
                  <a:pt x="285613" y="872712"/>
                  <a:pt x="285613" y="873562"/>
                  <a:pt x="295817" y="887168"/>
                </a:cubicBezTo>
                <a:cubicBezTo>
                  <a:pt x="302620" y="894821"/>
                  <a:pt x="309423" y="899923"/>
                  <a:pt x="311124" y="898222"/>
                </a:cubicBezTo>
                <a:cubicBezTo>
                  <a:pt x="313675" y="896522"/>
                  <a:pt x="323029" y="902474"/>
                  <a:pt x="332383" y="911828"/>
                </a:cubicBezTo>
                <a:cubicBezTo>
                  <a:pt x="349390" y="928835"/>
                  <a:pt x="351091" y="928835"/>
                  <a:pt x="361295" y="915230"/>
                </a:cubicBezTo>
                <a:cubicBezTo>
                  <a:pt x="371500" y="900774"/>
                  <a:pt x="373200" y="900774"/>
                  <a:pt x="386806" y="916930"/>
                </a:cubicBezTo>
                <a:cubicBezTo>
                  <a:pt x="394459" y="927135"/>
                  <a:pt x="407215" y="932237"/>
                  <a:pt x="414018" y="928835"/>
                </a:cubicBezTo>
                <a:cubicBezTo>
                  <a:pt x="420821" y="926284"/>
                  <a:pt x="425072" y="927985"/>
                  <a:pt x="421671" y="932237"/>
                </a:cubicBezTo>
                <a:cubicBezTo>
                  <a:pt x="419120" y="936489"/>
                  <a:pt x="423372" y="941591"/>
                  <a:pt x="431025" y="942441"/>
                </a:cubicBezTo>
                <a:cubicBezTo>
                  <a:pt x="465039" y="945843"/>
                  <a:pt x="483747" y="950095"/>
                  <a:pt x="488850" y="954346"/>
                </a:cubicBezTo>
                <a:cubicBezTo>
                  <a:pt x="491401" y="957748"/>
                  <a:pt x="499054" y="957748"/>
                  <a:pt x="505006" y="956047"/>
                </a:cubicBezTo>
                <a:cubicBezTo>
                  <a:pt x="510959" y="953496"/>
                  <a:pt x="536470" y="957748"/>
                  <a:pt x="561130" y="965401"/>
                </a:cubicBezTo>
                <a:cubicBezTo>
                  <a:pt x="586641" y="972204"/>
                  <a:pt x="608751" y="978156"/>
                  <a:pt x="611302" y="978156"/>
                </a:cubicBezTo>
                <a:cubicBezTo>
                  <a:pt x="625758" y="978156"/>
                  <a:pt x="652119" y="990912"/>
                  <a:pt x="669126" y="1006218"/>
                </a:cubicBezTo>
                <a:cubicBezTo>
                  <a:pt x="702290" y="1036831"/>
                  <a:pt x="687834" y="1098908"/>
                  <a:pt x="635112" y="1144827"/>
                </a:cubicBezTo>
                <a:cubicBezTo>
                  <a:pt x="587492" y="1185645"/>
                  <a:pt x="554327" y="1192448"/>
                  <a:pt x="487999" y="1173740"/>
                </a:cubicBezTo>
                <a:close/>
                <a:moveTo>
                  <a:pt x="539871" y="1128671"/>
                </a:moveTo>
                <a:cubicBezTo>
                  <a:pt x="555178" y="1115915"/>
                  <a:pt x="561130" y="1103160"/>
                  <a:pt x="557729" y="1094656"/>
                </a:cubicBezTo>
                <a:cubicBezTo>
                  <a:pt x="552627" y="1081050"/>
                  <a:pt x="462488" y="1014722"/>
                  <a:pt x="392759" y="973054"/>
                </a:cubicBezTo>
                <a:lnTo>
                  <a:pt x="357044" y="951795"/>
                </a:lnTo>
                <a:lnTo>
                  <a:pt x="364697" y="975605"/>
                </a:lnTo>
                <a:cubicBezTo>
                  <a:pt x="368949" y="988361"/>
                  <a:pt x="372350" y="1005368"/>
                  <a:pt x="371500" y="1012171"/>
                </a:cubicBezTo>
                <a:cubicBezTo>
                  <a:pt x="367248" y="1047036"/>
                  <a:pt x="385105" y="1090404"/>
                  <a:pt x="412317" y="1110813"/>
                </a:cubicBezTo>
                <a:cubicBezTo>
                  <a:pt x="464189" y="1150780"/>
                  <a:pt x="506707" y="1156732"/>
                  <a:pt x="539871" y="1128671"/>
                </a:cubicBezTo>
                <a:close/>
                <a:moveTo>
                  <a:pt x="603648" y="289363"/>
                </a:moveTo>
                <a:cubicBezTo>
                  <a:pt x="626608" y="289363"/>
                  <a:pt x="624057" y="268104"/>
                  <a:pt x="597696" y="247696"/>
                </a:cubicBezTo>
                <a:cubicBezTo>
                  <a:pt x="567933" y="223886"/>
                  <a:pt x="566233" y="224736"/>
                  <a:pt x="555178" y="259601"/>
                </a:cubicBezTo>
                <a:cubicBezTo>
                  <a:pt x="545824" y="290214"/>
                  <a:pt x="551776" y="300418"/>
                  <a:pt x="575587" y="292765"/>
                </a:cubicBezTo>
                <a:cubicBezTo>
                  <a:pt x="582389" y="291064"/>
                  <a:pt x="594294" y="289363"/>
                  <a:pt x="603648" y="289363"/>
                </a:cubicBezTo>
                <a:close/>
                <a:moveTo>
                  <a:pt x="492251" y="250247"/>
                </a:moveTo>
                <a:cubicBezTo>
                  <a:pt x="509258" y="206878"/>
                  <a:pt x="503306" y="190721"/>
                  <a:pt x="465890" y="178816"/>
                </a:cubicBezTo>
                <a:cubicBezTo>
                  <a:pt x="440379" y="170313"/>
                  <a:pt x="435277" y="165211"/>
                  <a:pt x="444631" y="160108"/>
                </a:cubicBezTo>
                <a:cubicBezTo>
                  <a:pt x="451434" y="156707"/>
                  <a:pt x="466740" y="156707"/>
                  <a:pt x="478645" y="161809"/>
                </a:cubicBezTo>
                <a:lnTo>
                  <a:pt x="500755" y="170313"/>
                </a:lnTo>
                <a:lnTo>
                  <a:pt x="487999" y="138849"/>
                </a:lnTo>
                <a:cubicBezTo>
                  <a:pt x="480346" y="121842"/>
                  <a:pt x="470992" y="102284"/>
                  <a:pt x="465039" y="96331"/>
                </a:cubicBezTo>
                <a:cubicBezTo>
                  <a:pt x="450583" y="79324"/>
                  <a:pt x="428474" y="103984"/>
                  <a:pt x="407215" y="160108"/>
                </a:cubicBezTo>
                <a:cubicBezTo>
                  <a:pt x="391058" y="203477"/>
                  <a:pt x="390208" y="207729"/>
                  <a:pt x="402963" y="227287"/>
                </a:cubicBezTo>
                <a:cubicBezTo>
                  <a:pt x="414868" y="245145"/>
                  <a:pt x="457386" y="270655"/>
                  <a:pt x="477795" y="272356"/>
                </a:cubicBezTo>
                <a:cubicBezTo>
                  <a:pt x="481196" y="272356"/>
                  <a:pt x="487999" y="262152"/>
                  <a:pt x="492251" y="250247"/>
                </a:cubicBezTo>
                <a:close/>
              </a:path>
            </a:pathLst>
          </a:custGeom>
          <a:blipFill dpi="0"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ctr"/>
          </a:blipFill>
          <a:ln w="850" cap="flat">
            <a:noFill/>
            <a:prstDash val="solid"/>
            <a:miter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rtlCol="0" anchor="ctr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4" name="图形 2">
            <a:extLst>
              <a:ext uri="{FF2B5EF4-FFF2-40B4-BE49-F238E27FC236}">
                <a16:creationId xmlns:a16="http://schemas.microsoft.com/office/drawing/2014/main" id="{B902BB63-C6DF-6755-74ED-5DDFA90AECEA}"/>
              </a:ext>
            </a:extLst>
          </p:cNvPr>
          <p:cNvGrpSpPr/>
          <p:nvPr/>
        </p:nvGrpSpPr>
        <p:grpSpPr>
          <a:xfrm>
            <a:off x="5247988" y="3045094"/>
            <a:ext cx="861099" cy="1217983"/>
            <a:chOff x="6052857" y="422836"/>
            <a:chExt cx="861099" cy="1217983"/>
          </a:xfrm>
          <a:blipFill dpi="0"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ctr"/>
          </a:blipFill>
          <a:scene3d>
            <a:camera prst="orthographicFront">
              <a:rot lat="0" lon="0" rev="0"/>
            </a:camera>
            <a:lightRig rig="threePt" dir="t"/>
          </a:scene3d>
        </p:grpSpPr>
        <p:sp>
          <p:nvSpPr>
            <p:cNvPr id="15" name="任意多边形: 形状 14">
              <a:extLst>
                <a:ext uri="{FF2B5EF4-FFF2-40B4-BE49-F238E27FC236}">
                  <a16:creationId xmlns:a16="http://schemas.microsoft.com/office/drawing/2014/main" id="{DBD4A129-E99E-0E01-6C75-18E290A1A564}"/>
                </a:ext>
              </a:extLst>
            </p:cNvPr>
            <p:cNvSpPr/>
            <p:nvPr/>
          </p:nvSpPr>
          <p:spPr>
            <a:xfrm>
              <a:off x="6254479" y="422836"/>
              <a:ext cx="270467" cy="197752"/>
            </a:xfrm>
            <a:custGeom>
              <a:avLst/>
              <a:gdLst>
                <a:gd name="connsiteX0" fmla="*/ 159 w 270467"/>
                <a:gd name="connsiteY0" fmla="*/ -62 h 197752"/>
                <a:gd name="connsiteX1" fmla="*/ 60940 w 270467"/>
                <a:gd name="connsiteY1" fmla="*/ 10617 h 197752"/>
                <a:gd name="connsiteX2" fmla="*/ 99180 w 270467"/>
                <a:gd name="connsiteY2" fmla="*/ 28107 h 197752"/>
                <a:gd name="connsiteX3" fmla="*/ 180943 w 270467"/>
                <a:gd name="connsiteY3" fmla="*/ 60431 h 197752"/>
                <a:gd name="connsiteX4" fmla="*/ 216932 w 270467"/>
                <a:gd name="connsiteY4" fmla="*/ 82336 h 197752"/>
                <a:gd name="connsiteX5" fmla="*/ 259963 w 270467"/>
                <a:gd name="connsiteY5" fmla="*/ 144242 h 197752"/>
                <a:gd name="connsiteX6" fmla="*/ 266861 w 270467"/>
                <a:gd name="connsiteY6" fmla="*/ 174835 h 197752"/>
                <a:gd name="connsiteX7" fmla="*/ 243686 w 270467"/>
                <a:gd name="connsiteY7" fmla="*/ 197548 h 197752"/>
                <a:gd name="connsiteX8" fmla="*/ 148330 w 270467"/>
                <a:gd name="connsiteY8" fmla="*/ 157027 h 197752"/>
                <a:gd name="connsiteX9" fmla="*/ 75485 w 270467"/>
                <a:gd name="connsiteY9" fmla="*/ 112813 h 197752"/>
                <a:gd name="connsiteX10" fmla="*/ 90926 w 270467"/>
                <a:gd name="connsiteY10" fmla="*/ 100258 h 197752"/>
                <a:gd name="connsiteX11" fmla="*/ 13204 w 270467"/>
                <a:gd name="connsiteY11" fmla="*/ 23171 h 197752"/>
                <a:gd name="connsiteX12" fmla="*/ 159 w 270467"/>
                <a:gd name="connsiteY12" fmla="*/ -62 h 197752"/>
                <a:gd name="connsiteX13" fmla="*/ 167811 w 270467"/>
                <a:gd name="connsiteY13" fmla="*/ 158759 h 197752"/>
                <a:gd name="connsiteX14" fmla="*/ 173150 w 270467"/>
                <a:gd name="connsiteY14" fmla="*/ 162598 h 197752"/>
                <a:gd name="connsiteX15" fmla="*/ 167811 w 270467"/>
                <a:gd name="connsiteY15" fmla="*/ 158759 h 197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70467" h="197752">
                  <a:moveTo>
                    <a:pt x="159" y="-62"/>
                  </a:moveTo>
                  <a:cubicBezTo>
                    <a:pt x="20419" y="3575"/>
                    <a:pt x="40679" y="7096"/>
                    <a:pt x="60940" y="10617"/>
                  </a:cubicBezTo>
                  <a:cubicBezTo>
                    <a:pt x="75081" y="13157"/>
                    <a:pt x="85529" y="24268"/>
                    <a:pt x="99180" y="28107"/>
                  </a:cubicBezTo>
                  <a:cubicBezTo>
                    <a:pt x="127550" y="35120"/>
                    <a:pt x="157132" y="42652"/>
                    <a:pt x="180943" y="60431"/>
                  </a:cubicBezTo>
                  <a:cubicBezTo>
                    <a:pt x="193699" y="66664"/>
                    <a:pt x="209572" y="68108"/>
                    <a:pt x="216932" y="82336"/>
                  </a:cubicBezTo>
                  <a:cubicBezTo>
                    <a:pt x="231160" y="103346"/>
                    <a:pt x="266544" y="113477"/>
                    <a:pt x="259963" y="144242"/>
                  </a:cubicBezTo>
                  <a:cubicBezTo>
                    <a:pt x="267092" y="152179"/>
                    <a:pt x="275721" y="165426"/>
                    <a:pt x="266861" y="174835"/>
                  </a:cubicBezTo>
                  <a:cubicBezTo>
                    <a:pt x="259617" y="182800"/>
                    <a:pt x="253095" y="192093"/>
                    <a:pt x="243686" y="197548"/>
                  </a:cubicBezTo>
                  <a:cubicBezTo>
                    <a:pt x="207235" y="199741"/>
                    <a:pt x="176787" y="176335"/>
                    <a:pt x="148330" y="157027"/>
                  </a:cubicBezTo>
                  <a:cubicBezTo>
                    <a:pt x="121634" y="146320"/>
                    <a:pt x="101547" y="124617"/>
                    <a:pt x="75485" y="112813"/>
                  </a:cubicBezTo>
                  <a:cubicBezTo>
                    <a:pt x="80680" y="108715"/>
                    <a:pt x="85818" y="104501"/>
                    <a:pt x="90926" y="100258"/>
                  </a:cubicBezTo>
                  <a:cubicBezTo>
                    <a:pt x="66971" y="72639"/>
                    <a:pt x="40044" y="47905"/>
                    <a:pt x="13204" y="23171"/>
                  </a:cubicBezTo>
                  <a:cubicBezTo>
                    <a:pt x="5729" y="17486"/>
                    <a:pt x="3334" y="8250"/>
                    <a:pt x="159" y="-62"/>
                  </a:cubicBezTo>
                  <a:moveTo>
                    <a:pt x="167811" y="158759"/>
                  </a:moveTo>
                  <a:cubicBezTo>
                    <a:pt x="164781" y="162165"/>
                    <a:pt x="170697" y="166061"/>
                    <a:pt x="173150" y="162598"/>
                  </a:cubicBezTo>
                  <a:cubicBezTo>
                    <a:pt x="176267" y="159221"/>
                    <a:pt x="170178" y="155296"/>
                    <a:pt x="167811" y="158759"/>
                  </a:cubicBezTo>
                  <a:close/>
                </a:path>
              </a:pathLst>
            </a:custGeom>
            <a:grpFill/>
            <a:ln w="28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" name="任意多边形: 形状 15">
              <a:extLst>
                <a:ext uri="{FF2B5EF4-FFF2-40B4-BE49-F238E27FC236}">
                  <a16:creationId xmlns:a16="http://schemas.microsoft.com/office/drawing/2014/main" id="{A3A6C1E4-622F-3D9D-E88C-98BDF37C3214}"/>
                </a:ext>
              </a:extLst>
            </p:cNvPr>
            <p:cNvSpPr/>
            <p:nvPr/>
          </p:nvSpPr>
          <p:spPr>
            <a:xfrm>
              <a:off x="6259813" y="682560"/>
              <a:ext cx="654144" cy="958259"/>
            </a:xfrm>
            <a:custGeom>
              <a:avLst/>
              <a:gdLst>
                <a:gd name="connsiteX0" fmla="*/ 431411 w 654144"/>
                <a:gd name="connsiteY0" fmla="*/ 15940 h 958259"/>
                <a:gd name="connsiteX1" fmla="*/ 481225 w 654144"/>
                <a:gd name="connsiteY1" fmla="*/ 95 h 958259"/>
                <a:gd name="connsiteX2" fmla="*/ 533463 w 654144"/>
                <a:gd name="connsiteY2" fmla="*/ 34411 h 958259"/>
                <a:gd name="connsiteX3" fmla="*/ 606654 w 654144"/>
                <a:gd name="connsiteY3" fmla="*/ 96721 h 958259"/>
                <a:gd name="connsiteX4" fmla="*/ 653004 w 654144"/>
                <a:gd name="connsiteY4" fmla="*/ 197589 h 958259"/>
                <a:gd name="connsiteX5" fmla="*/ 638487 w 654144"/>
                <a:gd name="connsiteY5" fmla="*/ 248644 h 958259"/>
                <a:gd name="connsiteX6" fmla="*/ 594936 w 654144"/>
                <a:gd name="connsiteY6" fmla="*/ 271877 h 958259"/>
                <a:gd name="connsiteX7" fmla="*/ 510981 w 654144"/>
                <a:gd name="connsiteY7" fmla="*/ 337824 h 958259"/>
                <a:gd name="connsiteX8" fmla="*/ 490316 w 654144"/>
                <a:gd name="connsiteY8" fmla="*/ 361778 h 958259"/>
                <a:gd name="connsiteX9" fmla="*/ 375306 w 654144"/>
                <a:gd name="connsiteY9" fmla="*/ 423684 h 958259"/>
                <a:gd name="connsiteX10" fmla="*/ 350197 w 654144"/>
                <a:gd name="connsiteY10" fmla="*/ 428331 h 958259"/>
                <a:gd name="connsiteX11" fmla="*/ 234523 w 654144"/>
                <a:gd name="connsiteY11" fmla="*/ 491594 h 958259"/>
                <a:gd name="connsiteX12" fmla="*/ 206038 w 654144"/>
                <a:gd name="connsiteY12" fmla="*/ 520368 h 958259"/>
                <a:gd name="connsiteX13" fmla="*/ 309850 w 654144"/>
                <a:gd name="connsiteY13" fmla="*/ 549489 h 958259"/>
                <a:gd name="connsiteX14" fmla="*/ 400675 w 654144"/>
                <a:gd name="connsiteY14" fmla="*/ 575492 h 958259"/>
                <a:gd name="connsiteX15" fmla="*/ 469796 w 654144"/>
                <a:gd name="connsiteY15" fmla="*/ 605709 h 958259"/>
                <a:gd name="connsiteX16" fmla="*/ 568038 w 654144"/>
                <a:gd name="connsiteY16" fmla="*/ 706837 h 958259"/>
                <a:gd name="connsiteX17" fmla="*/ 576264 w 654144"/>
                <a:gd name="connsiteY17" fmla="*/ 764212 h 958259"/>
                <a:gd name="connsiteX18" fmla="*/ 464313 w 654144"/>
                <a:gd name="connsiteY18" fmla="*/ 775699 h 958259"/>
                <a:gd name="connsiteX19" fmla="*/ 422522 w 654144"/>
                <a:gd name="connsiteY19" fmla="*/ 797431 h 958259"/>
                <a:gd name="connsiteX20" fmla="*/ 374209 w 654144"/>
                <a:gd name="connsiteY20" fmla="*/ 834979 h 958259"/>
                <a:gd name="connsiteX21" fmla="*/ 307801 w 654144"/>
                <a:gd name="connsiteY21" fmla="*/ 856307 h 958259"/>
                <a:gd name="connsiteX22" fmla="*/ 209328 w 654144"/>
                <a:gd name="connsiteY22" fmla="*/ 916136 h 958259"/>
                <a:gd name="connsiteX23" fmla="*/ 146614 w 654144"/>
                <a:gd name="connsiteY23" fmla="*/ 956367 h 958259"/>
                <a:gd name="connsiteX24" fmla="*/ 110191 w 654144"/>
                <a:gd name="connsiteY24" fmla="*/ 957984 h 958259"/>
                <a:gd name="connsiteX25" fmla="*/ 163151 w 654144"/>
                <a:gd name="connsiteY25" fmla="*/ 924967 h 958259"/>
                <a:gd name="connsiteX26" fmla="*/ 209876 w 654144"/>
                <a:gd name="connsiteY26" fmla="*/ 876019 h 958259"/>
                <a:gd name="connsiteX27" fmla="*/ 290802 w 654144"/>
                <a:gd name="connsiteY27" fmla="*/ 800173 h 958259"/>
                <a:gd name="connsiteX28" fmla="*/ 255245 w 654144"/>
                <a:gd name="connsiteY28" fmla="*/ 790418 h 958259"/>
                <a:gd name="connsiteX29" fmla="*/ 213340 w 654144"/>
                <a:gd name="connsiteY29" fmla="*/ 805743 h 958259"/>
                <a:gd name="connsiteX30" fmla="*/ 121534 w 654144"/>
                <a:gd name="connsiteY30" fmla="*/ 783809 h 958259"/>
                <a:gd name="connsiteX31" fmla="*/ 56251 w 654144"/>
                <a:gd name="connsiteY31" fmla="*/ 713533 h 958259"/>
                <a:gd name="connsiteX32" fmla="*/ 16884 w 654144"/>
                <a:gd name="connsiteY32" fmla="*/ 646028 h 958259"/>
                <a:gd name="connsiteX33" fmla="*/ 6725 w 654144"/>
                <a:gd name="connsiteY33" fmla="*/ 589057 h 958259"/>
                <a:gd name="connsiteX34" fmla="*/ 7389 w 654144"/>
                <a:gd name="connsiteY34" fmla="*/ 508737 h 958259"/>
                <a:gd name="connsiteX35" fmla="*/ 62686 w 654144"/>
                <a:gd name="connsiteY35" fmla="*/ 469371 h 958259"/>
                <a:gd name="connsiteX36" fmla="*/ 122746 w 654144"/>
                <a:gd name="connsiteY36" fmla="*/ 437076 h 958259"/>
                <a:gd name="connsiteX37" fmla="*/ 207712 w 654144"/>
                <a:gd name="connsiteY37" fmla="*/ 346020 h 958259"/>
                <a:gd name="connsiteX38" fmla="*/ 331784 w 654144"/>
                <a:gd name="connsiteY38" fmla="*/ 227691 h 958259"/>
                <a:gd name="connsiteX39" fmla="*/ 416750 w 654144"/>
                <a:gd name="connsiteY39" fmla="*/ 126419 h 958259"/>
                <a:gd name="connsiteX40" fmla="*/ 423330 w 654144"/>
                <a:gd name="connsiteY40" fmla="*/ 142638 h 958259"/>
                <a:gd name="connsiteX41" fmla="*/ 478714 w 654144"/>
                <a:gd name="connsiteY41" fmla="*/ 49303 h 958259"/>
                <a:gd name="connsiteX42" fmla="*/ 431411 w 654144"/>
                <a:gd name="connsiteY42" fmla="*/ 15940 h 958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654144" h="958259">
                  <a:moveTo>
                    <a:pt x="431411" y="15940"/>
                  </a:moveTo>
                  <a:cubicBezTo>
                    <a:pt x="446881" y="8003"/>
                    <a:pt x="462927" y="-2127"/>
                    <a:pt x="481225" y="95"/>
                  </a:cubicBezTo>
                  <a:cubicBezTo>
                    <a:pt x="501803" y="6156"/>
                    <a:pt x="516608" y="22145"/>
                    <a:pt x="533463" y="34411"/>
                  </a:cubicBezTo>
                  <a:cubicBezTo>
                    <a:pt x="558485" y="54353"/>
                    <a:pt x="586047" y="71872"/>
                    <a:pt x="606654" y="96721"/>
                  </a:cubicBezTo>
                  <a:cubicBezTo>
                    <a:pt x="626799" y="127689"/>
                    <a:pt x="647059" y="160474"/>
                    <a:pt x="653004" y="197589"/>
                  </a:cubicBezTo>
                  <a:cubicBezTo>
                    <a:pt x="656872" y="215483"/>
                    <a:pt x="651706" y="235714"/>
                    <a:pt x="638487" y="248644"/>
                  </a:cubicBezTo>
                  <a:cubicBezTo>
                    <a:pt x="627809" y="262439"/>
                    <a:pt x="608761" y="262699"/>
                    <a:pt x="594936" y="271877"/>
                  </a:cubicBezTo>
                  <a:cubicBezTo>
                    <a:pt x="566018" y="292599"/>
                    <a:pt x="540130" y="317275"/>
                    <a:pt x="510981" y="337824"/>
                  </a:cubicBezTo>
                  <a:cubicBezTo>
                    <a:pt x="502467" y="344317"/>
                    <a:pt x="499523" y="356121"/>
                    <a:pt x="490316" y="361778"/>
                  </a:cubicBezTo>
                  <a:cubicBezTo>
                    <a:pt x="447602" y="373524"/>
                    <a:pt x="415625" y="406772"/>
                    <a:pt x="375306" y="423684"/>
                  </a:cubicBezTo>
                  <a:cubicBezTo>
                    <a:pt x="367225" y="426686"/>
                    <a:pt x="358480" y="426397"/>
                    <a:pt x="350197" y="428331"/>
                  </a:cubicBezTo>
                  <a:cubicBezTo>
                    <a:pt x="313429" y="451708"/>
                    <a:pt x="281566" y="491103"/>
                    <a:pt x="234523" y="491594"/>
                  </a:cubicBezTo>
                  <a:cubicBezTo>
                    <a:pt x="227972" y="503831"/>
                    <a:pt x="216572" y="511854"/>
                    <a:pt x="206038" y="520368"/>
                  </a:cubicBezTo>
                  <a:cubicBezTo>
                    <a:pt x="240036" y="532085"/>
                    <a:pt x="274842" y="541234"/>
                    <a:pt x="309850" y="549489"/>
                  </a:cubicBezTo>
                  <a:cubicBezTo>
                    <a:pt x="340298" y="557512"/>
                    <a:pt x="369274" y="571250"/>
                    <a:pt x="400675" y="575492"/>
                  </a:cubicBezTo>
                  <a:cubicBezTo>
                    <a:pt x="426188" y="578955"/>
                    <a:pt x="446534" y="596214"/>
                    <a:pt x="469796" y="605709"/>
                  </a:cubicBezTo>
                  <a:cubicBezTo>
                    <a:pt x="517070" y="621756"/>
                    <a:pt x="542439" y="667587"/>
                    <a:pt x="568038" y="706837"/>
                  </a:cubicBezTo>
                  <a:cubicBezTo>
                    <a:pt x="581603" y="723201"/>
                    <a:pt x="578572" y="744645"/>
                    <a:pt x="576264" y="764212"/>
                  </a:cubicBezTo>
                  <a:cubicBezTo>
                    <a:pt x="538975" y="765252"/>
                    <a:pt x="499321" y="759595"/>
                    <a:pt x="464313" y="775699"/>
                  </a:cubicBezTo>
                  <a:cubicBezTo>
                    <a:pt x="450142" y="782222"/>
                    <a:pt x="434095" y="786378"/>
                    <a:pt x="422522" y="797431"/>
                  </a:cubicBezTo>
                  <a:cubicBezTo>
                    <a:pt x="407861" y="811631"/>
                    <a:pt x="391497" y="824185"/>
                    <a:pt x="374209" y="834979"/>
                  </a:cubicBezTo>
                  <a:cubicBezTo>
                    <a:pt x="352275" y="842685"/>
                    <a:pt x="329591" y="848168"/>
                    <a:pt x="307801" y="856307"/>
                  </a:cubicBezTo>
                  <a:cubicBezTo>
                    <a:pt x="272764" y="872325"/>
                    <a:pt x="240007" y="892874"/>
                    <a:pt x="209328" y="916136"/>
                  </a:cubicBezTo>
                  <a:cubicBezTo>
                    <a:pt x="188721" y="929873"/>
                    <a:pt x="169962" y="947276"/>
                    <a:pt x="146614" y="956367"/>
                  </a:cubicBezTo>
                  <a:cubicBezTo>
                    <a:pt x="134665" y="959023"/>
                    <a:pt x="122313" y="957637"/>
                    <a:pt x="110191" y="957984"/>
                  </a:cubicBezTo>
                  <a:cubicBezTo>
                    <a:pt x="124304" y="941562"/>
                    <a:pt x="148951" y="941302"/>
                    <a:pt x="163151" y="924967"/>
                  </a:cubicBezTo>
                  <a:cubicBezTo>
                    <a:pt x="179342" y="909238"/>
                    <a:pt x="191723" y="889699"/>
                    <a:pt x="209876" y="876019"/>
                  </a:cubicBezTo>
                  <a:cubicBezTo>
                    <a:pt x="238795" y="852873"/>
                    <a:pt x="265722" y="827389"/>
                    <a:pt x="290802" y="800173"/>
                  </a:cubicBezTo>
                  <a:cubicBezTo>
                    <a:pt x="280701" y="792698"/>
                    <a:pt x="267771" y="788831"/>
                    <a:pt x="255245" y="790418"/>
                  </a:cubicBezTo>
                  <a:cubicBezTo>
                    <a:pt x="241017" y="794834"/>
                    <a:pt x="228953" y="806782"/>
                    <a:pt x="213340" y="805743"/>
                  </a:cubicBezTo>
                  <a:cubicBezTo>
                    <a:pt x="181795" y="805859"/>
                    <a:pt x="147999" y="802309"/>
                    <a:pt x="121534" y="783809"/>
                  </a:cubicBezTo>
                  <a:cubicBezTo>
                    <a:pt x="97579" y="762625"/>
                    <a:pt x="73163" y="741095"/>
                    <a:pt x="56251" y="713533"/>
                  </a:cubicBezTo>
                  <a:cubicBezTo>
                    <a:pt x="42773" y="691310"/>
                    <a:pt x="26322" y="670444"/>
                    <a:pt x="16884" y="646028"/>
                  </a:cubicBezTo>
                  <a:cubicBezTo>
                    <a:pt x="10073" y="627730"/>
                    <a:pt x="12757" y="607470"/>
                    <a:pt x="6725" y="589057"/>
                  </a:cubicBezTo>
                  <a:cubicBezTo>
                    <a:pt x="-6550" y="564150"/>
                    <a:pt x="3637" y="534683"/>
                    <a:pt x="7389" y="508737"/>
                  </a:cubicBezTo>
                  <a:cubicBezTo>
                    <a:pt x="23436" y="492921"/>
                    <a:pt x="44360" y="482416"/>
                    <a:pt x="62686" y="469371"/>
                  </a:cubicBezTo>
                  <a:cubicBezTo>
                    <a:pt x="81908" y="456932"/>
                    <a:pt x="106151" y="453873"/>
                    <a:pt x="122746" y="437076"/>
                  </a:cubicBezTo>
                  <a:cubicBezTo>
                    <a:pt x="154031" y="409629"/>
                    <a:pt x="181708" y="378431"/>
                    <a:pt x="207712" y="346020"/>
                  </a:cubicBezTo>
                  <a:cubicBezTo>
                    <a:pt x="243961" y="301257"/>
                    <a:pt x="294294" y="271184"/>
                    <a:pt x="331784" y="227691"/>
                  </a:cubicBezTo>
                  <a:cubicBezTo>
                    <a:pt x="360616" y="194357"/>
                    <a:pt x="389996" y="161456"/>
                    <a:pt x="416750" y="126419"/>
                  </a:cubicBezTo>
                  <a:cubicBezTo>
                    <a:pt x="418886" y="131845"/>
                    <a:pt x="421079" y="137242"/>
                    <a:pt x="423330" y="142638"/>
                  </a:cubicBezTo>
                  <a:cubicBezTo>
                    <a:pt x="442754" y="111988"/>
                    <a:pt x="470200" y="85783"/>
                    <a:pt x="478714" y="49303"/>
                  </a:cubicBezTo>
                  <a:cubicBezTo>
                    <a:pt x="463764" y="37008"/>
                    <a:pt x="447747" y="26214"/>
                    <a:pt x="431411" y="15940"/>
                  </a:cubicBezTo>
                  <a:close/>
                </a:path>
              </a:pathLst>
            </a:custGeom>
            <a:grpFill/>
            <a:ln w="28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7" name="任意多边形: 形状 16">
              <a:extLst>
                <a:ext uri="{FF2B5EF4-FFF2-40B4-BE49-F238E27FC236}">
                  <a16:creationId xmlns:a16="http://schemas.microsoft.com/office/drawing/2014/main" id="{2FCA5579-896E-8DB7-6853-0369125BC25B}"/>
                </a:ext>
              </a:extLst>
            </p:cNvPr>
            <p:cNvSpPr/>
            <p:nvPr/>
          </p:nvSpPr>
          <p:spPr>
            <a:xfrm>
              <a:off x="6052857" y="722757"/>
              <a:ext cx="460530" cy="333630"/>
            </a:xfrm>
            <a:custGeom>
              <a:avLst/>
              <a:gdLst>
                <a:gd name="connsiteX0" fmla="*/ 399444 w 460530"/>
                <a:gd name="connsiteY0" fmla="*/ 29374 h 333630"/>
                <a:gd name="connsiteX1" fmla="*/ 454684 w 460530"/>
                <a:gd name="connsiteY1" fmla="*/ -150 h 333630"/>
                <a:gd name="connsiteX2" fmla="*/ 460716 w 460530"/>
                <a:gd name="connsiteY2" fmla="*/ 10730 h 333630"/>
                <a:gd name="connsiteX3" fmla="*/ 394422 w 460530"/>
                <a:gd name="connsiteY3" fmla="*/ 52001 h 333630"/>
                <a:gd name="connsiteX4" fmla="*/ 383600 w 460530"/>
                <a:gd name="connsiteY4" fmla="*/ 86085 h 333630"/>
                <a:gd name="connsiteX5" fmla="*/ 452894 w 460530"/>
                <a:gd name="connsiteY5" fmla="*/ 51308 h 333630"/>
                <a:gd name="connsiteX6" fmla="*/ 400858 w 460530"/>
                <a:gd name="connsiteY6" fmla="*/ 92839 h 333630"/>
                <a:gd name="connsiteX7" fmla="*/ 394827 w 460530"/>
                <a:gd name="connsiteY7" fmla="*/ 128251 h 333630"/>
                <a:gd name="connsiteX8" fmla="*/ 382128 w 460530"/>
                <a:gd name="connsiteY8" fmla="*/ 162855 h 333630"/>
                <a:gd name="connsiteX9" fmla="*/ 394394 w 460530"/>
                <a:gd name="connsiteY9" fmla="*/ 188397 h 333630"/>
                <a:gd name="connsiteX10" fmla="*/ 323281 w 460530"/>
                <a:gd name="connsiteY10" fmla="*/ 231890 h 333630"/>
                <a:gd name="connsiteX11" fmla="*/ 310265 w 460530"/>
                <a:gd name="connsiteY11" fmla="*/ 259308 h 333630"/>
                <a:gd name="connsiteX12" fmla="*/ 222990 w 460530"/>
                <a:gd name="connsiteY12" fmla="*/ 304706 h 333630"/>
                <a:gd name="connsiteX13" fmla="*/ 202758 w 460530"/>
                <a:gd name="connsiteY13" fmla="*/ 333480 h 333630"/>
                <a:gd name="connsiteX14" fmla="*/ 99639 w 460530"/>
                <a:gd name="connsiteY14" fmla="*/ 242395 h 333630"/>
                <a:gd name="connsiteX15" fmla="*/ 37530 w 460530"/>
                <a:gd name="connsiteY15" fmla="*/ 152090 h 333630"/>
                <a:gd name="connsiteX16" fmla="*/ 185 w 460530"/>
                <a:gd name="connsiteY16" fmla="*/ 103748 h 333630"/>
                <a:gd name="connsiteX17" fmla="*/ 64688 w 460530"/>
                <a:gd name="connsiteY17" fmla="*/ 147443 h 333630"/>
                <a:gd name="connsiteX18" fmla="*/ 148009 w 460530"/>
                <a:gd name="connsiteY18" fmla="*/ 115091 h 333630"/>
                <a:gd name="connsiteX19" fmla="*/ 234649 w 460530"/>
                <a:gd name="connsiteY19" fmla="*/ 73935 h 333630"/>
                <a:gd name="connsiteX20" fmla="*/ 324147 w 460530"/>
                <a:gd name="connsiteY20" fmla="*/ 56243 h 333630"/>
                <a:gd name="connsiteX21" fmla="*/ 399444 w 460530"/>
                <a:gd name="connsiteY21" fmla="*/ 29374 h 33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60530" h="333630">
                  <a:moveTo>
                    <a:pt x="399444" y="29374"/>
                  </a:moveTo>
                  <a:cubicBezTo>
                    <a:pt x="416386" y="16964"/>
                    <a:pt x="435636" y="8508"/>
                    <a:pt x="454684" y="-150"/>
                  </a:cubicBezTo>
                  <a:cubicBezTo>
                    <a:pt x="456675" y="3486"/>
                    <a:pt x="458695" y="7094"/>
                    <a:pt x="460716" y="10730"/>
                  </a:cubicBezTo>
                  <a:cubicBezTo>
                    <a:pt x="437771" y="22996"/>
                    <a:pt x="414914" y="35839"/>
                    <a:pt x="394422" y="52001"/>
                  </a:cubicBezTo>
                  <a:cubicBezTo>
                    <a:pt x="384263" y="59967"/>
                    <a:pt x="386370" y="74570"/>
                    <a:pt x="383600" y="86085"/>
                  </a:cubicBezTo>
                  <a:cubicBezTo>
                    <a:pt x="405967" y="73127"/>
                    <a:pt x="428622" y="60399"/>
                    <a:pt x="452894" y="51308"/>
                  </a:cubicBezTo>
                  <a:cubicBezTo>
                    <a:pt x="440311" y="70530"/>
                    <a:pt x="422100" y="84383"/>
                    <a:pt x="400858" y="92839"/>
                  </a:cubicBezTo>
                  <a:cubicBezTo>
                    <a:pt x="398982" y="104672"/>
                    <a:pt x="397107" y="116476"/>
                    <a:pt x="394827" y="128251"/>
                  </a:cubicBezTo>
                  <a:cubicBezTo>
                    <a:pt x="392287" y="140430"/>
                    <a:pt x="383513" y="150272"/>
                    <a:pt x="382128" y="162855"/>
                  </a:cubicBezTo>
                  <a:cubicBezTo>
                    <a:pt x="385331" y="171744"/>
                    <a:pt x="390382" y="179796"/>
                    <a:pt x="394394" y="188397"/>
                  </a:cubicBezTo>
                  <a:cubicBezTo>
                    <a:pt x="371363" y="204039"/>
                    <a:pt x="345619" y="215295"/>
                    <a:pt x="323281" y="231890"/>
                  </a:cubicBezTo>
                  <a:cubicBezTo>
                    <a:pt x="315431" y="239019"/>
                    <a:pt x="316556" y="251198"/>
                    <a:pt x="310265" y="259308"/>
                  </a:cubicBezTo>
                  <a:cubicBezTo>
                    <a:pt x="285271" y="281559"/>
                    <a:pt x="251879" y="289179"/>
                    <a:pt x="222990" y="304706"/>
                  </a:cubicBezTo>
                  <a:cubicBezTo>
                    <a:pt x="211820" y="310334"/>
                    <a:pt x="208675" y="323465"/>
                    <a:pt x="202758" y="333480"/>
                  </a:cubicBezTo>
                  <a:cubicBezTo>
                    <a:pt x="157447" y="318905"/>
                    <a:pt x="122843" y="282800"/>
                    <a:pt x="99639" y="242395"/>
                  </a:cubicBezTo>
                  <a:cubicBezTo>
                    <a:pt x="79032" y="212236"/>
                    <a:pt x="62033" y="179421"/>
                    <a:pt x="37530" y="152090"/>
                  </a:cubicBezTo>
                  <a:cubicBezTo>
                    <a:pt x="25351" y="135755"/>
                    <a:pt x="11325" y="120805"/>
                    <a:pt x="185" y="103748"/>
                  </a:cubicBezTo>
                  <a:cubicBezTo>
                    <a:pt x="22783" y="116620"/>
                    <a:pt x="41542" y="135524"/>
                    <a:pt x="64688" y="147443"/>
                  </a:cubicBezTo>
                  <a:cubicBezTo>
                    <a:pt x="96926" y="162826"/>
                    <a:pt x="123709" y="131281"/>
                    <a:pt x="148009" y="115091"/>
                  </a:cubicBezTo>
                  <a:cubicBezTo>
                    <a:pt x="178515" y="104527"/>
                    <a:pt x="201171" y="76100"/>
                    <a:pt x="234649" y="73935"/>
                  </a:cubicBezTo>
                  <a:cubicBezTo>
                    <a:pt x="265069" y="71078"/>
                    <a:pt x="294102" y="61236"/>
                    <a:pt x="324147" y="56243"/>
                  </a:cubicBezTo>
                  <a:cubicBezTo>
                    <a:pt x="350843" y="52030"/>
                    <a:pt x="373902" y="37167"/>
                    <a:pt x="399444" y="29374"/>
                  </a:cubicBezTo>
                  <a:close/>
                </a:path>
              </a:pathLst>
            </a:custGeom>
            <a:grpFill/>
            <a:ln w="28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8" name="图形 2">
            <a:extLst>
              <a:ext uri="{FF2B5EF4-FFF2-40B4-BE49-F238E27FC236}">
                <a16:creationId xmlns:a16="http://schemas.microsoft.com/office/drawing/2014/main" id="{319C647E-10B9-00AE-E6D4-8C7CA728B16D}"/>
              </a:ext>
            </a:extLst>
          </p:cNvPr>
          <p:cNvGrpSpPr/>
          <p:nvPr/>
        </p:nvGrpSpPr>
        <p:grpSpPr>
          <a:xfrm>
            <a:off x="5660958" y="3742519"/>
            <a:ext cx="1426002" cy="1754453"/>
            <a:chOff x="7533253" y="442551"/>
            <a:chExt cx="960218" cy="1181385"/>
          </a:xfrm>
          <a:blipFill dpi="0"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ctr"/>
          </a:blipFill>
          <a:scene3d>
            <a:camera prst="orthographicFront">
              <a:rot lat="0" lon="0" rev="0"/>
            </a:camera>
            <a:lightRig rig="threePt" dir="t"/>
          </a:scene3d>
        </p:grpSpPr>
        <p:sp>
          <p:nvSpPr>
            <p:cNvPr id="19" name="任意多边形: 形状 18">
              <a:extLst>
                <a:ext uri="{FF2B5EF4-FFF2-40B4-BE49-F238E27FC236}">
                  <a16:creationId xmlns:a16="http://schemas.microsoft.com/office/drawing/2014/main" id="{C8E26AF6-C953-B644-7A22-DD6CDEEC0E94}"/>
                </a:ext>
              </a:extLst>
            </p:cNvPr>
            <p:cNvSpPr/>
            <p:nvPr/>
          </p:nvSpPr>
          <p:spPr>
            <a:xfrm flipV="1">
              <a:off x="7624165" y="442551"/>
              <a:ext cx="825190" cy="1016707"/>
            </a:xfrm>
            <a:custGeom>
              <a:avLst/>
              <a:gdLst>
                <a:gd name="connsiteX0" fmla="*/ 574680 w 825190"/>
                <a:gd name="connsiteY0" fmla="*/ 1009862 h 1016707"/>
                <a:gd name="connsiteX1" fmla="*/ 555122 w 825190"/>
                <a:gd name="connsiteY1" fmla="*/ 969895 h 1016707"/>
                <a:gd name="connsiteX2" fmla="*/ 540666 w 825190"/>
                <a:gd name="connsiteY2" fmla="*/ 954588 h 1016707"/>
                <a:gd name="connsiteX3" fmla="*/ 528761 w 825190"/>
                <a:gd name="connsiteY3" fmla="*/ 921424 h 1016707"/>
                <a:gd name="connsiteX4" fmla="*/ 497297 w 825190"/>
                <a:gd name="connsiteY4" fmla="*/ 841490 h 1016707"/>
                <a:gd name="connsiteX5" fmla="*/ 465834 w 825190"/>
                <a:gd name="connsiteY5" fmla="*/ 787917 h 1016707"/>
                <a:gd name="connsiteX6" fmla="*/ 448827 w 825190"/>
                <a:gd name="connsiteY6" fmla="*/ 806625 h 1016707"/>
                <a:gd name="connsiteX7" fmla="*/ 413962 w 825190"/>
                <a:gd name="connsiteY7" fmla="*/ 827884 h 1016707"/>
                <a:gd name="connsiteX8" fmla="*/ 337429 w 825190"/>
                <a:gd name="connsiteY8" fmla="*/ 881457 h 1016707"/>
                <a:gd name="connsiteX9" fmla="*/ 296612 w 825190"/>
                <a:gd name="connsiteY9" fmla="*/ 895063 h 1016707"/>
                <a:gd name="connsiteX10" fmla="*/ 220930 w 825190"/>
                <a:gd name="connsiteY10" fmla="*/ 780264 h 1016707"/>
                <a:gd name="connsiteX11" fmla="*/ 233685 w 825190"/>
                <a:gd name="connsiteY11" fmla="*/ 701180 h 1016707"/>
                <a:gd name="connsiteX12" fmla="*/ 282156 w 825190"/>
                <a:gd name="connsiteY12" fmla="*/ 655261 h 1016707"/>
                <a:gd name="connsiteX13" fmla="*/ 307667 w 825190"/>
                <a:gd name="connsiteY13" fmla="*/ 632301 h 1016707"/>
                <a:gd name="connsiteX14" fmla="*/ 254944 w 825190"/>
                <a:gd name="connsiteY14" fmla="*/ 596586 h 1016707"/>
                <a:gd name="connsiteX15" fmla="*/ 171609 w 825190"/>
                <a:gd name="connsiteY15" fmla="*/ 501345 h 1016707"/>
                <a:gd name="connsiteX16" fmla="*/ 151200 w 825190"/>
                <a:gd name="connsiteY16" fmla="*/ 497094 h 1016707"/>
                <a:gd name="connsiteX17" fmla="*/ 107832 w 825190"/>
                <a:gd name="connsiteY17" fmla="*/ 514951 h 1016707"/>
                <a:gd name="connsiteX18" fmla="*/ 32149 w 825190"/>
                <a:gd name="connsiteY18" fmla="*/ 505597 h 1016707"/>
                <a:gd name="connsiteX19" fmla="*/ 25346 w 825190"/>
                <a:gd name="connsiteY19" fmla="*/ 436718 h 1016707"/>
                <a:gd name="connsiteX20" fmla="*/ 31299 w 825190"/>
                <a:gd name="connsiteY20" fmla="*/ 390798 h 1016707"/>
                <a:gd name="connsiteX21" fmla="*/ 50857 w 825190"/>
                <a:gd name="connsiteY21" fmla="*/ 390798 h 1016707"/>
                <a:gd name="connsiteX22" fmla="*/ 101029 w 825190"/>
                <a:gd name="connsiteY22" fmla="*/ 396751 h 1016707"/>
                <a:gd name="connsiteX23" fmla="*/ 171609 w 825190"/>
                <a:gd name="connsiteY23" fmla="*/ 435867 h 1016707"/>
                <a:gd name="connsiteX24" fmla="*/ 234535 w 825190"/>
                <a:gd name="connsiteY24" fmla="*/ 434167 h 1016707"/>
                <a:gd name="connsiteX25" fmla="*/ 371444 w 825190"/>
                <a:gd name="connsiteY25" fmla="*/ 460528 h 1016707"/>
                <a:gd name="connsiteX26" fmla="*/ 410560 w 825190"/>
                <a:gd name="connsiteY26" fmla="*/ 476685 h 1016707"/>
                <a:gd name="connsiteX27" fmla="*/ 454779 w 825190"/>
                <a:gd name="connsiteY27" fmla="*/ 496243 h 1016707"/>
                <a:gd name="connsiteX28" fmla="*/ 518556 w 825190"/>
                <a:gd name="connsiteY28" fmla="*/ 526856 h 1016707"/>
                <a:gd name="connsiteX29" fmla="*/ 546618 w 825190"/>
                <a:gd name="connsiteY29" fmla="*/ 531958 h 1016707"/>
                <a:gd name="connsiteX30" fmla="*/ 493896 w 825190"/>
                <a:gd name="connsiteY30" fmla="*/ 469882 h 1016707"/>
                <a:gd name="connsiteX31" fmla="*/ 425017 w 825190"/>
                <a:gd name="connsiteY31" fmla="*/ 423112 h 1016707"/>
                <a:gd name="connsiteX32" fmla="*/ 344232 w 825190"/>
                <a:gd name="connsiteY32" fmla="*/ 424813 h 1016707"/>
                <a:gd name="connsiteX33" fmla="*/ 340831 w 825190"/>
                <a:gd name="connsiteY33" fmla="*/ 370390 h 1016707"/>
                <a:gd name="connsiteX34" fmla="*/ 349334 w 825190"/>
                <a:gd name="connsiteY34" fmla="*/ 202018 h 1016707"/>
                <a:gd name="connsiteX35" fmla="*/ 361239 w 825190"/>
                <a:gd name="connsiteY35" fmla="*/ 52354 h 1016707"/>
                <a:gd name="connsiteX36" fmla="*/ 416513 w 825190"/>
                <a:gd name="connsiteY36" fmla="*/ 49803 h 1016707"/>
                <a:gd name="connsiteX37" fmla="*/ 445425 w 825190"/>
                <a:gd name="connsiteY37" fmla="*/ 68511 h 1016707"/>
                <a:gd name="connsiteX38" fmla="*/ 439473 w 825190"/>
                <a:gd name="connsiteY38" fmla="*/ 153547 h 1016707"/>
                <a:gd name="connsiteX39" fmla="*/ 460732 w 825190"/>
                <a:gd name="connsiteY39" fmla="*/ 295558 h 1016707"/>
                <a:gd name="connsiteX40" fmla="*/ 483691 w 825190"/>
                <a:gd name="connsiteY40" fmla="*/ 244536 h 1016707"/>
                <a:gd name="connsiteX41" fmla="*/ 484542 w 825190"/>
                <a:gd name="connsiteY41" fmla="*/ 168854 h 1016707"/>
                <a:gd name="connsiteX42" fmla="*/ 510903 w 825190"/>
                <a:gd name="connsiteY42" fmla="*/ 152697 h 1016707"/>
                <a:gd name="connsiteX43" fmla="*/ 494746 w 825190"/>
                <a:gd name="connsiteY43" fmla="*/ 122934 h 1016707"/>
                <a:gd name="connsiteX44" fmla="*/ 487943 w 825190"/>
                <a:gd name="connsiteY44" fmla="*/ 32796 h 1016707"/>
                <a:gd name="connsiteX45" fmla="*/ 579782 w 825190"/>
                <a:gd name="connsiteY45" fmla="*/ 482 h 1016707"/>
                <a:gd name="connsiteX46" fmla="*/ 634206 w 825190"/>
                <a:gd name="connsiteY46" fmla="*/ 66810 h 1016707"/>
                <a:gd name="connsiteX47" fmla="*/ 646961 w 825190"/>
                <a:gd name="connsiteY47" fmla="*/ 98274 h 1016707"/>
                <a:gd name="connsiteX48" fmla="*/ 651213 w 825190"/>
                <a:gd name="connsiteY48" fmla="*/ 123785 h 1016707"/>
                <a:gd name="connsiteX49" fmla="*/ 658016 w 825190"/>
                <a:gd name="connsiteY49" fmla="*/ 149296 h 1016707"/>
                <a:gd name="connsiteX50" fmla="*/ 663968 w 825190"/>
                <a:gd name="connsiteY50" fmla="*/ 173106 h 1016707"/>
                <a:gd name="connsiteX51" fmla="*/ 666519 w 825190"/>
                <a:gd name="connsiteY51" fmla="*/ 204569 h 1016707"/>
                <a:gd name="connsiteX52" fmla="*/ 677574 w 825190"/>
                <a:gd name="connsiteY52" fmla="*/ 247087 h 1016707"/>
                <a:gd name="connsiteX53" fmla="*/ 712439 w 825190"/>
                <a:gd name="connsiteY53" fmla="*/ 367839 h 1016707"/>
                <a:gd name="connsiteX54" fmla="*/ 712439 w 825190"/>
                <a:gd name="connsiteY54" fmla="*/ 546415 h 1016707"/>
                <a:gd name="connsiteX55" fmla="*/ 595939 w 825190"/>
                <a:gd name="connsiteY55" fmla="*/ 565123 h 1016707"/>
                <a:gd name="connsiteX56" fmla="*/ 587436 w 825190"/>
                <a:gd name="connsiteY56" fmla="*/ 568524 h 1016707"/>
                <a:gd name="connsiteX57" fmla="*/ 595089 w 825190"/>
                <a:gd name="connsiteY57" fmla="*/ 604239 h 1016707"/>
                <a:gd name="connsiteX58" fmla="*/ 612096 w 825190"/>
                <a:gd name="connsiteY58" fmla="*/ 639104 h 1016707"/>
                <a:gd name="connsiteX59" fmla="*/ 627403 w 825190"/>
                <a:gd name="connsiteY59" fmla="*/ 643356 h 1016707"/>
                <a:gd name="connsiteX60" fmla="*/ 634206 w 825190"/>
                <a:gd name="connsiteY60" fmla="*/ 639104 h 1016707"/>
                <a:gd name="connsiteX61" fmla="*/ 642709 w 825190"/>
                <a:gd name="connsiteY61" fmla="*/ 652710 h 1016707"/>
                <a:gd name="connsiteX62" fmla="*/ 652913 w 825190"/>
                <a:gd name="connsiteY62" fmla="*/ 659513 h 1016707"/>
                <a:gd name="connsiteX63" fmla="*/ 677574 w 825190"/>
                <a:gd name="connsiteY63" fmla="*/ 659513 h 1016707"/>
                <a:gd name="connsiteX64" fmla="*/ 724344 w 825190"/>
                <a:gd name="connsiteY64" fmla="*/ 660363 h 1016707"/>
                <a:gd name="connsiteX65" fmla="*/ 788121 w 825190"/>
                <a:gd name="connsiteY65" fmla="*/ 676520 h 1016707"/>
                <a:gd name="connsiteX66" fmla="*/ 805979 w 825190"/>
                <a:gd name="connsiteY66" fmla="*/ 693527 h 1016707"/>
                <a:gd name="connsiteX67" fmla="*/ 814482 w 825190"/>
                <a:gd name="connsiteY67" fmla="*/ 705432 h 1016707"/>
                <a:gd name="connsiteX68" fmla="*/ 806829 w 825190"/>
                <a:gd name="connsiteY68" fmla="*/ 726691 h 1016707"/>
                <a:gd name="connsiteX69" fmla="*/ 727745 w 825190"/>
                <a:gd name="connsiteY69" fmla="*/ 736045 h 1016707"/>
                <a:gd name="connsiteX70" fmla="*/ 672472 w 825190"/>
                <a:gd name="connsiteY70" fmla="*/ 736045 h 1016707"/>
                <a:gd name="connsiteX71" fmla="*/ 699683 w 825190"/>
                <a:gd name="connsiteY71" fmla="*/ 770060 h 1016707"/>
                <a:gd name="connsiteX72" fmla="*/ 730296 w 825190"/>
                <a:gd name="connsiteY72" fmla="*/ 853395 h 1016707"/>
                <a:gd name="connsiteX73" fmla="*/ 658866 w 825190"/>
                <a:gd name="connsiteY73" fmla="*/ 986052 h 1016707"/>
                <a:gd name="connsiteX74" fmla="*/ 574680 w 825190"/>
                <a:gd name="connsiteY74" fmla="*/ 1009862 h 1016707"/>
                <a:gd name="connsiteX75" fmla="*/ 571279 w 825190"/>
                <a:gd name="connsiteY75" fmla="*/ 719038 h 1016707"/>
                <a:gd name="connsiteX76" fmla="*/ 516005 w 825190"/>
                <a:gd name="connsiteY76" fmla="*/ 698629 h 1016707"/>
                <a:gd name="connsiteX77" fmla="*/ 444575 w 825190"/>
                <a:gd name="connsiteY77" fmla="*/ 682472 h 1016707"/>
                <a:gd name="connsiteX78" fmla="*/ 453929 w 825190"/>
                <a:gd name="connsiteY78" fmla="*/ 698629 h 1016707"/>
                <a:gd name="connsiteX79" fmla="*/ 541516 w 825190"/>
                <a:gd name="connsiteY79" fmla="*/ 722439 h 1016707"/>
                <a:gd name="connsiteX80" fmla="*/ 571279 w 825190"/>
                <a:gd name="connsiteY80" fmla="*/ 719038 h 1016707"/>
                <a:gd name="connsiteX81" fmla="*/ 690329 w 825190"/>
                <a:gd name="connsiteY81" fmla="*/ 710534 h 1016707"/>
                <a:gd name="connsiteX82" fmla="*/ 680975 w 825190"/>
                <a:gd name="connsiteY82" fmla="*/ 702031 h 1016707"/>
                <a:gd name="connsiteX83" fmla="*/ 677574 w 825190"/>
                <a:gd name="connsiteY83" fmla="*/ 710534 h 1016707"/>
                <a:gd name="connsiteX84" fmla="*/ 686928 w 825190"/>
                <a:gd name="connsiteY84" fmla="*/ 719038 h 1016707"/>
                <a:gd name="connsiteX85" fmla="*/ 690329 w 825190"/>
                <a:gd name="connsiteY85" fmla="*/ 710534 h 1016707"/>
                <a:gd name="connsiteX86" fmla="*/ 647811 w 825190"/>
                <a:gd name="connsiteY86" fmla="*/ 693527 h 1016707"/>
                <a:gd name="connsiteX87" fmla="*/ 622300 w 825190"/>
                <a:gd name="connsiteY87" fmla="*/ 685874 h 1016707"/>
                <a:gd name="connsiteX88" fmla="*/ 626552 w 825190"/>
                <a:gd name="connsiteY88" fmla="*/ 693527 h 1016707"/>
                <a:gd name="connsiteX89" fmla="*/ 647811 w 825190"/>
                <a:gd name="connsiteY89" fmla="*/ 693527 h 1016707"/>
                <a:gd name="connsiteX90" fmla="*/ 616348 w 825190"/>
                <a:gd name="connsiteY90" fmla="*/ 336375 h 1016707"/>
                <a:gd name="connsiteX91" fmla="*/ 622300 w 825190"/>
                <a:gd name="connsiteY91" fmla="*/ 157799 h 1016707"/>
                <a:gd name="connsiteX92" fmla="*/ 630804 w 825190"/>
                <a:gd name="connsiteY92" fmla="*/ 156949 h 1016707"/>
                <a:gd name="connsiteX93" fmla="*/ 618049 w 825190"/>
                <a:gd name="connsiteY93" fmla="*/ 137391 h 1016707"/>
                <a:gd name="connsiteX94" fmla="*/ 613797 w 825190"/>
                <a:gd name="connsiteY94" fmla="*/ 98274 h 1016707"/>
                <a:gd name="connsiteX95" fmla="*/ 616348 w 825190"/>
                <a:gd name="connsiteY95" fmla="*/ 112730 h 1016707"/>
                <a:gd name="connsiteX96" fmla="*/ 620600 w 825190"/>
                <a:gd name="connsiteY96" fmla="*/ 120383 h 1016707"/>
                <a:gd name="connsiteX97" fmla="*/ 617198 w 825190"/>
                <a:gd name="connsiteY97" fmla="*/ 86369 h 1016707"/>
                <a:gd name="connsiteX98" fmla="*/ 540666 w 825190"/>
                <a:gd name="connsiteY98" fmla="*/ 121234 h 1016707"/>
                <a:gd name="connsiteX99" fmla="*/ 572129 w 825190"/>
                <a:gd name="connsiteY99" fmla="*/ 152697 h 1016707"/>
                <a:gd name="connsiteX100" fmla="*/ 553421 w 825190"/>
                <a:gd name="connsiteY100" fmla="*/ 199467 h 1016707"/>
                <a:gd name="connsiteX101" fmla="*/ 503250 w 825190"/>
                <a:gd name="connsiteY101" fmla="*/ 236032 h 1016707"/>
                <a:gd name="connsiteX102" fmla="*/ 552571 w 825190"/>
                <a:gd name="connsiteY102" fmla="*/ 266646 h 1016707"/>
                <a:gd name="connsiteX103" fmla="*/ 601041 w 825190"/>
                <a:gd name="connsiteY103" fmla="*/ 307463 h 1016707"/>
                <a:gd name="connsiteX104" fmla="*/ 513454 w 825190"/>
                <a:gd name="connsiteY104" fmla="*/ 341477 h 1016707"/>
                <a:gd name="connsiteX105" fmla="*/ 470936 w 825190"/>
                <a:gd name="connsiteY105" fmla="*/ 343178 h 1016707"/>
                <a:gd name="connsiteX106" fmla="*/ 604443 w 825190"/>
                <a:gd name="connsiteY106" fmla="*/ 530258 h 1016707"/>
                <a:gd name="connsiteX107" fmla="*/ 616348 w 825190"/>
                <a:gd name="connsiteY107" fmla="*/ 336375 h 1016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825190" h="1016707">
                  <a:moveTo>
                    <a:pt x="574680" y="1009862"/>
                  </a:moveTo>
                  <a:cubicBezTo>
                    <a:pt x="566177" y="1003909"/>
                    <a:pt x="558523" y="988603"/>
                    <a:pt x="555122" y="969895"/>
                  </a:cubicBezTo>
                  <a:cubicBezTo>
                    <a:pt x="553421" y="965643"/>
                    <a:pt x="547469" y="957990"/>
                    <a:pt x="540666" y="954588"/>
                  </a:cubicBezTo>
                  <a:cubicBezTo>
                    <a:pt x="533863" y="951187"/>
                    <a:pt x="528761" y="935880"/>
                    <a:pt x="528761" y="921424"/>
                  </a:cubicBezTo>
                  <a:cubicBezTo>
                    <a:pt x="528761" y="906118"/>
                    <a:pt x="515155" y="872103"/>
                    <a:pt x="497297" y="841490"/>
                  </a:cubicBezTo>
                  <a:lnTo>
                    <a:pt x="465834" y="787917"/>
                  </a:lnTo>
                  <a:lnTo>
                    <a:pt x="448827" y="806625"/>
                  </a:lnTo>
                  <a:cubicBezTo>
                    <a:pt x="438622" y="816830"/>
                    <a:pt x="423316" y="826184"/>
                    <a:pt x="413962" y="827884"/>
                  </a:cubicBezTo>
                  <a:cubicBezTo>
                    <a:pt x="391002" y="832136"/>
                    <a:pt x="332327" y="872103"/>
                    <a:pt x="337429" y="881457"/>
                  </a:cubicBezTo>
                  <a:cubicBezTo>
                    <a:pt x="342531" y="889110"/>
                    <a:pt x="317021" y="897614"/>
                    <a:pt x="296612" y="895063"/>
                  </a:cubicBezTo>
                  <a:cubicBezTo>
                    <a:pt x="268550" y="889961"/>
                    <a:pt x="231134" y="832986"/>
                    <a:pt x="220930" y="780264"/>
                  </a:cubicBezTo>
                  <a:cubicBezTo>
                    <a:pt x="211576" y="731793"/>
                    <a:pt x="212426" y="728392"/>
                    <a:pt x="233685" y="701180"/>
                  </a:cubicBezTo>
                  <a:cubicBezTo>
                    <a:pt x="245590" y="685024"/>
                    <a:pt x="267700" y="664615"/>
                    <a:pt x="282156" y="655261"/>
                  </a:cubicBezTo>
                  <a:cubicBezTo>
                    <a:pt x="295762" y="645907"/>
                    <a:pt x="307667" y="635703"/>
                    <a:pt x="307667" y="632301"/>
                  </a:cubicBezTo>
                  <a:cubicBezTo>
                    <a:pt x="307667" y="629750"/>
                    <a:pt x="283856" y="613593"/>
                    <a:pt x="254944" y="596586"/>
                  </a:cubicBezTo>
                  <a:cubicBezTo>
                    <a:pt x="203922" y="568524"/>
                    <a:pt x="171609" y="531108"/>
                    <a:pt x="171609" y="501345"/>
                  </a:cubicBezTo>
                  <a:cubicBezTo>
                    <a:pt x="171609" y="488590"/>
                    <a:pt x="158003" y="485188"/>
                    <a:pt x="151200" y="497094"/>
                  </a:cubicBezTo>
                  <a:cubicBezTo>
                    <a:pt x="148649" y="500495"/>
                    <a:pt x="129091" y="508999"/>
                    <a:pt x="107832" y="514951"/>
                  </a:cubicBezTo>
                  <a:cubicBezTo>
                    <a:pt x="72116" y="525156"/>
                    <a:pt x="66164" y="524305"/>
                    <a:pt x="32149" y="505597"/>
                  </a:cubicBezTo>
                  <a:cubicBezTo>
                    <a:pt x="-8668" y="484338"/>
                    <a:pt x="-10369" y="474984"/>
                    <a:pt x="25346" y="436718"/>
                  </a:cubicBezTo>
                  <a:cubicBezTo>
                    <a:pt x="45755" y="414608"/>
                    <a:pt x="45755" y="412908"/>
                    <a:pt x="31299" y="390798"/>
                  </a:cubicBezTo>
                  <a:cubicBezTo>
                    <a:pt x="16843" y="368689"/>
                    <a:pt x="23646" y="368689"/>
                    <a:pt x="50857" y="390798"/>
                  </a:cubicBezTo>
                  <a:cubicBezTo>
                    <a:pt x="57660" y="395050"/>
                    <a:pt x="79770" y="398452"/>
                    <a:pt x="101029" y="396751"/>
                  </a:cubicBezTo>
                  <a:cubicBezTo>
                    <a:pt x="140145" y="394200"/>
                    <a:pt x="171609" y="411207"/>
                    <a:pt x="171609" y="435867"/>
                  </a:cubicBezTo>
                  <a:cubicBezTo>
                    <a:pt x="171609" y="449473"/>
                    <a:pt x="174160" y="449473"/>
                    <a:pt x="234535" y="434167"/>
                  </a:cubicBezTo>
                  <a:cubicBezTo>
                    <a:pt x="291510" y="418860"/>
                    <a:pt x="318721" y="424813"/>
                    <a:pt x="371444" y="460528"/>
                  </a:cubicBezTo>
                  <a:cubicBezTo>
                    <a:pt x="388451" y="471583"/>
                    <a:pt x="406309" y="479236"/>
                    <a:pt x="410560" y="476685"/>
                  </a:cubicBezTo>
                  <a:cubicBezTo>
                    <a:pt x="414812" y="473283"/>
                    <a:pt x="434370" y="482637"/>
                    <a:pt x="454779" y="496243"/>
                  </a:cubicBezTo>
                  <a:cubicBezTo>
                    <a:pt x="474337" y="510699"/>
                    <a:pt x="503250" y="524305"/>
                    <a:pt x="518556" y="526856"/>
                  </a:cubicBezTo>
                  <a:lnTo>
                    <a:pt x="546618" y="531958"/>
                  </a:lnTo>
                  <a:lnTo>
                    <a:pt x="493896" y="469882"/>
                  </a:lnTo>
                  <a:cubicBezTo>
                    <a:pt x="442024" y="409506"/>
                    <a:pt x="440323" y="407806"/>
                    <a:pt x="425017" y="423112"/>
                  </a:cubicBezTo>
                  <a:cubicBezTo>
                    <a:pt x="406309" y="441820"/>
                    <a:pt x="362090" y="442670"/>
                    <a:pt x="344232" y="424813"/>
                  </a:cubicBezTo>
                  <a:cubicBezTo>
                    <a:pt x="332327" y="412908"/>
                    <a:pt x="331477" y="406105"/>
                    <a:pt x="340831" y="370390"/>
                  </a:cubicBezTo>
                  <a:cubicBezTo>
                    <a:pt x="347634" y="344028"/>
                    <a:pt x="351035" y="282802"/>
                    <a:pt x="349334" y="202018"/>
                  </a:cubicBezTo>
                  <a:cubicBezTo>
                    <a:pt x="347634" y="94022"/>
                    <a:pt x="349334" y="71062"/>
                    <a:pt x="361239" y="52354"/>
                  </a:cubicBezTo>
                  <a:cubicBezTo>
                    <a:pt x="379097" y="25143"/>
                    <a:pt x="379947" y="25143"/>
                    <a:pt x="416513" y="49803"/>
                  </a:cubicBezTo>
                  <a:lnTo>
                    <a:pt x="445425" y="68511"/>
                  </a:lnTo>
                  <a:lnTo>
                    <a:pt x="439473" y="153547"/>
                  </a:lnTo>
                  <a:cubicBezTo>
                    <a:pt x="429268" y="314266"/>
                    <a:pt x="426717" y="298109"/>
                    <a:pt x="460732" y="295558"/>
                  </a:cubicBezTo>
                  <a:cubicBezTo>
                    <a:pt x="504951" y="292156"/>
                    <a:pt x="509202" y="281952"/>
                    <a:pt x="483691" y="244536"/>
                  </a:cubicBezTo>
                  <a:cubicBezTo>
                    <a:pt x="454779" y="203719"/>
                    <a:pt x="454779" y="187562"/>
                    <a:pt x="484542" y="168854"/>
                  </a:cubicBezTo>
                  <a:cubicBezTo>
                    <a:pt x="497297" y="161201"/>
                    <a:pt x="509202" y="153547"/>
                    <a:pt x="510903" y="152697"/>
                  </a:cubicBezTo>
                  <a:cubicBezTo>
                    <a:pt x="512604" y="150996"/>
                    <a:pt x="504951" y="138241"/>
                    <a:pt x="494746" y="122934"/>
                  </a:cubicBezTo>
                  <a:cubicBezTo>
                    <a:pt x="473487" y="94022"/>
                    <a:pt x="470086" y="53205"/>
                    <a:pt x="487943" y="32796"/>
                  </a:cubicBezTo>
                  <a:cubicBezTo>
                    <a:pt x="504951" y="11537"/>
                    <a:pt x="553421" y="-5470"/>
                    <a:pt x="579782" y="482"/>
                  </a:cubicBezTo>
                  <a:cubicBezTo>
                    <a:pt x="611246" y="7285"/>
                    <a:pt x="627403" y="26843"/>
                    <a:pt x="634206" y="66810"/>
                  </a:cubicBezTo>
                  <a:cubicBezTo>
                    <a:pt x="637607" y="83818"/>
                    <a:pt x="642709" y="98274"/>
                    <a:pt x="646961" y="98274"/>
                  </a:cubicBezTo>
                  <a:cubicBezTo>
                    <a:pt x="650362" y="98274"/>
                    <a:pt x="652063" y="110179"/>
                    <a:pt x="651213" y="123785"/>
                  </a:cubicBezTo>
                  <a:cubicBezTo>
                    <a:pt x="650362" y="138241"/>
                    <a:pt x="652913" y="149296"/>
                    <a:pt x="658016" y="149296"/>
                  </a:cubicBezTo>
                  <a:cubicBezTo>
                    <a:pt x="662267" y="149296"/>
                    <a:pt x="664819" y="159500"/>
                    <a:pt x="663968" y="173106"/>
                  </a:cubicBezTo>
                  <a:cubicBezTo>
                    <a:pt x="662267" y="185861"/>
                    <a:pt x="663118" y="200317"/>
                    <a:pt x="666519" y="204569"/>
                  </a:cubicBezTo>
                  <a:cubicBezTo>
                    <a:pt x="669070" y="209671"/>
                    <a:pt x="674173" y="228379"/>
                    <a:pt x="677574" y="247087"/>
                  </a:cubicBezTo>
                  <a:cubicBezTo>
                    <a:pt x="680975" y="265795"/>
                    <a:pt x="696282" y="320218"/>
                    <a:pt x="712439" y="367839"/>
                  </a:cubicBezTo>
                  <a:cubicBezTo>
                    <a:pt x="744753" y="465630"/>
                    <a:pt x="744753" y="508148"/>
                    <a:pt x="712439" y="546415"/>
                  </a:cubicBezTo>
                  <a:cubicBezTo>
                    <a:pt x="690329" y="571925"/>
                    <a:pt x="627403" y="582130"/>
                    <a:pt x="595939" y="565123"/>
                  </a:cubicBezTo>
                  <a:cubicBezTo>
                    <a:pt x="577231" y="555769"/>
                    <a:pt x="576381" y="555769"/>
                    <a:pt x="587436" y="568524"/>
                  </a:cubicBezTo>
                  <a:cubicBezTo>
                    <a:pt x="593388" y="576177"/>
                    <a:pt x="596790" y="592334"/>
                    <a:pt x="595089" y="604239"/>
                  </a:cubicBezTo>
                  <a:cubicBezTo>
                    <a:pt x="591687" y="619546"/>
                    <a:pt x="595939" y="628900"/>
                    <a:pt x="612096" y="639104"/>
                  </a:cubicBezTo>
                  <a:cubicBezTo>
                    <a:pt x="623151" y="646757"/>
                    <a:pt x="629954" y="648458"/>
                    <a:pt x="627403" y="643356"/>
                  </a:cubicBezTo>
                  <a:cubicBezTo>
                    <a:pt x="623151" y="637403"/>
                    <a:pt x="626552" y="635703"/>
                    <a:pt x="634206" y="639104"/>
                  </a:cubicBezTo>
                  <a:cubicBezTo>
                    <a:pt x="641859" y="641655"/>
                    <a:pt x="645260" y="647608"/>
                    <a:pt x="642709" y="652710"/>
                  </a:cubicBezTo>
                  <a:cubicBezTo>
                    <a:pt x="640158" y="656962"/>
                    <a:pt x="644410" y="660363"/>
                    <a:pt x="652913" y="659513"/>
                  </a:cubicBezTo>
                  <a:cubicBezTo>
                    <a:pt x="662267" y="658662"/>
                    <a:pt x="673322" y="658662"/>
                    <a:pt x="677574" y="659513"/>
                  </a:cubicBezTo>
                  <a:cubicBezTo>
                    <a:pt x="682676" y="660363"/>
                    <a:pt x="703085" y="660363"/>
                    <a:pt x="724344" y="660363"/>
                  </a:cubicBezTo>
                  <a:cubicBezTo>
                    <a:pt x="749855" y="659513"/>
                    <a:pt x="771114" y="664615"/>
                    <a:pt x="788121" y="676520"/>
                  </a:cubicBezTo>
                  <a:cubicBezTo>
                    <a:pt x="802577" y="685874"/>
                    <a:pt x="810230" y="693527"/>
                    <a:pt x="805979" y="693527"/>
                  </a:cubicBezTo>
                  <a:cubicBezTo>
                    <a:pt x="800876" y="693527"/>
                    <a:pt x="805128" y="698629"/>
                    <a:pt x="814482" y="705432"/>
                  </a:cubicBezTo>
                  <a:cubicBezTo>
                    <a:pt x="829789" y="717337"/>
                    <a:pt x="829789" y="718188"/>
                    <a:pt x="806829" y="726691"/>
                  </a:cubicBezTo>
                  <a:cubicBezTo>
                    <a:pt x="793223" y="731793"/>
                    <a:pt x="758358" y="736045"/>
                    <a:pt x="727745" y="736045"/>
                  </a:cubicBezTo>
                  <a:lnTo>
                    <a:pt x="672472" y="736045"/>
                  </a:lnTo>
                  <a:lnTo>
                    <a:pt x="699683" y="770060"/>
                  </a:lnTo>
                  <a:cubicBezTo>
                    <a:pt x="722643" y="798122"/>
                    <a:pt x="727745" y="813428"/>
                    <a:pt x="730296" y="853395"/>
                  </a:cubicBezTo>
                  <a:cubicBezTo>
                    <a:pt x="734548" y="912920"/>
                    <a:pt x="718391" y="942683"/>
                    <a:pt x="658866" y="986052"/>
                  </a:cubicBezTo>
                  <a:cubicBezTo>
                    <a:pt x="618899" y="1015814"/>
                    <a:pt x="593388" y="1022617"/>
                    <a:pt x="574680" y="1009862"/>
                  </a:cubicBezTo>
                  <a:close/>
                  <a:moveTo>
                    <a:pt x="571279" y="719038"/>
                  </a:moveTo>
                  <a:cubicBezTo>
                    <a:pt x="578082" y="718188"/>
                    <a:pt x="553421" y="708834"/>
                    <a:pt x="516005" y="698629"/>
                  </a:cubicBezTo>
                  <a:cubicBezTo>
                    <a:pt x="478589" y="687575"/>
                    <a:pt x="446276" y="680772"/>
                    <a:pt x="444575" y="682472"/>
                  </a:cubicBezTo>
                  <a:cubicBezTo>
                    <a:pt x="442024" y="684173"/>
                    <a:pt x="446276" y="691826"/>
                    <a:pt x="453929" y="698629"/>
                  </a:cubicBezTo>
                  <a:cubicBezTo>
                    <a:pt x="468385" y="713085"/>
                    <a:pt x="513454" y="724991"/>
                    <a:pt x="541516" y="722439"/>
                  </a:cubicBezTo>
                  <a:cubicBezTo>
                    <a:pt x="550870" y="721589"/>
                    <a:pt x="564476" y="719888"/>
                    <a:pt x="571279" y="719038"/>
                  </a:cubicBezTo>
                  <a:close/>
                  <a:moveTo>
                    <a:pt x="690329" y="710534"/>
                  </a:moveTo>
                  <a:cubicBezTo>
                    <a:pt x="690329" y="706283"/>
                    <a:pt x="686078" y="702031"/>
                    <a:pt x="680975" y="702031"/>
                  </a:cubicBezTo>
                  <a:cubicBezTo>
                    <a:pt x="676724" y="702031"/>
                    <a:pt x="675023" y="706283"/>
                    <a:pt x="677574" y="710534"/>
                  </a:cubicBezTo>
                  <a:cubicBezTo>
                    <a:pt x="680125" y="715637"/>
                    <a:pt x="684377" y="719038"/>
                    <a:pt x="686928" y="719038"/>
                  </a:cubicBezTo>
                  <a:cubicBezTo>
                    <a:pt x="688629" y="719038"/>
                    <a:pt x="690329" y="715637"/>
                    <a:pt x="690329" y="710534"/>
                  </a:cubicBezTo>
                  <a:close/>
                  <a:moveTo>
                    <a:pt x="647811" y="693527"/>
                  </a:moveTo>
                  <a:cubicBezTo>
                    <a:pt x="641008" y="689275"/>
                    <a:pt x="629103" y="685874"/>
                    <a:pt x="622300" y="685874"/>
                  </a:cubicBezTo>
                  <a:cubicBezTo>
                    <a:pt x="613797" y="685874"/>
                    <a:pt x="615498" y="688425"/>
                    <a:pt x="626552" y="693527"/>
                  </a:cubicBezTo>
                  <a:cubicBezTo>
                    <a:pt x="649512" y="703731"/>
                    <a:pt x="663118" y="703731"/>
                    <a:pt x="647811" y="693527"/>
                  </a:cubicBezTo>
                  <a:close/>
                  <a:moveTo>
                    <a:pt x="616348" y="336375"/>
                  </a:moveTo>
                  <a:cubicBezTo>
                    <a:pt x="614647" y="210522"/>
                    <a:pt x="617198" y="149296"/>
                    <a:pt x="622300" y="157799"/>
                  </a:cubicBezTo>
                  <a:cubicBezTo>
                    <a:pt x="629103" y="168854"/>
                    <a:pt x="630804" y="168854"/>
                    <a:pt x="630804" y="156949"/>
                  </a:cubicBezTo>
                  <a:cubicBezTo>
                    <a:pt x="630804" y="149296"/>
                    <a:pt x="624852" y="140792"/>
                    <a:pt x="618049" y="137391"/>
                  </a:cubicBezTo>
                  <a:cubicBezTo>
                    <a:pt x="604443" y="132288"/>
                    <a:pt x="600191" y="98274"/>
                    <a:pt x="613797" y="98274"/>
                  </a:cubicBezTo>
                  <a:cubicBezTo>
                    <a:pt x="618049" y="98274"/>
                    <a:pt x="618899" y="104226"/>
                    <a:pt x="616348" y="112730"/>
                  </a:cubicBezTo>
                  <a:cubicBezTo>
                    <a:pt x="612946" y="122084"/>
                    <a:pt x="613797" y="124635"/>
                    <a:pt x="620600" y="120383"/>
                  </a:cubicBezTo>
                  <a:cubicBezTo>
                    <a:pt x="635056" y="111880"/>
                    <a:pt x="633355" y="92321"/>
                    <a:pt x="617198" y="86369"/>
                  </a:cubicBezTo>
                  <a:cubicBezTo>
                    <a:pt x="578932" y="71913"/>
                    <a:pt x="532162" y="93172"/>
                    <a:pt x="540666" y="121234"/>
                  </a:cubicBezTo>
                  <a:cubicBezTo>
                    <a:pt x="543217" y="129737"/>
                    <a:pt x="557673" y="144193"/>
                    <a:pt x="572129" y="152697"/>
                  </a:cubicBezTo>
                  <a:cubicBezTo>
                    <a:pt x="605293" y="172255"/>
                    <a:pt x="600191" y="185011"/>
                    <a:pt x="553421" y="199467"/>
                  </a:cubicBezTo>
                  <a:cubicBezTo>
                    <a:pt x="518556" y="210522"/>
                    <a:pt x="504100" y="221576"/>
                    <a:pt x="503250" y="236032"/>
                  </a:cubicBezTo>
                  <a:cubicBezTo>
                    <a:pt x="503250" y="239434"/>
                    <a:pt x="525359" y="253040"/>
                    <a:pt x="552571" y="266646"/>
                  </a:cubicBezTo>
                  <a:cubicBezTo>
                    <a:pt x="585735" y="283653"/>
                    <a:pt x="601041" y="296408"/>
                    <a:pt x="601041" y="307463"/>
                  </a:cubicBezTo>
                  <a:cubicBezTo>
                    <a:pt x="601041" y="332123"/>
                    <a:pt x="564476" y="346580"/>
                    <a:pt x="513454" y="341477"/>
                  </a:cubicBezTo>
                  <a:cubicBezTo>
                    <a:pt x="488794" y="338926"/>
                    <a:pt x="469235" y="339777"/>
                    <a:pt x="470936" y="343178"/>
                  </a:cubicBezTo>
                  <a:cubicBezTo>
                    <a:pt x="546618" y="497944"/>
                    <a:pt x="573830" y="536210"/>
                    <a:pt x="604443" y="530258"/>
                  </a:cubicBezTo>
                  <a:cubicBezTo>
                    <a:pt x="616348" y="527707"/>
                    <a:pt x="618049" y="507298"/>
                    <a:pt x="616348" y="336375"/>
                  </a:cubicBezTo>
                  <a:close/>
                </a:path>
              </a:pathLst>
            </a:custGeom>
            <a:grpFill/>
            <a:ln w="8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" name="任意多边形: 形状 19">
              <a:extLst>
                <a:ext uri="{FF2B5EF4-FFF2-40B4-BE49-F238E27FC236}">
                  <a16:creationId xmlns:a16="http://schemas.microsoft.com/office/drawing/2014/main" id="{82F52F61-D05C-5E61-2A0C-5008C1F85E18}"/>
                </a:ext>
              </a:extLst>
            </p:cNvPr>
            <p:cNvSpPr/>
            <p:nvPr/>
          </p:nvSpPr>
          <p:spPr>
            <a:xfrm flipV="1">
              <a:off x="7533253" y="1123612"/>
              <a:ext cx="960218" cy="500324"/>
            </a:xfrm>
            <a:custGeom>
              <a:avLst/>
              <a:gdLst>
                <a:gd name="connsiteX0" fmla="*/ 232783 w 960218"/>
                <a:gd name="connsiteY0" fmla="*/ 493942 h 500324"/>
                <a:gd name="connsiteX1" fmla="*/ 158802 w 960218"/>
                <a:gd name="connsiteY1" fmla="*/ 459928 h 500324"/>
                <a:gd name="connsiteX2" fmla="*/ 92474 w 960218"/>
                <a:gd name="connsiteY2" fmla="*/ 437818 h 500324"/>
                <a:gd name="connsiteX3" fmla="*/ 80569 w 960218"/>
                <a:gd name="connsiteY3" fmla="*/ 452274 h 500324"/>
                <a:gd name="connsiteX4" fmla="*/ 77167 w 960218"/>
                <a:gd name="connsiteY4" fmla="*/ 455676 h 500324"/>
                <a:gd name="connsiteX5" fmla="*/ 66963 w 960218"/>
                <a:gd name="connsiteY5" fmla="*/ 436968 h 500324"/>
                <a:gd name="connsiteX6" fmla="*/ 59310 w 960218"/>
                <a:gd name="connsiteY6" fmla="*/ 429315 h 500324"/>
                <a:gd name="connsiteX7" fmla="*/ 55908 w 960218"/>
                <a:gd name="connsiteY7" fmla="*/ 373191 h 500324"/>
                <a:gd name="connsiteX8" fmla="*/ 80569 w 960218"/>
                <a:gd name="connsiteY8" fmla="*/ 345129 h 500324"/>
                <a:gd name="connsiteX9" fmla="*/ 194517 w 960218"/>
                <a:gd name="connsiteY9" fmla="*/ 391048 h 500324"/>
                <a:gd name="connsiteX10" fmla="*/ 207273 w 960218"/>
                <a:gd name="connsiteY10" fmla="*/ 368089 h 500324"/>
                <a:gd name="connsiteX11" fmla="*/ 269349 w 960218"/>
                <a:gd name="connsiteY11" fmla="*/ 227779 h 500324"/>
                <a:gd name="connsiteX12" fmla="*/ 190265 w 960218"/>
                <a:gd name="connsiteY12" fmla="*/ 201418 h 500324"/>
                <a:gd name="connsiteX13" fmla="*/ 26145 w 960218"/>
                <a:gd name="connsiteY13" fmla="*/ 169104 h 500324"/>
                <a:gd name="connsiteX14" fmla="*/ 635 w 960218"/>
                <a:gd name="connsiteY14" fmla="*/ 107878 h 500324"/>
                <a:gd name="connsiteX15" fmla="*/ 3186 w 960218"/>
                <a:gd name="connsiteY15" fmla="*/ 73013 h 500324"/>
                <a:gd name="connsiteX16" fmla="*/ 62711 w 960218"/>
                <a:gd name="connsiteY16" fmla="*/ 58557 h 500324"/>
                <a:gd name="connsiteX17" fmla="*/ 165605 w 960218"/>
                <a:gd name="connsiteY17" fmla="*/ 27093 h 500324"/>
                <a:gd name="connsiteX18" fmla="*/ 410509 w 960218"/>
                <a:gd name="connsiteY18" fmla="*/ 38148 h 500324"/>
                <a:gd name="connsiteX19" fmla="*/ 893515 w 960218"/>
                <a:gd name="connsiteY19" fmla="*/ 64509 h 500324"/>
                <a:gd name="connsiteX20" fmla="*/ 873106 w 960218"/>
                <a:gd name="connsiteY20" fmla="*/ 16889 h 500324"/>
                <a:gd name="connsiteX21" fmla="*/ 918175 w 960218"/>
                <a:gd name="connsiteY21" fmla="*/ 13488 h 500324"/>
                <a:gd name="connsiteX22" fmla="*/ 937733 w 960218"/>
                <a:gd name="connsiteY22" fmla="*/ 92571 h 500324"/>
                <a:gd name="connsiteX23" fmla="*/ 558472 w 960218"/>
                <a:gd name="connsiteY23" fmla="*/ 105327 h 500324"/>
                <a:gd name="connsiteX24" fmla="*/ 201320 w 960218"/>
                <a:gd name="connsiteY24" fmla="*/ 101075 h 500324"/>
                <a:gd name="connsiteX25" fmla="*/ 114583 w 960218"/>
                <a:gd name="connsiteY25" fmla="*/ 163151 h 500324"/>
                <a:gd name="connsiteX26" fmla="*/ 252342 w 960218"/>
                <a:gd name="connsiteY26" fmla="*/ 142743 h 500324"/>
                <a:gd name="connsiteX27" fmla="*/ 296561 w 960218"/>
                <a:gd name="connsiteY27" fmla="*/ 125735 h 500324"/>
                <a:gd name="connsiteX28" fmla="*/ 333976 w 960218"/>
                <a:gd name="connsiteY28" fmla="*/ 144443 h 500324"/>
                <a:gd name="connsiteX29" fmla="*/ 332276 w 960218"/>
                <a:gd name="connsiteY29" fmla="*/ 273698 h 500324"/>
                <a:gd name="connsiteX30" fmla="*/ 282955 w 960218"/>
                <a:gd name="connsiteY30" fmla="*/ 388497 h 500324"/>
                <a:gd name="connsiteX31" fmla="*/ 302513 w 960218"/>
                <a:gd name="connsiteY31" fmla="*/ 488840 h 500324"/>
                <a:gd name="connsiteX32" fmla="*/ 232783 w 960218"/>
                <a:gd name="connsiteY32" fmla="*/ 493942 h 500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60218" h="500324">
                  <a:moveTo>
                    <a:pt x="232783" y="493942"/>
                  </a:moveTo>
                  <a:cubicBezTo>
                    <a:pt x="219178" y="490541"/>
                    <a:pt x="185163" y="475234"/>
                    <a:pt x="158802" y="459928"/>
                  </a:cubicBezTo>
                  <a:cubicBezTo>
                    <a:pt x="126488" y="441220"/>
                    <a:pt x="104379" y="434417"/>
                    <a:pt x="92474" y="437818"/>
                  </a:cubicBezTo>
                  <a:cubicBezTo>
                    <a:pt x="83120" y="441220"/>
                    <a:pt x="78018" y="447172"/>
                    <a:pt x="80569" y="452274"/>
                  </a:cubicBezTo>
                  <a:cubicBezTo>
                    <a:pt x="83970" y="458227"/>
                    <a:pt x="82269" y="459077"/>
                    <a:pt x="77167" y="455676"/>
                  </a:cubicBezTo>
                  <a:cubicBezTo>
                    <a:pt x="71215" y="452274"/>
                    <a:pt x="66963" y="443771"/>
                    <a:pt x="66963" y="436968"/>
                  </a:cubicBezTo>
                  <a:cubicBezTo>
                    <a:pt x="66963" y="430165"/>
                    <a:pt x="63561" y="425913"/>
                    <a:pt x="59310" y="429315"/>
                  </a:cubicBezTo>
                  <a:cubicBezTo>
                    <a:pt x="46554" y="436968"/>
                    <a:pt x="44003" y="397001"/>
                    <a:pt x="55908" y="373191"/>
                  </a:cubicBezTo>
                  <a:cubicBezTo>
                    <a:pt x="61861" y="360435"/>
                    <a:pt x="72915" y="348530"/>
                    <a:pt x="80569" y="345129"/>
                  </a:cubicBezTo>
                  <a:cubicBezTo>
                    <a:pt x="95875" y="339176"/>
                    <a:pt x="156251" y="363837"/>
                    <a:pt x="194517" y="391048"/>
                  </a:cubicBezTo>
                  <a:cubicBezTo>
                    <a:pt x="223429" y="411457"/>
                    <a:pt x="224280" y="409756"/>
                    <a:pt x="207273" y="368089"/>
                  </a:cubicBezTo>
                  <a:cubicBezTo>
                    <a:pt x="179211" y="300910"/>
                    <a:pt x="197068" y="259242"/>
                    <a:pt x="269349" y="227779"/>
                  </a:cubicBezTo>
                  <a:cubicBezTo>
                    <a:pt x="323772" y="203118"/>
                    <a:pt x="302513" y="196315"/>
                    <a:pt x="190265" y="201418"/>
                  </a:cubicBezTo>
                  <a:cubicBezTo>
                    <a:pt x="76317" y="207370"/>
                    <a:pt x="62711" y="204819"/>
                    <a:pt x="26145" y="169104"/>
                  </a:cubicBezTo>
                  <a:cubicBezTo>
                    <a:pt x="2335" y="145294"/>
                    <a:pt x="-1916" y="136790"/>
                    <a:pt x="635" y="107878"/>
                  </a:cubicBezTo>
                  <a:lnTo>
                    <a:pt x="3186" y="73013"/>
                  </a:lnTo>
                  <a:lnTo>
                    <a:pt x="62711" y="58557"/>
                  </a:lnTo>
                  <a:cubicBezTo>
                    <a:pt x="95875" y="50904"/>
                    <a:pt x="141795" y="36447"/>
                    <a:pt x="165605" y="27093"/>
                  </a:cubicBezTo>
                  <a:cubicBezTo>
                    <a:pt x="246389" y="-5220"/>
                    <a:pt x="340779" y="-969"/>
                    <a:pt x="410509" y="38148"/>
                  </a:cubicBezTo>
                  <a:cubicBezTo>
                    <a:pt x="538063" y="109579"/>
                    <a:pt x="852697" y="126586"/>
                    <a:pt x="893515" y="64509"/>
                  </a:cubicBezTo>
                  <a:cubicBezTo>
                    <a:pt x="905420" y="46652"/>
                    <a:pt x="900317" y="33896"/>
                    <a:pt x="873106" y="16889"/>
                  </a:cubicBezTo>
                  <a:cubicBezTo>
                    <a:pt x="838241" y="-4370"/>
                    <a:pt x="858650" y="-6071"/>
                    <a:pt x="918175" y="13488"/>
                  </a:cubicBezTo>
                  <a:cubicBezTo>
                    <a:pt x="967496" y="29645"/>
                    <a:pt x="972598" y="50904"/>
                    <a:pt x="937733" y="92571"/>
                  </a:cubicBezTo>
                  <a:cubicBezTo>
                    <a:pt x="892664" y="146144"/>
                    <a:pt x="786369" y="150396"/>
                    <a:pt x="558472" y="105327"/>
                  </a:cubicBezTo>
                  <a:cubicBezTo>
                    <a:pt x="377345" y="69612"/>
                    <a:pt x="286356" y="68761"/>
                    <a:pt x="201320" y="101075"/>
                  </a:cubicBezTo>
                  <a:cubicBezTo>
                    <a:pt x="146897" y="122334"/>
                    <a:pt x="106930" y="150396"/>
                    <a:pt x="114583" y="163151"/>
                  </a:cubicBezTo>
                  <a:cubicBezTo>
                    <a:pt x="121386" y="174206"/>
                    <a:pt x="196218" y="163151"/>
                    <a:pt x="252342" y="142743"/>
                  </a:cubicBezTo>
                  <a:lnTo>
                    <a:pt x="296561" y="125735"/>
                  </a:lnTo>
                  <a:lnTo>
                    <a:pt x="333976" y="144443"/>
                  </a:lnTo>
                  <a:cubicBezTo>
                    <a:pt x="407108" y="179308"/>
                    <a:pt x="406257" y="241385"/>
                    <a:pt x="332276" y="273698"/>
                  </a:cubicBezTo>
                  <a:cubicBezTo>
                    <a:pt x="255743" y="306862"/>
                    <a:pt x="249791" y="321319"/>
                    <a:pt x="282955" y="388497"/>
                  </a:cubicBezTo>
                  <a:cubicBezTo>
                    <a:pt x="322071" y="465880"/>
                    <a:pt x="323772" y="474384"/>
                    <a:pt x="302513" y="488840"/>
                  </a:cubicBezTo>
                  <a:cubicBezTo>
                    <a:pt x="282955" y="502446"/>
                    <a:pt x="272750" y="503296"/>
                    <a:pt x="232783" y="493942"/>
                  </a:cubicBezTo>
                  <a:close/>
                </a:path>
              </a:pathLst>
            </a:custGeom>
            <a:grpFill/>
            <a:ln w="8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24" name="PA-文本框 110">
            <a:extLst>
              <a:ext uri="{FF2B5EF4-FFF2-40B4-BE49-F238E27FC236}">
                <a16:creationId xmlns:a16="http://schemas.microsoft.com/office/drawing/2014/main" id="{DBA407BA-4C8D-B986-FD4F-951B9C142E5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926384" y="748798"/>
            <a:ext cx="1917521" cy="210742"/>
          </a:xfrm>
          <a:custGeom>
            <a:avLst/>
            <a:gdLst/>
            <a:ahLst/>
            <a:cxnLst/>
            <a:rect l="l" t="t" r="r" b="b"/>
            <a:pathLst>
              <a:path w="1561567" h="171622">
                <a:moveTo>
                  <a:pt x="999206" y="95312"/>
                </a:moveTo>
                <a:cubicBezTo>
                  <a:pt x="999006" y="95179"/>
                  <a:pt x="998639" y="95479"/>
                  <a:pt x="998106" y="96212"/>
                </a:cubicBezTo>
                <a:cubicBezTo>
                  <a:pt x="997573" y="97146"/>
                  <a:pt x="997573" y="97879"/>
                  <a:pt x="998106" y="98413"/>
                </a:cubicBezTo>
                <a:cubicBezTo>
                  <a:pt x="998373" y="98679"/>
                  <a:pt x="998573" y="98813"/>
                  <a:pt x="998706" y="98813"/>
                </a:cubicBezTo>
                <a:cubicBezTo>
                  <a:pt x="998973" y="98813"/>
                  <a:pt x="999173" y="98212"/>
                  <a:pt x="999306" y="97012"/>
                </a:cubicBezTo>
                <a:cubicBezTo>
                  <a:pt x="999440" y="96012"/>
                  <a:pt x="999406" y="95445"/>
                  <a:pt x="999206" y="95312"/>
                </a:cubicBezTo>
                <a:close/>
                <a:moveTo>
                  <a:pt x="498253" y="93812"/>
                </a:moveTo>
                <a:cubicBezTo>
                  <a:pt x="497720" y="93812"/>
                  <a:pt x="497053" y="94279"/>
                  <a:pt x="496253" y="95212"/>
                </a:cubicBezTo>
                <a:cubicBezTo>
                  <a:pt x="495453" y="96146"/>
                  <a:pt x="494519" y="97479"/>
                  <a:pt x="493453" y="99213"/>
                </a:cubicBezTo>
                <a:lnTo>
                  <a:pt x="491452" y="102013"/>
                </a:lnTo>
                <a:lnTo>
                  <a:pt x="488652" y="105813"/>
                </a:lnTo>
                <a:cubicBezTo>
                  <a:pt x="487718" y="107280"/>
                  <a:pt x="486385" y="108880"/>
                  <a:pt x="484652" y="110614"/>
                </a:cubicBezTo>
                <a:cubicBezTo>
                  <a:pt x="482785" y="112748"/>
                  <a:pt x="482385" y="114081"/>
                  <a:pt x="483451" y="114615"/>
                </a:cubicBezTo>
                <a:cubicBezTo>
                  <a:pt x="483718" y="114881"/>
                  <a:pt x="484785" y="115148"/>
                  <a:pt x="486652" y="115415"/>
                </a:cubicBezTo>
                <a:cubicBezTo>
                  <a:pt x="487985" y="115681"/>
                  <a:pt x="488985" y="115815"/>
                  <a:pt x="489652" y="115815"/>
                </a:cubicBezTo>
                <a:cubicBezTo>
                  <a:pt x="490986" y="115815"/>
                  <a:pt x="492386" y="115515"/>
                  <a:pt x="493853" y="114915"/>
                </a:cubicBezTo>
                <a:cubicBezTo>
                  <a:pt x="495319" y="114314"/>
                  <a:pt x="497520" y="113281"/>
                  <a:pt x="500453" y="111814"/>
                </a:cubicBezTo>
                <a:lnTo>
                  <a:pt x="506854" y="108414"/>
                </a:lnTo>
                <a:lnTo>
                  <a:pt x="506854" y="108014"/>
                </a:lnTo>
                <a:lnTo>
                  <a:pt x="506654" y="106414"/>
                </a:lnTo>
                <a:cubicBezTo>
                  <a:pt x="505187" y="102546"/>
                  <a:pt x="504654" y="99346"/>
                  <a:pt x="505054" y="96812"/>
                </a:cubicBezTo>
                <a:lnTo>
                  <a:pt x="505254" y="94012"/>
                </a:lnTo>
                <a:lnTo>
                  <a:pt x="504854" y="94012"/>
                </a:lnTo>
                <a:cubicBezTo>
                  <a:pt x="504187" y="94012"/>
                  <a:pt x="503587" y="94079"/>
                  <a:pt x="503054" y="94212"/>
                </a:cubicBezTo>
                <a:cubicBezTo>
                  <a:pt x="501987" y="94479"/>
                  <a:pt x="500987" y="94545"/>
                  <a:pt x="500053" y="94412"/>
                </a:cubicBezTo>
                <a:cubicBezTo>
                  <a:pt x="499653" y="94279"/>
                  <a:pt x="499320" y="94145"/>
                  <a:pt x="499053" y="94012"/>
                </a:cubicBezTo>
                <a:cubicBezTo>
                  <a:pt x="498787" y="93879"/>
                  <a:pt x="498520" y="93812"/>
                  <a:pt x="498253" y="93812"/>
                </a:cubicBezTo>
                <a:close/>
                <a:moveTo>
                  <a:pt x="1279237" y="93012"/>
                </a:moveTo>
                <a:cubicBezTo>
                  <a:pt x="1278970" y="93012"/>
                  <a:pt x="1278570" y="93479"/>
                  <a:pt x="1278036" y="94412"/>
                </a:cubicBezTo>
                <a:cubicBezTo>
                  <a:pt x="1277636" y="95212"/>
                  <a:pt x="1276903" y="97346"/>
                  <a:pt x="1275836" y="100813"/>
                </a:cubicBezTo>
                <a:cubicBezTo>
                  <a:pt x="1274369" y="104413"/>
                  <a:pt x="1273436" y="106547"/>
                  <a:pt x="1273036" y="107214"/>
                </a:cubicBezTo>
                <a:lnTo>
                  <a:pt x="1271836" y="109214"/>
                </a:lnTo>
                <a:cubicBezTo>
                  <a:pt x="1271702" y="109881"/>
                  <a:pt x="1271336" y="110814"/>
                  <a:pt x="1270735" y="112014"/>
                </a:cubicBezTo>
                <a:cubicBezTo>
                  <a:pt x="1270135" y="113214"/>
                  <a:pt x="1269502" y="114281"/>
                  <a:pt x="1268835" y="115215"/>
                </a:cubicBezTo>
                <a:cubicBezTo>
                  <a:pt x="1268169" y="116148"/>
                  <a:pt x="1267835" y="116748"/>
                  <a:pt x="1267835" y="117015"/>
                </a:cubicBezTo>
                <a:cubicBezTo>
                  <a:pt x="1267835" y="117415"/>
                  <a:pt x="1268902" y="117548"/>
                  <a:pt x="1271036" y="117415"/>
                </a:cubicBezTo>
                <a:cubicBezTo>
                  <a:pt x="1272502" y="117282"/>
                  <a:pt x="1274303" y="116881"/>
                  <a:pt x="1276436" y="116215"/>
                </a:cubicBezTo>
                <a:cubicBezTo>
                  <a:pt x="1278570" y="115548"/>
                  <a:pt x="1280237" y="114815"/>
                  <a:pt x="1281437" y="114014"/>
                </a:cubicBezTo>
                <a:cubicBezTo>
                  <a:pt x="1282637" y="113081"/>
                  <a:pt x="1283804" y="112114"/>
                  <a:pt x="1284937" y="111114"/>
                </a:cubicBezTo>
                <a:cubicBezTo>
                  <a:pt x="1286071" y="110114"/>
                  <a:pt x="1286637" y="109481"/>
                  <a:pt x="1286637" y="109214"/>
                </a:cubicBezTo>
                <a:cubicBezTo>
                  <a:pt x="1286637" y="108814"/>
                  <a:pt x="1286904" y="108480"/>
                  <a:pt x="1287438" y="108214"/>
                </a:cubicBezTo>
                <a:cubicBezTo>
                  <a:pt x="1288238" y="107947"/>
                  <a:pt x="1289438" y="106880"/>
                  <a:pt x="1291038" y="105013"/>
                </a:cubicBezTo>
                <a:lnTo>
                  <a:pt x="1293838" y="102413"/>
                </a:lnTo>
                <a:lnTo>
                  <a:pt x="1292438" y="101213"/>
                </a:lnTo>
                <a:cubicBezTo>
                  <a:pt x="1290971" y="100013"/>
                  <a:pt x="1289238" y="98713"/>
                  <a:pt x="1287237" y="97312"/>
                </a:cubicBezTo>
                <a:cubicBezTo>
                  <a:pt x="1285237" y="95912"/>
                  <a:pt x="1283637" y="94812"/>
                  <a:pt x="1282437" y="94012"/>
                </a:cubicBezTo>
                <a:lnTo>
                  <a:pt x="1280037" y="93012"/>
                </a:lnTo>
                <a:close/>
                <a:moveTo>
                  <a:pt x="783784" y="87411"/>
                </a:moveTo>
                <a:cubicBezTo>
                  <a:pt x="782984" y="87411"/>
                  <a:pt x="782050" y="87611"/>
                  <a:pt x="780984" y="88011"/>
                </a:cubicBezTo>
                <a:cubicBezTo>
                  <a:pt x="780584" y="88145"/>
                  <a:pt x="779717" y="88545"/>
                  <a:pt x="778383" y="89211"/>
                </a:cubicBezTo>
                <a:cubicBezTo>
                  <a:pt x="777983" y="89611"/>
                  <a:pt x="777650" y="89811"/>
                  <a:pt x="777383" y="89811"/>
                </a:cubicBezTo>
                <a:lnTo>
                  <a:pt x="775383" y="91412"/>
                </a:lnTo>
                <a:cubicBezTo>
                  <a:pt x="774583" y="92212"/>
                  <a:pt x="773516" y="92945"/>
                  <a:pt x="772183" y="93612"/>
                </a:cubicBezTo>
                <a:cubicBezTo>
                  <a:pt x="771649" y="93879"/>
                  <a:pt x="770582" y="94612"/>
                  <a:pt x="768982" y="95812"/>
                </a:cubicBezTo>
                <a:cubicBezTo>
                  <a:pt x="768049" y="96746"/>
                  <a:pt x="767049" y="97212"/>
                  <a:pt x="765982" y="97212"/>
                </a:cubicBezTo>
                <a:lnTo>
                  <a:pt x="764182" y="96812"/>
                </a:lnTo>
                <a:cubicBezTo>
                  <a:pt x="763648" y="96679"/>
                  <a:pt x="763115" y="96879"/>
                  <a:pt x="762581" y="97412"/>
                </a:cubicBezTo>
                <a:lnTo>
                  <a:pt x="761381" y="99013"/>
                </a:lnTo>
                <a:cubicBezTo>
                  <a:pt x="760448" y="101146"/>
                  <a:pt x="759814" y="102746"/>
                  <a:pt x="759481" y="103813"/>
                </a:cubicBezTo>
                <a:cubicBezTo>
                  <a:pt x="759148" y="104880"/>
                  <a:pt x="759114" y="105413"/>
                  <a:pt x="759381" y="105413"/>
                </a:cubicBezTo>
                <a:cubicBezTo>
                  <a:pt x="759514" y="105413"/>
                  <a:pt x="759714" y="105280"/>
                  <a:pt x="759981" y="105013"/>
                </a:cubicBezTo>
                <a:cubicBezTo>
                  <a:pt x="760114" y="104613"/>
                  <a:pt x="761015" y="104213"/>
                  <a:pt x="762681" y="103813"/>
                </a:cubicBezTo>
                <a:cubicBezTo>
                  <a:pt x="764348" y="103413"/>
                  <a:pt x="765782" y="103213"/>
                  <a:pt x="766982" y="103213"/>
                </a:cubicBezTo>
                <a:cubicBezTo>
                  <a:pt x="767515" y="103213"/>
                  <a:pt x="769116" y="103613"/>
                  <a:pt x="771783" y="104413"/>
                </a:cubicBezTo>
                <a:cubicBezTo>
                  <a:pt x="774450" y="105213"/>
                  <a:pt x="775916" y="105747"/>
                  <a:pt x="776183" y="106013"/>
                </a:cubicBezTo>
                <a:cubicBezTo>
                  <a:pt x="776183" y="106013"/>
                  <a:pt x="776450" y="106680"/>
                  <a:pt x="776983" y="108014"/>
                </a:cubicBezTo>
                <a:cubicBezTo>
                  <a:pt x="777117" y="108414"/>
                  <a:pt x="777183" y="108880"/>
                  <a:pt x="777183" y="109414"/>
                </a:cubicBezTo>
                <a:cubicBezTo>
                  <a:pt x="777183" y="109947"/>
                  <a:pt x="776917" y="110747"/>
                  <a:pt x="776383" y="111814"/>
                </a:cubicBezTo>
                <a:cubicBezTo>
                  <a:pt x="775850" y="113014"/>
                  <a:pt x="774516" y="114748"/>
                  <a:pt x="772383" y="117015"/>
                </a:cubicBezTo>
                <a:cubicBezTo>
                  <a:pt x="770249" y="119148"/>
                  <a:pt x="769316" y="120282"/>
                  <a:pt x="769582" y="120415"/>
                </a:cubicBezTo>
                <a:cubicBezTo>
                  <a:pt x="769849" y="120682"/>
                  <a:pt x="771249" y="120815"/>
                  <a:pt x="773783" y="120815"/>
                </a:cubicBezTo>
                <a:cubicBezTo>
                  <a:pt x="775116" y="120815"/>
                  <a:pt x="776216" y="120882"/>
                  <a:pt x="777083" y="121015"/>
                </a:cubicBezTo>
                <a:cubicBezTo>
                  <a:pt x="777950" y="121149"/>
                  <a:pt x="778983" y="121482"/>
                  <a:pt x="780184" y="122015"/>
                </a:cubicBezTo>
                <a:lnTo>
                  <a:pt x="783184" y="123216"/>
                </a:lnTo>
                <a:cubicBezTo>
                  <a:pt x="783717" y="123482"/>
                  <a:pt x="784518" y="124016"/>
                  <a:pt x="785584" y="124816"/>
                </a:cubicBezTo>
                <a:cubicBezTo>
                  <a:pt x="786651" y="125616"/>
                  <a:pt x="787185" y="126083"/>
                  <a:pt x="787185" y="126216"/>
                </a:cubicBezTo>
                <a:cubicBezTo>
                  <a:pt x="787318" y="126349"/>
                  <a:pt x="787485" y="126549"/>
                  <a:pt x="787685" y="126816"/>
                </a:cubicBezTo>
                <a:cubicBezTo>
                  <a:pt x="787885" y="127083"/>
                  <a:pt x="788051" y="127349"/>
                  <a:pt x="788185" y="127616"/>
                </a:cubicBezTo>
                <a:cubicBezTo>
                  <a:pt x="788718" y="128150"/>
                  <a:pt x="789118" y="128950"/>
                  <a:pt x="789385" y="130016"/>
                </a:cubicBezTo>
                <a:cubicBezTo>
                  <a:pt x="789518" y="130950"/>
                  <a:pt x="789718" y="131417"/>
                  <a:pt x="789985" y="131417"/>
                </a:cubicBezTo>
                <a:cubicBezTo>
                  <a:pt x="790118" y="131417"/>
                  <a:pt x="790385" y="130550"/>
                  <a:pt x="790785" y="128816"/>
                </a:cubicBezTo>
                <a:cubicBezTo>
                  <a:pt x="791318" y="124549"/>
                  <a:pt x="791585" y="121615"/>
                  <a:pt x="791585" y="120015"/>
                </a:cubicBezTo>
                <a:cubicBezTo>
                  <a:pt x="791585" y="119215"/>
                  <a:pt x="791452" y="116815"/>
                  <a:pt x="791185" y="112814"/>
                </a:cubicBezTo>
                <a:lnTo>
                  <a:pt x="790785" y="102013"/>
                </a:lnTo>
                <a:cubicBezTo>
                  <a:pt x="791052" y="96146"/>
                  <a:pt x="789851" y="91812"/>
                  <a:pt x="787185" y="89011"/>
                </a:cubicBezTo>
                <a:cubicBezTo>
                  <a:pt x="786118" y="87945"/>
                  <a:pt x="784984" y="87411"/>
                  <a:pt x="783784" y="87411"/>
                </a:cubicBezTo>
                <a:close/>
                <a:moveTo>
                  <a:pt x="1021709" y="78910"/>
                </a:moveTo>
                <a:cubicBezTo>
                  <a:pt x="1021576" y="78977"/>
                  <a:pt x="1021242" y="79143"/>
                  <a:pt x="1020709" y="79410"/>
                </a:cubicBezTo>
                <a:cubicBezTo>
                  <a:pt x="1019909" y="79810"/>
                  <a:pt x="1019175" y="80344"/>
                  <a:pt x="1018509" y="81010"/>
                </a:cubicBezTo>
                <a:cubicBezTo>
                  <a:pt x="1017842" y="81677"/>
                  <a:pt x="1017508" y="82210"/>
                  <a:pt x="1017508" y="82611"/>
                </a:cubicBezTo>
                <a:lnTo>
                  <a:pt x="1017709" y="83611"/>
                </a:lnTo>
                <a:cubicBezTo>
                  <a:pt x="1018109" y="83211"/>
                  <a:pt x="1018742" y="82544"/>
                  <a:pt x="1019609" y="81610"/>
                </a:cubicBezTo>
                <a:cubicBezTo>
                  <a:pt x="1020476" y="80677"/>
                  <a:pt x="1021176" y="79877"/>
                  <a:pt x="1021709" y="79210"/>
                </a:cubicBezTo>
                <a:cubicBezTo>
                  <a:pt x="1021842" y="78943"/>
                  <a:pt x="1021842" y="78843"/>
                  <a:pt x="1021709" y="78910"/>
                </a:cubicBezTo>
                <a:close/>
                <a:moveTo>
                  <a:pt x="300933" y="74610"/>
                </a:moveTo>
                <a:cubicBezTo>
                  <a:pt x="300800" y="74476"/>
                  <a:pt x="299800" y="74943"/>
                  <a:pt x="297933" y="76010"/>
                </a:cubicBezTo>
                <a:cubicBezTo>
                  <a:pt x="296066" y="76943"/>
                  <a:pt x="294999" y="77343"/>
                  <a:pt x="294732" y="77210"/>
                </a:cubicBezTo>
                <a:lnTo>
                  <a:pt x="294132" y="77010"/>
                </a:lnTo>
                <a:lnTo>
                  <a:pt x="292332" y="77410"/>
                </a:lnTo>
                <a:cubicBezTo>
                  <a:pt x="290999" y="77677"/>
                  <a:pt x="289598" y="77810"/>
                  <a:pt x="288132" y="77810"/>
                </a:cubicBezTo>
                <a:lnTo>
                  <a:pt x="285731" y="77610"/>
                </a:lnTo>
                <a:lnTo>
                  <a:pt x="285531" y="79810"/>
                </a:lnTo>
                <a:cubicBezTo>
                  <a:pt x="285531" y="81010"/>
                  <a:pt x="285265" y="83611"/>
                  <a:pt x="284731" y="87611"/>
                </a:cubicBezTo>
                <a:cubicBezTo>
                  <a:pt x="284198" y="90412"/>
                  <a:pt x="283931" y="92478"/>
                  <a:pt x="283931" y="93812"/>
                </a:cubicBezTo>
                <a:cubicBezTo>
                  <a:pt x="284198" y="94079"/>
                  <a:pt x="286531" y="93079"/>
                  <a:pt x="290932" y="90812"/>
                </a:cubicBezTo>
                <a:lnTo>
                  <a:pt x="300733" y="85811"/>
                </a:lnTo>
                <a:cubicBezTo>
                  <a:pt x="302733" y="84744"/>
                  <a:pt x="303734" y="84077"/>
                  <a:pt x="303734" y="83811"/>
                </a:cubicBezTo>
                <a:lnTo>
                  <a:pt x="303134" y="81010"/>
                </a:lnTo>
                <a:lnTo>
                  <a:pt x="301733" y="76610"/>
                </a:lnTo>
                <a:cubicBezTo>
                  <a:pt x="301467" y="75276"/>
                  <a:pt x="301200" y="74610"/>
                  <a:pt x="300933" y="74610"/>
                </a:cubicBezTo>
                <a:close/>
                <a:moveTo>
                  <a:pt x="1233031" y="64608"/>
                </a:moveTo>
                <a:cubicBezTo>
                  <a:pt x="1232764" y="64608"/>
                  <a:pt x="1231664" y="65575"/>
                  <a:pt x="1229730" y="67509"/>
                </a:cubicBezTo>
                <a:cubicBezTo>
                  <a:pt x="1227797" y="69442"/>
                  <a:pt x="1226963" y="70476"/>
                  <a:pt x="1227230" y="70609"/>
                </a:cubicBezTo>
                <a:lnTo>
                  <a:pt x="1227430" y="70609"/>
                </a:lnTo>
                <a:cubicBezTo>
                  <a:pt x="1227963" y="70609"/>
                  <a:pt x="1228897" y="70342"/>
                  <a:pt x="1230230" y="69809"/>
                </a:cubicBezTo>
                <a:cubicBezTo>
                  <a:pt x="1231564" y="69276"/>
                  <a:pt x="1232297" y="68876"/>
                  <a:pt x="1232431" y="68609"/>
                </a:cubicBezTo>
                <a:cubicBezTo>
                  <a:pt x="1232831" y="67942"/>
                  <a:pt x="1233097" y="67142"/>
                  <a:pt x="1233231" y="66208"/>
                </a:cubicBezTo>
                <a:cubicBezTo>
                  <a:pt x="1233364" y="65808"/>
                  <a:pt x="1233397" y="65475"/>
                  <a:pt x="1233331" y="65208"/>
                </a:cubicBezTo>
                <a:cubicBezTo>
                  <a:pt x="1233264" y="64942"/>
                  <a:pt x="1233164" y="64742"/>
                  <a:pt x="1233031" y="64608"/>
                </a:cubicBezTo>
                <a:close/>
                <a:moveTo>
                  <a:pt x="1309640" y="62808"/>
                </a:moveTo>
                <a:cubicBezTo>
                  <a:pt x="1308573" y="62808"/>
                  <a:pt x="1307040" y="63808"/>
                  <a:pt x="1305040" y="65808"/>
                </a:cubicBezTo>
                <a:cubicBezTo>
                  <a:pt x="1300639" y="70342"/>
                  <a:pt x="1298239" y="72943"/>
                  <a:pt x="1297839" y="73609"/>
                </a:cubicBezTo>
                <a:cubicBezTo>
                  <a:pt x="1297039" y="74810"/>
                  <a:pt x="1295872" y="76176"/>
                  <a:pt x="1294338" y="77710"/>
                </a:cubicBezTo>
                <a:cubicBezTo>
                  <a:pt x="1292805" y="79243"/>
                  <a:pt x="1291438" y="80410"/>
                  <a:pt x="1290238" y="81210"/>
                </a:cubicBezTo>
                <a:cubicBezTo>
                  <a:pt x="1288771" y="81877"/>
                  <a:pt x="1288171" y="82344"/>
                  <a:pt x="1288438" y="82611"/>
                </a:cubicBezTo>
                <a:cubicBezTo>
                  <a:pt x="1288838" y="83011"/>
                  <a:pt x="1290705" y="84077"/>
                  <a:pt x="1294038" y="85811"/>
                </a:cubicBezTo>
                <a:cubicBezTo>
                  <a:pt x="1297372" y="87544"/>
                  <a:pt x="1299372" y="88545"/>
                  <a:pt x="1300039" y="88811"/>
                </a:cubicBezTo>
                <a:lnTo>
                  <a:pt x="1301839" y="89211"/>
                </a:lnTo>
                <a:cubicBezTo>
                  <a:pt x="1302239" y="89211"/>
                  <a:pt x="1302539" y="89011"/>
                  <a:pt x="1302739" y="88611"/>
                </a:cubicBezTo>
                <a:cubicBezTo>
                  <a:pt x="1302939" y="88211"/>
                  <a:pt x="1303173" y="87678"/>
                  <a:pt x="1303440" y="87011"/>
                </a:cubicBezTo>
                <a:cubicBezTo>
                  <a:pt x="1305707" y="82344"/>
                  <a:pt x="1307507" y="77777"/>
                  <a:pt x="1308840" y="73309"/>
                </a:cubicBezTo>
                <a:cubicBezTo>
                  <a:pt x="1310174" y="68842"/>
                  <a:pt x="1310707" y="65742"/>
                  <a:pt x="1310440" y="64008"/>
                </a:cubicBezTo>
                <a:cubicBezTo>
                  <a:pt x="1310440" y="63208"/>
                  <a:pt x="1310174" y="62808"/>
                  <a:pt x="1309640" y="62808"/>
                </a:cubicBezTo>
                <a:close/>
                <a:moveTo>
                  <a:pt x="1450353" y="57407"/>
                </a:moveTo>
                <a:lnTo>
                  <a:pt x="1451553" y="57407"/>
                </a:lnTo>
                <a:cubicBezTo>
                  <a:pt x="1454087" y="57407"/>
                  <a:pt x="1456020" y="57674"/>
                  <a:pt x="1457354" y="58207"/>
                </a:cubicBezTo>
                <a:lnTo>
                  <a:pt x="1460554" y="60008"/>
                </a:lnTo>
                <a:cubicBezTo>
                  <a:pt x="1463221" y="61608"/>
                  <a:pt x="1464888" y="63075"/>
                  <a:pt x="1465555" y="64408"/>
                </a:cubicBezTo>
                <a:cubicBezTo>
                  <a:pt x="1465822" y="64942"/>
                  <a:pt x="1465988" y="66042"/>
                  <a:pt x="1466055" y="67709"/>
                </a:cubicBezTo>
                <a:cubicBezTo>
                  <a:pt x="1466122" y="69376"/>
                  <a:pt x="1466155" y="71876"/>
                  <a:pt x="1466155" y="75210"/>
                </a:cubicBezTo>
                <a:cubicBezTo>
                  <a:pt x="1466155" y="81744"/>
                  <a:pt x="1466288" y="85011"/>
                  <a:pt x="1466555" y="85011"/>
                </a:cubicBezTo>
                <a:lnTo>
                  <a:pt x="1469556" y="83611"/>
                </a:lnTo>
                <a:cubicBezTo>
                  <a:pt x="1470889" y="82944"/>
                  <a:pt x="1471856" y="82511"/>
                  <a:pt x="1472456" y="82311"/>
                </a:cubicBezTo>
                <a:cubicBezTo>
                  <a:pt x="1473056" y="82110"/>
                  <a:pt x="1473356" y="82210"/>
                  <a:pt x="1473356" y="82611"/>
                </a:cubicBezTo>
                <a:cubicBezTo>
                  <a:pt x="1473356" y="82877"/>
                  <a:pt x="1472823" y="83711"/>
                  <a:pt x="1471756" y="85111"/>
                </a:cubicBezTo>
                <a:cubicBezTo>
                  <a:pt x="1470689" y="86511"/>
                  <a:pt x="1470022" y="87211"/>
                  <a:pt x="1469756" y="87211"/>
                </a:cubicBezTo>
                <a:cubicBezTo>
                  <a:pt x="1469489" y="87211"/>
                  <a:pt x="1468589" y="88311"/>
                  <a:pt x="1467055" y="90512"/>
                </a:cubicBezTo>
                <a:cubicBezTo>
                  <a:pt x="1465522" y="92712"/>
                  <a:pt x="1464622" y="94145"/>
                  <a:pt x="1464355" y="94812"/>
                </a:cubicBezTo>
                <a:cubicBezTo>
                  <a:pt x="1464088" y="95345"/>
                  <a:pt x="1463955" y="96279"/>
                  <a:pt x="1463955" y="97612"/>
                </a:cubicBezTo>
                <a:cubicBezTo>
                  <a:pt x="1464222" y="99213"/>
                  <a:pt x="1464355" y="102080"/>
                  <a:pt x="1464355" y="106213"/>
                </a:cubicBezTo>
                <a:cubicBezTo>
                  <a:pt x="1464355" y="110481"/>
                  <a:pt x="1464222" y="113414"/>
                  <a:pt x="1463955" y="115015"/>
                </a:cubicBezTo>
                <a:cubicBezTo>
                  <a:pt x="1463688" y="118482"/>
                  <a:pt x="1463421" y="120349"/>
                  <a:pt x="1463155" y="120615"/>
                </a:cubicBezTo>
                <a:cubicBezTo>
                  <a:pt x="1462888" y="121415"/>
                  <a:pt x="1462621" y="123749"/>
                  <a:pt x="1462355" y="127616"/>
                </a:cubicBezTo>
                <a:cubicBezTo>
                  <a:pt x="1462088" y="131350"/>
                  <a:pt x="1461821" y="134050"/>
                  <a:pt x="1461554" y="135717"/>
                </a:cubicBezTo>
                <a:cubicBezTo>
                  <a:pt x="1461288" y="137384"/>
                  <a:pt x="1460954" y="138684"/>
                  <a:pt x="1460554" y="139618"/>
                </a:cubicBezTo>
                <a:lnTo>
                  <a:pt x="1459154" y="142818"/>
                </a:lnTo>
                <a:cubicBezTo>
                  <a:pt x="1458888" y="143618"/>
                  <a:pt x="1458487" y="144252"/>
                  <a:pt x="1457954" y="144718"/>
                </a:cubicBezTo>
                <a:cubicBezTo>
                  <a:pt x="1457421" y="145185"/>
                  <a:pt x="1456954" y="145418"/>
                  <a:pt x="1456554" y="145418"/>
                </a:cubicBezTo>
                <a:cubicBezTo>
                  <a:pt x="1456421" y="145285"/>
                  <a:pt x="1456221" y="145085"/>
                  <a:pt x="1455954" y="144818"/>
                </a:cubicBezTo>
                <a:cubicBezTo>
                  <a:pt x="1455687" y="144552"/>
                  <a:pt x="1455420" y="144218"/>
                  <a:pt x="1455154" y="143818"/>
                </a:cubicBezTo>
                <a:cubicBezTo>
                  <a:pt x="1454620" y="142885"/>
                  <a:pt x="1453220" y="141485"/>
                  <a:pt x="1450953" y="139618"/>
                </a:cubicBezTo>
                <a:cubicBezTo>
                  <a:pt x="1449620" y="138684"/>
                  <a:pt x="1448686" y="137851"/>
                  <a:pt x="1448153" y="137117"/>
                </a:cubicBezTo>
                <a:cubicBezTo>
                  <a:pt x="1447620" y="136384"/>
                  <a:pt x="1446819" y="135017"/>
                  <a:pt x="1445752" y="133017"/>
                </a:cubicBezTo>
                <a:cubicBezTo>
                  <a:pt x="1444819" y="131017"/>
                  <a:pt x="1444252" y="129650"/>
                  <a:pt x="1444052" y="128916"/>
                </a:cubicBezTo>
                <a:cubicBezTo>
                  <a:pt x="1443852" y="128183"/>
                  <a:pt x="1443686" y="126949"/>
                  <a:pt x="1443552" y="125216"/>
                </a:cubicBezTo>
                <a:cubicBezTo>
                  <a:pt x="1443419" y="123749"/>
                  <a:pt x="1443352" y="122149"/>
                  <a:pt x="1443352" y="120415"/>
                </a:cubicBezTo>
                <a:cubicBezTo>
                  <a:pt x="1443352" y="118948"/>
                  <a:pt x="1443552" y="118015"/>
                  <a:pt x="1443952" y="117615"/>
                </a:cubicBezTo>
                <a:cubicBezTo>
                  <a:pt x="1444352" y="117215"/>
                  <a:pt x="1444552" y="116881"/>
                  <a:pt x="1444552" y="116615"/>
                </a:cubicBezTo>
                <a:cubicBezTo>
                  <a:pt x="1444552" y="116348"/>
                  <a:pt x="1444686" y="116215"/>
                  <a:pt x="1444952" y="116215"/>
                </a:cubicBezTo>
                <a:cubicBezTo>
                  <a:pt x="1445086" y="116215"/>
                  <a:pt x="1445152" y="116348"/>
                  <a:pt x="1445152" y="116615"/>
                </a:cubicBezTo>
                <a:cubicBezTo>
                  <a:pt x="1445152" y="117015"/>
                  <a:pt x="1445586" y="117648"/>
                  <a:pt x="1446453" y="118515"/>
                </a:cubicBezTo>
                <a:cubicBezTo>
                  <a:pt x="1447319" y="119382"/>
                  <a:pt x="1447819" y="119749"/>
                  <a:pt x="1447953" y="119615"/>
                </a:cubicBezTo>
                <a:cubicBezTo>
                  <a:pt x="1448086" y="119482"/>
                  <a:pt x="1448486" y="117582"/>
                  <a:pt x="1449153" y="113914"/>
                </a:cubicBezTo>
                <a:cubicBezTo>
                  <a:pt x="1449820" y="110247"/>
                  <a:pt x="1450087" y="108280"/>
                  <a:pt x="1449953" y="108014"/>
                </a:cubicBezTo>
                <a:cubicBezTo>
                  <a:pt x="1449953" y="107614"/>
                  <a:pt x="1448286" y="108747"/>
                  <a:pt x="1444952" y="111414"/>
                </a:cubicBezTo>
                <a:cubicBezTo>
                  <a:pt x="1444286" y="112081"/>
                  <a:pt x="1443586" y="112681"/>
                  <a:pt x="1442852" y="113214"/>
                </a:cubicBezTo>
                <a:cubicBezTo>
                  <a:pt x="1442119" y="113748"/>
                  <a:pt x="1441552" y="114214"/>
                  <a:pt x="1441152" y="114615"/>
                </a:cubicBezTo>
                <a:cubicBezTo>
                  <a:pt x="1440085" y="115281"/>
                  <a:pt x="1438952" y="116215"/>
                  <a:pt x="1437752" y="117415"/>
                </a:cubicBezTo>
                <a:cubicBezTo>
                  <a:pt x="1436551" y="118748"/>
                  <a:pt x="1435418" y="119682"/>
                  <a:pt x="1434351" y="120215"/>
                </a:cubicBezTo>
                <a:cubicBezTo>
                  <a:pt x="1433284" y="121149"/>
                  <a:pt x="1432351" y="122282"/>
                  <a:pt x="1431551" y="123616"/>
                </a:cubicBezTo>
                <a:cubicBezTo>
                  <a:pt x="1431017" y="124682"/>
                  <a:pt x="1430251" y="125816"/>
                  <a:pt x="1429250" y="127016"/>
                </a:cubicBezTo>
                <a:cubicBezTo>
                  <a:pt x="1428250" y="128216"/>
                  <a:pt x="1427484" y="128816"/>
                  <a:pt x="1426950" y="128816"/>
                </a:cubicBezTo>
                <a:cubicBezTo>
                  <a:pt x="1426684" y="128816"/>
                  <a:pt x="1425683" y="127950"/>
                  <a:pt x="1423950" y="126216"/>
                </a:cubicBezTo>
                <a:cubicBezTo>
                  <a:pt x="1422216" y="124482"/>
                  <a:pt x="1421083" y="123482"/>
                  <a:pt x="1420549" y="123216"/>
                </a:cubicBezTo>
                <a:cubicBezTo>
                  <a:pt x="1420149" y="122949"/>
                  <a:pt x="1419949" y="122082"/>
                  <a:pt x="1419949" y="120615"/>
                </a:cubicBezTo>
                <a:cubicBezTo>
                  <a:pt x="1419949" y="119015"/>
                  <a:pt x="1419749" y="118148"/>
                  <a:pt x="1419349" y="118015"/>
                </a:cubicBezTo>
                <a:cubicBezTo>
                  <a:pt x="1419083" y="117748"/>
                  <a:pt x="1418949" y="117348"/>
                  <a:pt x="1418949" y="116815"/>
                </a:cubicBezTo>
                <a:cubicBezTo>
                  <a:pt x="1418949" y="115881"/>
                  <a:pt x="1419283" y="115148"/>
                  <a:pt x="1419949" y="114615"/>
                </a:cubicBezTo>
                <a:cubicBezTo>
                  <a:pt x="1420749" y="113814"/>
                  <a:pt x="1421349" y="112948"/>
                  <a:pt x="1421750" y="112014"/>
                </a:cubicBezTo>
                <a:cubicBezTo>
                  <a:pt x="1422416" y="110814"/>
                  <a:pt x="1422883" y="110214"/>
                  <a:pt x="1423150" y="110214"/>
                </a:cubicBezTo>
                <a:cubicBezTo>
                  <a:pt x="1423816" y="110214"/>
                  <a:pt x="1425150" y="109281"/>
                  <a:pt x="1427150" y="107414"/>
                </a:cubicBezTo>
                <a:cubicBezTo>
                  <a:pt x="1429150" y="105547"/>
                  <a:pt x="1430817" y="103546"/>
                  <a:pt x="1432151" y="101413"/>
                </a:cubicBezTo>
                <a:cubicBezTo>
                  <a:pt x="1437085" y="93812"/>
                  <a:pt x="1441285" y="86811"/>
                  <a:pt x="1444752" y="80410"/>
                </a:cubicBezTo>
                <a:lnTo>
                  <a:pt x="1447553" y="75210"/>
                </a:lnTo>
                <a:cubicBezTo>
                  <a:pt x="1447953" y="74410"/>
                  <a:pt x="1448486" y="73176"/>
                  <a:pt x="1449153" y="71509"/>
                </a:cubicBezTo>
                <a:cubicBezTo>
                  <a:pt x="1449820" y="69842"/>
                  <a:pt x="1450087" y="68942"/>
                  <a:pt x="1449953" y="68809"/>
                </a:cubicBezTo>
                <a:cubicBezTo>
                  <a:pt x="1449820" y="68675"/>
                  <a:pt x="1448953" y="69042"/>
                  <a:pt x="1447353" y="69909"/>
                </a:cubicBezTo>
                <a:cubicBezTo>
                  <a:pt x="1445752" y="70776"/>
                  <a:pt x="1444219" y="71676"/>
                  <a:pt x="1442752" y="72609"/>
                </a:cubicBezTo>
                <a:cubicBezTo>
                  <a:pt x="1440352" y="74343"/>
                  <a:pt x="1437885" y="75210"/>
                  <a:pt x="1435351" y="75210"/>
                </a:cubicBezTo>
                <a:cubicBezTo>
                  <a:pt x="1433884" y="75210"/>
                  <a:pt x="1432351" y="74810"/>
                  <a:pt x="1430751" y="74009"/>
                </a:cubicBezTo>
                <a:cubicBezTo>
                  <a:pt x="1429150" y="73209"/>
                  <a:pt x="1427950" y="72276"/>
                  <a:pt x="1427150" y="71209"/>
                </a:cubicBezTo>
                <a:cubicBezTo>
                  <a:pt x="1426350" y="70009"/>
                  <a:pt x="1425717" y="68609"/>
                  <a:pt x="1425250" y="67009"/>
                </a:cubicBezTo>
                <a:cubicBezTo>
                  <a:pt x="1424783" y="65408"/>
                  <a:pt x="1424683" y="64408"/>
                  <a:pt x="1424950" y="64008"/>
                </a:cubicBezTo>
                <a:cubicBezTo>
                  <a:pt x="1426283" y="62275"/>
                  <a:pt x="1427484" y="61341"/>
                  <a:pt x="1428550" y="61208"/>
                </a:cubicBezTo>
                <a:lnTo>
                  <a:pt x="1429751" y="60808"/>
                </a:lnTo>
                <a:lnTo>
                  <a:pt x="1429550" y="62808"/>
                </a:lnTo>
                <a:lnTo>
                  <a:pt x="1429550" y="64808"/>
                </a:lnTo>
                <a:lnTo>
                  <a:pt x="1431151" y="64808"/>
                </a:lnTo>
                <a:cubicBezTo>
                  <a:pt x="1432618" y="64542"/>
                  <a:pt x="1435218" y="63541"/>
                  <a:pt x="1438952" y="61808"/>
                </a:cubicBezTo>
                <a:cubicBezTo>
                  <a:pt x="1443886" y="59274"/>
                  <a:pt x="1447686" y="57807"/>
                  <a:pt x="1450353" y="57407"/>
                </a:cubicBezTo>
                <a:close/>
                <a:moveTo>
                  <a:pt x="1219829" y="56207"/>
                </a:moveTo>
                <a:lnTo>
                  <a:pt x="1220429" y="59608"/>
                </a:lnTo>
                <a:lnTo>
                  <a:pt x="1221229" y="65608"/>
                </a:lnTo>
                <a:cubicBezTo>
                  <a:pt x="1221229" y="67342"/>
                  <a:pt x="1221363" y="68209"/>
                  <a:pt x="1221629" y="68209"/>
                </a:cubicBezTo>
                <a:cubicBezTo>
                  <a:pt x="1222029" y="68209"/>
                  <a:pt x="1223029" y="67242"/>
                  <a:pt x="1224630" y="65308"/>
                </a:cubicBezTo>
                <a:cubicBezTo>
                  <a:pt x="1226230" y="63375"/>
                  <a:pt x="1227030" y="62208"/>
                  <a:pt x="1227030" y="61808"/>
                </a:cubicBezTo>
                <a:cubicBezTo>
                  <a:pt x="1227030" y="61541"/>
                  <a:pt x="1226363" y="60941"/>
                  <a:pt x="1225030" y="60008"/>
                </a:cubicBezTo>
                <a:lnTo>
                  <a:pt x="1221629" y="57407"/>
                </a:lnTo>
                <a:cubicBezTo>
                  <a:pt x="1221229" y="56874"/>
                  <a:pt x="1220796" y="56474"/>
                  <a:pt x="1220329" y="56207"/>
                </a:cubicBezTo>
                <a:cubicBezTo>
                  <a:pt x="1219862" y="55941"/>
                  <a:pt x="1219696" y="55941"/>
                  <a:pt x="1219829" y="56207"/>
                </a:cubicBezTo>
                <a:close/>
                <a:moveTo>
                  <a:pt x="1493558" y="46806"/>
                </a:moveTo>
                <a:cubicBezTo>
                  <a:pt x="1493692" y="46806"/>
                  <a:pt x="1493759" y="46939"/>
                  <a:pt x="1493759" y="47206"/>
                </a:cubicBezTo>
                <a:cubicBezTo>
                  <a:pt x="1493759" y="47473"/>
                  <a:pt x="1493692" y="47606"/>
                  <a:pt x="1493558" y="47606"/>
                </a:cubicBezTo>
                <a:cubicBezTo>
                  <a:pt x="1493292" y="47606"/>
                  <a:pt x="1493158" y="47473"/>
                  <a:pt x="1493158" y="47206"/>
                </a:cubicBezTo>
                <a:cubicBezTo>
                  <a:pt x="1493158" y="46939"/>
                  <a:pt x="1493292" y="46806"/>
                  <a:pt x="1493558" y="46806"/>
                </a:cubicBezTo>
                <a:close/>
                <a:moveTo>
                  <a:pt x="1503160" y="43206"/>
                </a:moveTo>
                <a:cubicBezTo>
                  <a:pt x="1505960" y="43206"/>
                  <a:pt x="1509027" y="44006"/>
                  <a:pt x="1512361" y="45606"/>
                </a:cubicBezTo>
                <a:cubicBezTo>
                  <a:pt x="1513828" y="46273"/>
                  <a:pt x="1515261" y="47239"/>
                  <a:pt x="1516661" y="48506"/>
                </a:cubicBezTo>
                <a:cubicBezTo>
                  <a:pt x="1518062" y="49773"/>
                  <a:pt x="1519162" y="51140"/>
                  <a:pt x="1519962" y="52607"/>
                </a:cubicBezTo>
                <a:cubicBezTo>
                  <a:pt x="1520495" y="53807"/>
                  <a:pt x="1521029" y="55507"/>
                  <a:pt x="1521562" y="57707"/>
                </a:cubicBezTo>
                <a:cubicBezTo>
                  <a:pt x="1522095" y="59908"/>
                  <a:pt x="1522362" y="61608"/>
                  <a:pt x="1522362" y="62808"/>
                </a:cubicBezTo>
                <a:cubicBezTo>
                  <a:pt x="1522362" y="64675"/>
                  <a:pt x="1522529" y="65842"/>
                  <a:pt x="1522862" y="66309"/>
                </a:cubicBezTo>
                <a:cubicBezTo>
                  <a:pt x="1523196" y="66775"/>
                  <a:pt x="1524096" y="67209"/>
                  <a:pt x="1525562" y="67609"/>
                </a:cubicBezTo>
                <a:cubicBezTo>
                  <a:pt x="1527296" y="68142"/>
                  <a:pt x="1528430" y="68675"/>
                  <a:pt x="1528963" y="69209"/>
                </a:cubicBezTo>
                <a:lnTo>
                  <a:pt x="1531163" y="70809"/>
                </a:lnTo>
                <a:lnTo>
                  <a:pt x="1532563" y="71609"/>
                </a:lnTo>
                <a:lnTo>
                  <a:pt x="1532563" y="78210"/>
                </a:lnTo>
                <a:lnTo>
                  <a:pt x="1529363" y="81010"/>
                </a:lnTo>
                <a:lnTo>
                  <a:pt x="1524562" y="84611"/>
                </a:lnTo>
                <a:cubicBezTo>
                  <a:pt x="1523762" y="85278"/>
                  <a:pt x="1523196" y="86078"/>
                  <a:pt x="1522862" y="87011"/>
                </a:cubicBezTo>
                <a:cubicBezTo>
                  <a:pt x="1522529" y="87945"/>
                  <a:pt x="1522295" y="89545"/>
                  <a:pt x="1522162" y="91812"/>
                </a:cubicBezTo>
                <a:lnTo>
                  <a:pt x="1521562" y="97212"/>
                </a:lnTo>
                <a:cubicBezTo>
                  <a:pt x="1521295" y="98279"/>
                  <a:pt x="1521295" y="98946"/>
                  <a:pt x="1521562" y="99213"/>
                </a:cubicBezTo>
                <a:lnTo>
                  <a:pt x="1523962" y="99413"/>
                </a:lnTo>
                <a:lnTo>
                  <a:pt x="1531163" y="99213"/>
                </a:lnTo>
                <a:cubicBezTo>
                  <a:pt x="1533964" y="99079"/>
                  <a:pt x="1537164" y="99013"/>
                  <a:pt x="1540764" y="99013"/>
                </a:cubicBezTo>
                <a:cubicBezTo>
                  <a:pt x="1543965" y="99013"/>
                  <a:pt x="1546265" y="99179"/>
                  <a:pt x="1547665" y="99513"/>
                </a:cubicBezTo>
                <a:cubicBezTo>
                  <a:pt x="1549065" y="99846"/>
                  <a:pt x="1551032" y="100613"/>
                  <a:pt x="1553566" y="101813"/>
                </a:cubicBezTo>
                <a:cubicBezTo>
                  <a:pt x="1555700" y="102880"/>
                  <a:pt x="1557033" y="103680"/>
                  <a:pt x="1557566" y="104213"/>
                </a:cubicBezTo>
                <a:cubicBezTo>
                  <a:pt x="1558100" y="104747"/>
                  <a:pt x="1558967" y="105947"/>
                  <a:pt x="1560167" y="107814"/>
                </a:cubicBezTo>
                <a:cubicBezTo>
                  <a:pt x="1561100" y="109147"/>
                  <a:pt x="1561567" y="110214"/>
                  <a:pt x="1561567" y="111014"/>
                </a:cubicBezTo>
                <a:cubicBezTo>
                  <a:pt x="1561567" y="113014"/>
                  <a:pt x="1560567" y="114348"/>
                  <a:pt x="1558567" y="115015"/>
                </a:cubicBezTo>
                <a:cubicBezTo>
                  <a:pt x="1557900" y="115415"/>
                  <a:pt x="1557500" y="115615"/>
                  <a:pt x="1557366" y="115615"/>
                </a:cubicBezTo>
                <a:cubicBezTo>
                  <a:pt x="1556833" y="115615"/>
                  <a:pt x="1556033" y="115348"/>
                  <a:pt x="1554966" y="114815"/>
                </a:cubicBezTo>
                <a:cubicBezTo>
                  <a:pt x="1553899" y="114415"/>
                  <a:pt x="1552833" y="114181"/>
                  <a:pt x="1551766" y="114114"/>
                </a:cubicBezTo>
                <a:cubicBezTo>
                  <a:pt x="1550699" y="114048"/>
                  <a:pt x="1549299" y="114014"/>
                  <a:pt x="1547565" y="114014"/>
                </a:cubicBezTo>
                <a:cubicBezTo>
                  <a:pt x="1544498" y="114014"/>
                  <a:pt x="1541764" y="114148"/>
                  <a:pt x="1539364" y="114415"/>
                </a:cubicBezTo>
                <a:cubicBezTo>
                  <a:pt x="1537231" y="114681"/>
                  <a:pt x="1534230" y="114815"/>
                  <a:pt x="1530363" y="114815"/>
                </a:cubicBezTo>
                <a:cubicBezTo>
                  <a:pt x="1526363" y="115081"/>
                  <a:pt x="1523762" y="115348"/>
                  <a:pt x="1522562" y="115615"/>
                </a:cubicBezTo>
                <a:cubicBezTo>
                  <a:pt x="1522029" y="115881"/>
                  <a:pt x="1520495" y="116148"/>
                  <a:pt x="1517962" y="116415"/>
                </a:cubicBezTo>
                <a:cubicBezTo>
                  <a:pt x="1510627" y="116681"/>
                  <a:pt x="1505827" y="117215"/>
                  <a:pt x="1503560" y="118015"/>
                </a:cubicBezTo>
                <a:cubicBezTo>
                  <a:pt x="1502360" y="118415"/>
                  <a:pt x="1500426" y="119282"/>
                  <a:pt x="1497759" y="120615"/>
                </a:cubicBezTo>
                <a:cubicBezTo>
                  <a:pt x="1495492" y="121815"/>
                  <a:pt x="1493092" y="122616"/>
                  <a:pt x="1490558" y="123016"/>
                </a:cubicBezTo>
                <a:lnTo>
                  <a:pt x="1485157" y="124016"/>
                </a:lnTo>
                <a:lnTo>
                  <a:pt x="1483557" y="124216"/>
                </a:lnTo>
                <a:cubicBezTo>
                  <a:pt x="1483157" y="124216"/>
                  <a:pt x="1482824" y="124082"/>
                  <a:pt x="1482557" y="123816"/>
                </a:cubicBezTo>
                <a:cubicBezTo>
                  <a:pt x="1482291" y="123549"/>
                  <a:pt x="1482091" y="123349"/>
                  <a:pt x="1481957" y="123216"/>
                </a:cubicBezTo>
                <a:cubicBezTo>
                  <a:pt x="1480357" y="121349"/>
                  <a:pt x="1479057" y="119982"/>
                  <a:pt x="1478057" y="119115"/>
                </a:cubicBezTo>
                <a:cubicBezTo>
                  <a:pt x="1477056" y="118248"/>
                  <a:pt x="1475623" y="117348"/>
                  <a:pt x="1473756" y="116415"/>
                </a:cubicBezTo>
                <a:cubicBezTo>
                  <a:pt x="1472289" y="115615"/>
                  <a:pt x="1471222" y="114548"/>
                  <a:pt x="1470556" y="113214"/>
                </a:cubicBezTo>
                <a:cubicBezTo>
                  <a:pt x="1469889" y="111881"/>
                  <a:pt x="1469756" y="110681"/>
                  <a:pt x="1470155" y="109614"/>
                </a:cubicBezTo>
                <a:lnTo>
                  <a:pt x="1470956" y="108014"/>
                </a:lnTo>
                <a:cubicBezTo>
                  <a:pt x="1470956" y="107747"/>
                  <a:pt x="1471689" y="107347"/>
                  <a:pt x="1473156" y="106814"/>
                </a:cubicBezTo>
                <a:cubicBezTo>
                  <a:pt x="1473823" y="106414"/>
                  <a:pt x="1474356" y="106180"/>
                  <a:pt x="1474756" y="106113"/>
                </a:cubicBezTo>
                <a:cubicBezTo>
                  <a:pt x="1475156" y="106047"/>
                  <a:pt x="1475556" y="106147"/>
                  <a:pt x="1475956" y="106414"/>
                </a:cubicBezTo>
                <a:cubicBezTo>
                  <a:pt x="1476623" y="106814"/>
                  <a:pt x="1477423" y="107014"/>
                  <a:pt x="1478357" y="107014"/>
                </a:cubicBezTo>
                <a:cubicBezTo>
                  <a:pt x="1480223" y="107014"/>
                  <a:pt x="1484957" y="105880"/>
                  <a:pt x="1492558" y="103613"/>
                </a:cubicBezTo>
                <a:cubicBezTo>
                  <a:pt x="1495225" y="102680"/>
                  <a:pt x="1497092" y="102146"/>
                  <a:pt x="1498159" y="102013"/>
                </a:cubicBezTo>
                <a:cubicBezTo>
                  <a:pt x="1499626" y="101746"/>
                  <a:pt x="1500693" y="101413"/>
                  <a:pt x="1501359" y="101013"/>
                </a:cubicBezTo>
                <a:cubicBezTo>
                  <a:pt x="1502159" y="100613"/>
                  <a:pt x="1503293" y="99679"/>
                  <a:pt x="1504760" y="98212"/>
                </a:cubicBezTo>
                <a:cubicBezTo>
                  <a:pt x="1506227" y="96746"/>
                  <a:pt x="1507227" y="95545"/>
                  <a:pt x="1507760" y="94612"/>
                </a:cubicBezTo>
                <a:lnTo>
                  <a:pt x="1508760" y="92612"/>
                </a:lnTo>
                <a:lnTo>
                  <a:pt x="1507760" y="92812"/>
                </a:lnTo>
                <a:cubicBezTo>
                  <a:pt x="1504693" y="93479"/>
                  <a:pt x="1502826" y="93812"/>
                  <a:pt x="1502159" y="93812"/>
                </a:cubicBezTo>
                <a:cubicBezTo>
                  <a:pt x="1501760" y="93812"/>
                  <a:pt x="1501426" y="93712"/>
                  <a:pt x="1501159" y="93512"/>
                </a:cubicBezTo>
                <a:cubicBezTo>
                  <a:pt x="1500893" y="93312"/>
                  <a:pt x="1500693" y="93012"/>
                  <a:pt x="1500559" y="92612"/>
                </a:cubicBezTo>
                <a:cubicBezTo>
                  <a:pt x="1500293" y="92078"/>
                  <a:pt x="1499559" y="91278"/>
                  <a:pt x="1498359" y="90211"/>
                </a:cubicBezTo>
                <a:cubicBezTo>
                  <a:pt x="1497159" y="89145"/>
                  <a:pt x="1496092" y="88411"/>
                  <a:pt x="1495159" y="88011"/>
                </a:cubicBezTo>
                <a:cubicBezTo>
                  <a:pt x="1493425" y="87078"/>
                  <a:pt x="1491692" y="85078"/>
                  <a:pt x="1489958" y="82010"/>
                </a:cubicBezTo>
                <a:cubicBezTo>
                  <a:pt x="1489025" y="80277"/>
                  <a:pt x="1488558" y="79210"/>
                  <a:pt x="1488558" y="78810"/>
                </a:cubicBezTo>
                <a:cubicBezTo>
                  <a:pt x="1488558" y="78943"/>
                  <a:pt x="1488758" y="78943"/>
                  <a:pt x="1489158" y="78810"/>
                </a:cubicBezTo>
                <a:cubicBezTo>
                  <a:pt x="1489558" y="78677"/>
                  <a:pt x="1489891" y="78477"/>
                  <a:pt x="1490158" y="78210"/>
                </a:cubicBezTo>
                <a:cubicBezTo>
                  <a:pt x="1490692" y="77677"/>
                  <a:pt x="1491058" y="77410"/>
                  <a:pt x="1491258" y="77410"/>
                </a:cubicBezTo>
                <a:cubicBezTo>
                  <a:pt x="1491458" y="77410"/>
                  <a:pt x="1491958" y="77543"/>
                  <a:pt x="1492758" y="77810"/>
                </a:cubicBezTo>
                <a:cubicBezTo>
                  <a:pt x="1493558" y="78077"/>
                  <a:pt x="1494092" y="78210"/>
                  <a:pt x="1494359" y="78210"/>
                </a:cubicBezTo>
                <a:cubicBezTo>
                  <a:pt x="1495025" y="78210"/>
                  <a:pt x="1496292" y="77877"/>
                  <a:pt x="1498159" y="77210"/>
                </a:cubicBezTo>
                <a:cubicBezTo>
                  <a:pt x="1500426" y="76543"/>
                  <a:pt x="1502760" y="75543"/>
                  <a:pt x="1505160" y="74209"/>
                </a:cubicBezTo>
                <a:cubicBezTo>
                  <a:pt x="1507827" y="72743"/>
                  <a:pt x="1509361" y="71943"/>
                  <a:pt x="1509760" y="71809"/>
                </a:cubicBezTo>
                <a:cubicBezTo>
                  <a:pt x="1510561" y="71409"/>
                  <a:pt x="1511061" y="70942"/>
                  <a:pt x="1511261" y="70409"/>
                </a:cubicBezTo>
                <a:cubicBezTo>
                  <a:pt x="1511461" y="69876"/>
                  <a:pt x="1511561" y="68742"/>
                  <a:pt x="1511561" y="67009"/>
                </a:cubicBezTo>
                <a:cubicBezTo>
                  <a:pt x="1511561" y="58207"/>
                  <a:pt x="1510894" y="52873"/>
                  <a:pt x="1509560" y="51007"/>
                </a:cubicBezTo>
                <a:cubicBezTo>
                  <a:pt x="1509427" y="50873"/>
                  <a:pt x="1509160" y="50673"/>
                  <a:pt x="1508760" y="50407"/>
                </a:cubicBezTo>
                <a:cubicBezTo>
                  <a:pt x="1508360" y="50140"/>
                  <a:pt x="1507827" y="49873"/>
                  <a:pt x="1507160" y="49606"/>
                </a:cubicBezTo>
                <a:cubicBezTo>
                  <a:pt x="1506227" y="49206"/>
                  <a:pt x="1504960" y="49006"/>
                  <a:pt x="1503360" y="49006"/>
                </a:cubicBezTo>
                <a:cubicBezTo>
                  <a:pt x="1499759" y="49006"/>
                  <a:pt x="1497459" y="48906"/>
                  <a:pt x="1496459" y="48706"/>
                </a:cubicBezTo>
                <a:cubicBezTo>
                  <a:pt x="1495459" y="48506"/>
                  <a:pt x="1495025" y="48140"/>
                  <a:pt x="1495159" y="47606"/>
                </a:cubicBezTo>
                <a:cubicBezTo>
                  <a:pt x="1495292" y="47206"/>
                  <a:pt x="1495092" y="46806"/>
                  <a:pt x="1494559" y="46406"/>
                </a:cubicBezTo>
                <a:lnTo>
                  <a:pt x="1493759" y="46006"/>
                </a:lnTo>
                <a:lnTo>
                  <a:pt x="1494559" y="45206"/>
                </a:lnTo>
                <a:cubicBezTo>
                  <a:pt x="1495892" y="44139"/>
                  <a:pt x="1497692" y="43539"/>
                  <a:pt x="1499959" y="43406"/>
                </a:cubicBezTo>
                <a:cubicBezTo>
                  <a:pt x="1500759" y="43272"/>
                  <a:pt x="1501826" y="43206"/>
                  <a:pt x="1503160" y="43206"/>
                </a:cubicBezTo>
                <a:close/>
                <a:moveTo>
                  <a:pt x="905695" y="32804"/>
                </a:moveTo>
                <a:cubicBezTo>
                  <a:pt x="905961" y="32804"/>
                  <a:pt x="906095" y="32871"/>
                  <a:pt x="906095" y="33004"/>
                </a:cubicBezTo>
                <a:cubicBezTo>
                  <a:pt x="906095" y="33004"/>
                  <a:pt x="906095" y="33071"/>
                  <a:pt x="906095" y="33204"/>
                </a:cubicBezTo>
                <a:cubicBezTo>
                  <a:pt x="906095" y="33338"/>
                  <a:pt x="906095" y="33404"/>
                  <a:pt x="906095" y="33404"/>
                </a:cubicBezTo>
                <a:cubicBezTo>
                  <a:pt x="905695" y="33404"/>
                  <a:pt x="905494" y="33271"/>
                  <a:pt x="905494" y="33004"/>
                </a:cubicBezTo>
                <a:cubicBezTo>
                  <a:pt x="905494" y="33004"/>
                  <a:pt x="905528" y="32971"/>
                  <a:pt x="905595" y="32904"/>
                </a:cubicBezTo>
                <a:cubicBezTo>
                  <a:pt x="905661" y="32838"/>
                  <a:pt x="905695" y="32804"/>
                  <a:pt x="905695" y="32804"/>
                </a:cubicBezTo>
                <a:close/>
                <a:moveTo>
                  <a:pt x="73410" y="32004"/>
                </a:moveTo>
                <a:cubicBezTo>
                  <a:pt x="74610" y="32004"/>
                  <a:pt x="76243" y="32771"/>
                  <a:pt x="78310" y="34305"/>
                </a:cubicBezTo>
                <a:cubicBezTo>
                  <a:pt x="80377" y="35838"/>
                  <a:pt x="81677" y="37272"/>
                  <a:pt x="82211" y="38605"/>
                </a:cubicBezTo>
                <a:lnTo>
                  <a:pt x="82611" y="40205"/>
                </a:lnTo>
                <a:cubicBezTo>
                  <a:pt x="82611" y="40872"/>
                  <a:pt x="82277" y="41539"/>
                  <a:pt x="81611" y="42206"/>
                </a:cubicBezTo>
                <a:cubicBezTo>
                  <a:pt x="81211" y="42339"/>
                  <a:pt x="79810" y="43439"/>
                  <a:pt x="77410" y="45506"/>
                </a:cubicBezTo>
                <a:cubicBezTo>
                  <a:pt x="75010" y="47573"/>
                  <a:pt x="73543" y="48940"/>
                  <a:pt x="73010" y="49606"/>
                </a:cubicBezTo>
                <a:cubicBezTo>
                  <a:pt x="72876" y="49740"/>
                  <a:pt x="72643" y="49973"/>
                  <a:pt x="72309" y="50307"/>
                </a:cubicBezTo>
                <a:cubicBezTo>
                  <a:pt x="71976" y="50640"/>
                  <a:pt x="71543" y="51007"/>
                  <a:pt x="71009" y="51407"/>
                </a:cubicBezTo>
                <a:cubicBezTo>
                  <a:pt x="69676" y="52340"/>
                  <a:pt x="68676" y="53407"/>
                  <a:pt x="68009" y="54607"/>
                </a:cubicBezTo>
                <a:cubicBezTo>
                  <a:pt x="67609" y="54874"/>
                  <a:pt x="67175" y="55240"/>
                  <a:pt x="66709" y="55707"/>
                </a:cubicBezTo>
                <a:cubicBezTo>
                  <a:pt x="66242" y="56174"/>
                  <a:pt x="65675" y="56607"/>
                  <a:pt x="65009" y="57007"/>
                </a:cubicBezTo>
                <a:cubicBezTo>
                  <a:pt x="62608" y="58608"/>
                  <a:pt x="60275" y="61008"/>
                  <a:pt x="58008" y="64208"/>
                </a:cubicBezTo>
                <a:cubicBezTo>
                  <a:pt x="56541" y="66342"/>
                  <a:pt x="54141" y="69342"/>
                  <a:pt x="50807" y="73209"/>
                </a:cubicBezTo>
                <a:cubicBezTo>
                  <a:pt x="48673" y="75743"/>
                  <a:pt x="45939" y="79177"/>
                  <a:pt x="42606" y="83511"/>
                </a:cubicBezTo>
                <a:cubicBezTo>
                  <a:pt x="39272" y="87845"/>
                  <a:pt x="37605" y="90211"/>
                  <a:pt x="37605" y="90612"/>
                </a:cubicBezTo>
                <a:cubicBezTo>
                  <a:pt x="37605" y="90878"/>
                  <a:pt x="37205" y="91412"/>
                  <a:pt x="36405" y="92212"/>
                </a:cubicBezTo>
                <a:cubicBezTo>
                  <a:pt x="36005" y="92878"/>
                  <a:pt x="35805" y="93212"/>
                  <a:pt x="35805" y="93212"/>
                </a:cubicBezTo>
                <a:lnTo>
                  <a:pt x="36405" y="93212"/>
                </a:lnTo>
                <a:cubicBezTo>
                  <a:pt x="38005" y="93212"/>
                  <a:pt x="39339" y="93145"/>
                  <a:pt x="40405" y="93012"/>
                </a:cubicBezTo>
                <a:cubicBezTo>
                  <a:pt x="41739" y="92878"/>
                  <a:pt x="44806" y="92812"/>
                  <a:pt x="49607" y="92812"/>
                </a:cubicBezTo>
                <a:lnTo>
                  <a:pt x="55807" y="92812"/>
                </a:lnTo>
                <a:cubicBezTo>
                  <a:pt x="63542" y="92812"/>
                  <a:pt x="69742" y="93079"/>
                  <a:pt x="74410" y="93612"/>
                </a:cubicBezTo>
                <a:cubicBezTo>
                  <a:pt x="79077" y="94145"/>
                  <a:pt x="84211" y="95212"/>
                  <a:pt x="89812" y="96812"/>
                </a:cubicBezTo>
                <a:lnTo>
                  <a:pt x="100013" y="99613"/>
                </a:lnTo>
                <a:cubicBezTo>
                  <a:pt x="105347" y="101080"/>
                  <a:pt x="110681" y="103346"/>
                  <a:pt x="116015" y="106414"/>
                </a:cubicBezTo>
                <a:cubicBezTo>
                  <a:pt x="118149" y="107747"/>
                  <a:pt x="119949" y="108680"/>
                  <a:pt x="121416" y="109214"/>
                </a:cubicBezTo>
                <a:cubicBezTo>
                  <a:pt x="122216" y="109481"/>
                  <a:pt x="123816" y="110214"/>
                  <a:pt x="126216" y="111414"/>
                </a:cubicBezTo>
                <a:cubicBezTo>
                  <a:pt x="128083" y="112348"/>
                  <a:pt x="129217" y="112748"/>
                  <a:pt x="129617" y="112614"/>
                </a:cubicBezTo>
                <a:lnTo>
                  <a:pt x="129817" y="112614"/>
                </a:lnTo>
                <a:cubicBezTo>
                  <a:pt x="130350" y="112614"/>
                  <a:pt x="130817" y="112948"/>
                  <a:pt x="131217" y="113614"/>
                </a:cubicBezTo>
                <a:cubicBezTo>
                  <a:pt x="131350" y="113881"/>
                  <a:pt x="131517" y="114081"/>
                  <a:pt x="131717" y="114214"/>
                </a:cubicBezTo>
                <a:cubicBezTo>
                  <a:pt x="131917" y="114348"/>
                  <a:pt x="132084" y="114415"/>
                  <a:pt x="132217" y="114415"/>
                </a:cubicBezTo>
                <a:cubicBezTo>
                  <a:pt x="132484" y="114415"/>
                  <a:pt x="132617" y="114481"/>
                  <a:pt x="132617" y="114615"/>
                </a:cubicBezTo>
                <a:cubicBezTo>
                  <a:pt x="132617" y="114748"/>
                  <a:pt x="132750" y="114881"/>
                  <a:pt x="133017" y="115015"/>
                </a:cubicBezTo>
                <a:cubicBezTo>
                  <a:pt x="133284" y="115148"/>
                  <a:pt x="133550" y="115215"/>
                  <a:pt x="133817" y="115215"/>
                </a:cubicBezTo>
                <a:cubicBezTo>
                  <a:pt x="134351" y="115215"/>
                  <a:pt x="134717" y="115281"/>
                  <a:pt x="134917" y="115415"/>
                </a:cubicBezTo>
                <a:cubicBezTo>
                  <a:pt x="135117" y="115548"/>
                  <a:pt x="135284" y="115948"/>
                  <a:pt x="135417" y="116615"/>
                </a:cubicBezTo>
                <a:cubicBezTo>
                  <a:pt x="135417" y="117415"/>
                  <a:pt x="135617" y="117815"/>
                  <a:pt x="136017" y="117815"/>
                </a:cubicBezTo>
                <a:cubicBezTo>
                  <a:pt x="136551" y="117815"/>
                  <a:pt x="136817" y="118015"/>
                  <a:pt x="136817" y="118415"/>
                </a:cubicBezTo>
                <a:cubicBezTo>
                  <a:pt x="136817" y="119082"/>
                  <a:pt x="137018" y="119615"/>
                  <a:pt x="137418" y="120015"/>
                </a:cubicBezTo>
                <a:lnTo>
                  <a:pt x="138818" y="122616"/>
                </a:lnTo>
                <a:cubicBezTo>
                  <a:pt x="139084" y="123549"/>
                  <a:pt x="139284" y="124416"/>
                  <a:pt x="139418" y="125216"/>
                </a:cubicBezTo>
                <a:cubicBezTo>
                  <a:pt x="139551" y="126016"/>
                  <a:pt x="139551" y="127283"/>
                  <a:pt x="139418" y="129016"/>
                </a:cubicBezTo>
                <a:lnTo>
                  <a:pt x="139018" y="135217"/>
                </a:lnTo>
                <a:cubicBezTo>
                  <a:pt x="137818" y="138684"/>
                  <a:pt x="137084" y="140418"/>
                  <a:pt x="136817" y="140418"/>
                </a:cubicBezTo>
                <a:cubicBezTo>
                  <a:pt x="136151" y="140418"/>
                  <a:pt x="135551" y="140484"/>
                  <a:pt x="135017" y="140618"/>
                </a:cubicBezTo>
                <a:lnTo>
                  <a:pt x="134217" y="140618"/>
                </a:lnTo>
                <a:cubicBezTo>
                  <a:pt x="133684" y="140618"/>
                  <a:pt x="133217" y="140351"/>
                  <a:pt x="132817" y="139818"/>
                </a:cubicBezTo>
                <a:cubicBezTo>
                  <a:pt x="131884" y="139018"/>
                  <a:pt x="130450" y="138051"/>
                  <a:pt x="128516" y="136917"/>
                </a:cubicBezTo>
                <a:cubicBezTo>
                  <a:pt x="126583" y="135784"/>
                  <a:pt x="124749" y="134817"/>
                  <a:pt x="123016" y="134017"/>
                </a:cubicBezTo>
                <a:cubicBezTo>
                  <a:pt x="120749" y="133484"/>
                  <a:pt x="119349" y="133084"/>
                  <a:pt x="118815" y="132817"/>
                </a:cubicBezTo>
                <a:cubicBezTo>
                  <a:pt x="116282" y="132017"/>
                  <a:pt x="114681" y="131350"/>
                  <a:pt x="114015" y="130817"/>
                </a:cubicBezTo>
                <a:cubicBezTo>
                  <a:pt x="113748" y="130417"/>
                  <a:pt x="111948" y="129683"/>
                  <a:pt x="108614" y="128616"/>
                </a:cubicBezTo>
                <a:cubicBezTo>
                  <a:pt x="107547" y="128350"/>
                  <a:pt x="106747" y="127950"/>
                  <a:pt x="106214" y="127416"/>
                </a:cubicBezTo>
                <a:cubicBezTo>
                  <a:pt x="105947" y="127149"/>
                  <a:pt x="104747" y="126483"/>
                  <a:pt x="102613" y="125416"/>
                </a:cubicBezTo>
                <a:cubicBezTo>
                  <a:pt x="101546" y="125149"/>
                  <a:pt x="100013" y="124416"/>
                  <a:pt x="98013" y="123216"/>
                </a:cubicBezTo>
                <a:cubicBezTo>
                  <a:pt x="97346" y="123082"/>
                  <a:pt x="96712" y="122849"/>
                  <a:pt x="96112" y="122516"/>
                </a:cubicBezTo>
                <a:cubicBezTo>
                  <a:pt x="95512" y="122182"/>
                  <a:pt x="95012" y="121949"/>
                  <a:pt x="94612" y="121815"/>
                </a:cubicBezTo>
                <a:cubicBezTo>
                  <a:pt x="93545" y="121282"/>
                  <a:pt x="93012" y="120949"/>
                  <a:pt x="93012" y="120815"/>
                </a:cubicBezTo>
                <a:cubicBezTo>
                  <a:pt x="93012" y="120415"/>
                  <a:pt x="93545" y="120015"/>
                  <a:pt x="94612" y="119615"/>
                </a:cubicBezTo>
                <a:cubicBezTo>
                  <a:pt x="95679" y="119215"/>
                  <a:pt x="96879" y="118882"/>
                  <a:pt x="98213" y="118615"/>
                </a:cubicBezTo>
                <a:cubicBezTo>
                  <a:pt x="98879" y="118615"/>
                  <a:pt x="99480" y="118482"/>
                  <a:pt x="100013" y="118215"/>
                </a:cubicBezTo>
                <a:cubicBezTo>
                  <a:pt x="100013" y="117948"/>
                  <a:pt x="99279" y="117548"/>
                  <a:pt x="97813" y="117015"/>
                </a:cubicBezTo>
                <a:cubicBezTo>
                  <a:pt x="96612" y="116615"/>
                  <a:pt x="95179" y="115981"/>
                  <a:pt x="93512" y="115115"/>
                </a:cubicBezTo>
                <a:cubicBezTo>
                  <a:pt x="91845" y="114248"/>
                  <a:pt x="90678" y="113481"/>
                  <a:pt x="90012" y="112814"/>
                </a:cubicBezTo>
                <a:cubicBezTo>
                  <a:pt x="87745" y="111481"/>
                  <a:pt x="84944" y="110547"/>
                  <a:pt x="81611" y="110014"/>
                </a:cubicBezTo>
                <a:lnTo>
                  <a:pt x="73610" y="107814"/>
                </a:lnTo>
                <a:cubicBezTo>
                  <a:pt x="70943" y="107014"/>
                  <a:pt x="67942" y="106414"/>
                  <a:pt x="64608" y="106013"/>
                </a:cubicBezTo>
                <a:lnTo>
                  <a:pt x="55007" y="105813"/>
                </a:lnTo>
                <a:cubicBezTo>
                  <a:pt x="49007" y="105813"/>
                  <a:pt x="45339" y="106147"/>
                  <a:pt x="44006" y="106814"/>
                </a:cubicBezTo>
                <a:cubicBezTo>
                  <a:pt x="43472" y="107080"/>
                  <a:pt x="41406" y="107214"/>
                  <a:pt x="37805" y="107214"/>
                </a:cubicBezTo>
                <a:cubicBezTo>
                  <a:pt x="33805" y="107480"/>
                  <a:pt x="31604" y="107680"/>
                  <a:pt x="31204" y="107814"/>
                </a:cubicBezTo>
                <a:lnTo>
                  <a:pt x="30004" y="108014"/>
                </a:lnTo>
                <a:cubicBezTo>
                  <a:pt x="28671" y="108014"/>
                  <a:pt x="27604" y="107480"/>
                  <a:pt x="26804" y="106414"/>
                </a:cubicBezTo>
                <a:cubicBezTo>
                  <a:pt x="25870" y="105480"/>
                  <a:pt x="25004" y="105547"/>
                  <a:pt x="24203" y="106614"/>
                </a:cubicBezTo>
                <a:cubicBezTo>
                  <a:pt x="20470" y="112081"/>
                  <a:pt x="17203" y="117648"/>
                  <a:pt x="14402" y="123316"/>
                </a:cubicBezTo>
                <a:cubicBezTo>
                  <a:pt x="11602" y="128983"/>
                  <a:pt x="9802" y="133684"/>
                  <a:pt x="9002" y="137417"/>
                </a:cubicBezTo>
                <a:cubicBezTo>
                  <a:pt x="8735" y="138351"/>
                  <a:pt x="8401" y="139018"/>
                  <a:pt x="8001" y="139418"/>
                </a:cubicBezTo>
                <a:cubicBezTo>
                  <a:pt x="7601" y="139818"/>
                  <a:pt x="6935" y="140084"/>
                  <a:pt x="6001" y="140218"/>
                </a:cubicBezTo>
                <a:cubicBezTo>
                  <a:pt x="5601" y="140351"/>
                  <a:pt x="5301" y="140384"/>
                  <a:pt x="5101" y="140318"/>
                </a:cubicBezTo>
                <a:cubicBezTo>
                  <a:pt x="4901" y="140251"/>
                  <a:pt x="4734" y="140084"/>
                  <a:pt x="4601" y="139818"/>
                </a:cubicBezTo>
                <a:cubicBezTo>
                  <a:pt x="4334" y="139418"/>
                  <a:pt x="4134" y="139284"/>
                  <a:pt x="4001" y="139418"/>
                </a:cubicBezTo>
                <a:lnTo>
                  <a:pt x="3801" y="139418"/>
                </a:lnTo>
                <a:cubicBezTo>
                  <a:pt x="3401" y="139418"/>
                  <a:pt x="2867" y="139184"/>
                  <a:pt x="2201" y="138718"/>
                </a:cubicBezTo>
                <a:cubicBezTo>
                  <a:pt x="1534" y="138251"/>
                  <a:pt x="1067" y="137817"/>
                  <a:pt x="800" y="137417"/>
                </a:cubicBezTo>
                <a:cubicBezTo>
                  <a:pt x="800" y="136484"/>
                  <a:pt x="867" y="135817"/>
                  <a:pt x="1000" y="135417"/>
                </a:cubicBezTo>
                <a:cubicBezTo>
                  <a:pt x="1134" y="135150"/>
                  <a:pt x="1201" y="134750"/>
                  <a:pt x="1201" y="134217"/>
                </a:cubicBezTo>
                <a:cubicBezTo>
                  <a:pt x="1201" y="133950"/>
                  <a:pt x="1000" y="133417"/>
                  <a:pt x="600" y="132617"/>
                </a:cubicBezTo>
                <a:cubicBezTo>
                  <a:pt x="200" y="132217"/>
                  <a:pt x="0" y="131917"/>
                  <a:pt x="0" y="131717"/>
                </a:cubicBezTo>
                <a:cubicBezTo>
                  <a:pt x="0" y="131517"/>
                  <a:pt x="134" y="131150"/>
                  <a:pt x="400" y="130617"/>
                </a:cubicBezTo>
                <a:cubicBezTo>
                  <a:pt x="800" y="129950"/>
                  <a:pt x="1000" y="129350"/>
                  <a:pt x="1000" y="128816"/>
                </a:cubicBezTo>
                <a:cubicBezTo>
                  <a:pt x="1000" y="128683"/>
                  <a:pt x="1201" y="128016"/>
                  <a:pt x="1601" y="126816"/>
                </a:cubicBezTo>
                <a:lnTo>
                  <a:pt x="2201" y="125016"/>
                </a:lnTo>
                <a:lnTo>
                  <a:pt x="4001" y="122215"/>
                </a:lnTo>
                <a:cubicBezTo>
                  <a:pt x="5201" y="120215"/>
                  <a:pt x="5934" y="118882"/>
                  <a:pt x="6201" y="118215"/>
                </a:cubicBezTo>
                <a:cubicBezTo>
                  <a:pt x="7401" y="116081"/>
                  <a:pt x="9035" y="113481"/>
                  <a:pt x="11102" y="110414"/>
                </a:cubicBezTo>
                <a:cubicBezTo>
                  <a:pt x="13169" y="107347"/>
                  <a:pt x="15202" y="104347"/>
                  <a:pt x="17203" y="101413"/>
                </a:cubicBezTo>
                <a:cubicBezTo>
                  <a:pt x="17869" y="101013"/>
                  <a:pt x="18603" y="99879"/>
                  <a:pt x="19403" y="98012"/>
                </a:cubicBezTo>
                <a:cubicBezTo>
                  <a:pt x="20603" y="96546"/>
                  <a:pt x="21270" y="95545"/>
                  <a:pt x="21403" y="95012"/>
                </a:cubicBezTo>
                <a:cubicBezTo>
                  <a:pt x="22337" y="94079"/>
                  <a:pt x="23737" y="92078"/>
                  <a:pt x="25604" y="89011"/>
                </a:cubicBezTo>
                <a:lnTo>
                  <a:pt x="29604" y="83411"/>
                </a:lnTo>
                <a:cubicBezTo>
                  <a:pt x="31471" y="80477"/>
                  <a:pt x="34871" y="75743"/>
                  <a:pt x="39805" y="69209"/>
                </a:cubicBezTo>
                <a:cubicBezTo>
                  <a:pt x="48073" y="57874"/>
                  <a:pt x="54141" y="50407"/>
                  <a:pt x="58008" y="46806"/>
                </a:cubicBezTo>
                <a:cubicBezTo>
                  <a:pt x="58008" y="46806"/>
                  <a:pt x="58674" y="46139"/>
                  <a:pt x="60008" y="44806"/>
                </a:cubicBezTo>
                <a:cubicBezTo>
                  <a:pt x="60008" y="44539"/>
                  <a:pt x="60175" y="44206"/>
                  <a:pt x="60508" y="43806"/>
                </a:cubicBezTo>
                <a:cubicBezTo>
                  <a:pt x="60841" y="43406"/>
                  <a:pt x="61208" y="43139"/>
                  <a:pt x="61608" y="43006"/>
                </a:cubicBezTo>
                <a:cubicBezTo>
                  <a:pt x="62275" y="42739"/>
                  <a:pt x="63408" y="41672"/>
                  <a:pt x="65009" y="39805"/>
                </a:cubicBezTo>
                <a:cubicBezTo>
                  <a:pt x="65675" y="39138"/>
                  <a:pt x="66309" y="38538"/>
                  <a:pt x="66909" y="38005"/>
                </a:cubicBezTo>
                <a:cubicBezTo>
                  <a:pt x="67509" y="37472"/>
                  <a:pt x="67942" y="37072"/>
                  <a:pt x="68209" y="36805"/>
                </a:cubicBezTo>
                <a:cubicBezTo>
                  <a:pt x="70743" y="34938"/>
                  <a:pt x="72209" y="33538"/>
                  <a:pt x="72609" y="32604"/>
                </a:cubicBezTo>
                <a:cubicBezTo>
                  <a:pt x="72743" y="32471"/>
                  <a:pt x="72876" y="32338"/>
                  <a:pt x="73010" y="32204"/>
                </a:cubicBezTo>
                <a:cubicBezTo>
                  <a:pt x="73143" y="32071"/>
                  <a:pt x="73276" y="32004"/>
                  <a:pt x="73410" y="32004"/>
                </a:cubicBezTo>
                <a:close/>
                <a:moveTo>
                  <a:pt x="1003307" y="22003"/>
                </a:moveTo>
                <a:cubicBezTo>
                  <a:pt x="1003973" y="22003"/>
                  <a:pt x="1005040" y="22470"/>
                  <a:pt x="1006507" y="23403"/>
                </a:cubicBezTo>
                <a:lnTo>
                  <a:pt x="1011108" y="25803"/>
                </a:lnTo>
                <a:cubicBezTo>
                  <a:pt x="1013241" y="27004"/>
                  <a:pt x="1015575" y="29037"/>
                  <a:pt x="1018109" y="31904"/>
                </a:cubicBezTo>
                <a:cubicBezTo>
                  <a:pt x="1020642" y="34771"/>
                  <a:pt x="1022042" y="37005"/>
                  <a:pt x="1022309" y="38605"/>
                </a:cubicBezTo>
                <a:cubicBezTo>
                  <a:pt x="1022309" y="39005"/>
                  <a:pt x="1022509" y="39805"/>
                  <a:pt x="1022909" y="41005"/>
                </a:cubicBezTo>
                <a:cubicBezTo>
                  <a:pt x="1023176" y="41539"/>
                  <a:pt x="1023309" y="42005"/>
                  <a:pt x="1023309" y="42406"/>
                </a:cubicBezTo>
                <a:lnTo>
                  <a:pt x="1022909" y="44206"/>
                </a:lnTo>
                <a:cubicBezTo>
                  <a:pt x="1022776" y="45006"/>
                  <a:pt x="1022709" y="45939"/>
                  <a:pt x="1022709" y="47006"/>
                </a:cubicBezTo>
                <a:cubicBezTo>
                  <a:pt x="1022842" y="47273"/>
                  <a:pt x="1022909" y="47940"/>
                  <a:pt x="1022909" y="49006"/>
                </a:cubicBezTo>
                <a:cubicBezTo>
                  <a:pt x="1022909" y="50607"/>
                  <a:pt x="1022776" y="52407"/>
                  <a:pt x="1022509" y="54407"/>
                </a:cubicBezTo>
                <a:cubicBezTo>
                  <a:pt x="1022242" y="56407"/>
                  <a:pt x="1021909" y="57941"/>
                  <a:pt x="1021509" y="59008"/>
                </a:cubicBezTo>
                <a:cubicBezTo>
                  <a:pt x="1020976" y="60474"/>
                  <a:pt x="1020676" y="61775"/>
                  <a:pt x="1020609" y="62908"/>
                </a:cubicBezTo>
                <a:cubicBezTo>
                  <a:pt x="1020542" y="64042"/>
                  <a:pt x="1020709" y="64608"/>
                  <a:pt x="1021109" y="64608"/>
                </a:cubicBezTo>
                <a:lnTo>
                  <a:pt x="1025909" y="63208"/>
                </a:lnTo>
                <a:cubicBezTo>
                  <a:pt x="1027643" y="62541"/>
                  <a:pt x="1029010" y="62108"/>
                  <a:pt x="1030010" y="61908"/>
                </a:cubicBezTo>
                <a:cubicBezTo>
                  <a:pt x="1031010" y="61708"/>
                  <a:pt x="1032510" y="61541"/>
                  <a:pt x="1034511" y="61408"/>
                </a:cubicBezTo>
                <a:lnTo>
                  <a:pt x="1037711" y="61208"/>
                </a:lnTo>
                <a:cubicBezTo>
                  <a:pt x="1038644" y="61208"/>
                  <a:pt x="1039578" y="61475"/>
                  <a:pt x="1040511" y="62008"/>
                </a:cubicBezTo>
                <a:cubicBezTo>
                  <a:pt x="1041578" y="62541"/>
                  <a:pt x="1042112" y="63008"/>
                  <a:pt x="1042112" y="63408"/>
                </a:cubicBezTo>
                <a:cubicBezTo>
                  <a:pt x="1042645" y="63942"/>
                  <a:pt x="1043178" y="64275"/>
                  <a:pt x="1043712" y="64408"/>
                </a:cubicBezTo>
                <a:cubicBezTo>
                  <a:pt x="1044512" y="64808"/>
                  <a:pt x="1045779" y="65742"/>
                  <a:pt x="1047512" y="67209"/>
                </a:cubicBezTo>
                <a:cubicBezTo>
                  <a:pt x="1048312" y="67875"/>
                  <a:pt x="1049012" y="68409"/>
                  <a:pt x="1049612" y="68809"/>
                </a:cubicBezTo>
                <a:cubicBezTo>
                  <a:pt x="1050213" y="69209"/>
                  <a:pt x="1050646" y="69542"/>
                  <a:pt x="1050913" y="69809"/>
                </a:cubicBezTo>
                <a:cubicBezTo>
                  <a:pt x="1051579" y="70209"/>
                  <a:pt x="1052179" y="71076"/>
                  <a:pt x="1052713" y="72409"/>
                </a:cubicBezTo>
                <a:cubicBezTo>
                  <a:pt x="1053113" y="73343"/>
                  <a:pt x="1053313" y="74076"/>
                  <a:pt x="1053313" y="74610"/>
                </a:cubicBezTo>
                <a:lnTo>
                  <a:pt x="1052913" y="76210"/>
                </a:lnTo>
                <a:cubicBezTo>
                  <a:pt x="1052646" y="77410"/>
                  <a:pt x="1052113" y="78277"/>
                  <a:pt x="1051313" y="78810"/>
                </a:cubicBezTo>
                <a:cubicBezTo>
                  <a:pt x="1050513" y="79343"/>
                  <a:pt x="1048779" y="80944"/>
                  <a:pt x="1046112" y="83611"/>
                </a:cubicBezTo>
                <a:cubicBezTo>
                  <a:pt x="1042245" y="87344"/>
                  <a:pt x="1038511" y="90678"/>
                  <a:pt x="1034911" y="93612"/>
                </a:cubicBezTo>
                <a:cubicBezTo>
                  <a:pt x="1033310" y="94679"/>
                  <a:pt x="1030777" y="96946"/>
                  <a:pt x="1027310" y="100413"/>
                </a:cubicBezTo>
                <a:cubicBezTo>
                  <a:pt x="1022376" y="105213"/>
                  <a:pt x="1019642" y="107614"/>
                  <a:pt x="1019109" y="107614"/>
                </a:cubicBezTo>
                <a:cubicBezTo>
                  <a:pt x="1018575" y="107614"/>
                  <a:pt x="1018309" y="108947"/>
                  <a:pt x="1018309" y="111614"/>
                </a:cubicBezTo>
                <a:cubicBezTo>
                  <a:pt x="1018309" y="113348"/>
                  <a:pt x="1018509" y="114348"/>
                  <a:pt x="1018909" y="114615"/>
                </a:cubicBezTo>
                <a:lnTo>
                  <a:pt x="1023709" y="114014"/>
                </a:lnTo>
                <a:cubicBezTo>
                  <a:pt x="1027176" y="113481"/>
                  <a:pt x="1029577" y="113214"/>
                  <a:pt x="1030910" y="113214"/>
                </a:cubicBezTo>
                <a:cubicBezTo>
                  <a:pt x="1035844" y="113214"/>
                  <a:pt x="1040978" y="114748"/>
                  <a:pt x="1046312" y="117815"/>
                </a:cubicBezTo>
                <a:cubicBezTo>
                  <a:pt x="1049379" y="119682"/>
                  <a:pt x="1052346" y="121949"/>
                  <a:pt x="1055213" y="124616"/>
                </a:cubicBezTo>
                <a:cubicBezTo>
                  <a:pt x="1058080" y="127283"/>
                  <a:pt x="1059780" y="129350"/>
                  <a:pt x="1060314" y="130817"/>
                </a:cubicBezTo>
                <a:lnTo>
                  <a:pt x="1060914" y="132617"/>
                </a:lnTo>
                <a:lnTo>
                  <a:pt x="1059914" y="134217"/>
                </a:lnTo>
                <a:cubicBezTo>
                  <a:pt x="1058847" y="135284"/>
                  <a:pt x="1058114" y="135817"/>
                  <a:pt x="1057714" y="135817"/>
                </a:cubicBezTo>
                <a:cubicBezTo>
                  <a:pt x="1057180" y="135951"/>
                  <a:pt x="1056647" y="136284"/>
                  <a:pt x="1056113" y="136817"/>
                </a:cubicBezTo>
                <a:cubicBezTo>
                  <a:pt x="1055847" y="137084"/>
                  <a:pt x="1055446" y="137217"/>
                  <a:pt x="1054913" y="137217"/>
                </a:cubicBezTo>
                <a:lnTo>
                  <a:pt x="1053113" y="138017"/>
                </a:lnTo>
                <a:cubicBezTo>
                  <a:pt x="1052446" y="138551"/>
                  <a:pt x="1050979" y="139351"/>
                  <a:pt x="1048712" y="140418"/>
                </a:cubicBezTo>
                <a:cubicBezTo>
                  <a:pt x="1047779" y="140818"/>
                  <a:pt x="1046512" y="141551"/>
                  <a:pt x="1044912" y="142618"/>
                </a:cubicBezTo>
                <a:cubicBezTo>
                  <a:pt x="1044112" y="143018"/>
                  <a:pt x="1043645" y="143085"/>
                  <a:pt x="1043512" y="142818"/>
                </a:cubicBezTo>
                <a:cubicBezTo>
                  <a:pt x="1043512" y="142685"/>
                  <a:pt x="1043245" y="142618"/>
                  <a:pt x="1042712" y="142618"/>
                </a:cubicBezTo>
                <a:cubicBezTo>
                  <a:pt x="1041378" y="142618"/>
                  <a:pt x="1039711" y="142885"/>
                  <a:pt x="1037711" y="143418"/>
                </a:cubicBezTo>
                <a:cubicBezTo>
                  <a:pt x="1037311" y="143418"/>
                  <a:pt x="1035977" y="144285"/>
                  <a:pt x="1033710" y="146018"/>
                </a:cubicBezTo>
                <a:cubicBezTo>
                  <a:pt x="1033310" y="146285"/>
                  <a:pt x="1031844" y="147285"/>
                  <a:pt x="1029310" y="149019"/>
                </a:cubicBezTo>
                <a:cubicBezTo>
                  <a:pt x="1028643" y="149152"/>
                  <a:pt x="1028110" y="149419"/>
                  <a:pt x="1027710" y="149819"/>
                </a:cubicBezTo>
                <a:cubicBezTo>
                  <a:pt x="1027710" y="150086"/>
                  <a:pt x="1027376" y="150219"/>
                  <a:pt x="1026710" y="150219"/>
                </a:cubicBezTo>
                <a:cubicBezTo>
                  <a:pt x="1024443" y="150219"/>
                  <a:pt x="1022776" y="150486"/>
                  <a:pt x="1021709" y="151019"/>
                </a:cubicBezTo>
                <a:cubicBezTo>
                  <a:pt x="1021176" y="151286"/>
                  <a:pt x="1020576" y="151419"/>
                  <a:pt x="1019909" y="151419"/>
                </a:cubicBezTo>
                <a:cubicBezTo>
                  <a:pt x="1019109" y="151419"/>
                  <a:pt x="1017775" y="151886"/>
                  <a:pt x="1015908" y="152819"/>
                </a:cubicBezTo>
                <a:lnTo>
                  <a:pt x="1011908" y="154620"/>
                </a:lnTo>
                <a:lnTo>
                  <a:pt x="1011308" y="154620"/>
                </a:lnTo>
                <a:lnTo>
                  <a:pt x="1011108" y="154620"/>
                </a:lnTo>
                <a:cubicBezTo>
                  <a:pt x="1011108" y="154486"/>
                  <a:pt x="1011641" y="153886"/>
                  <a:pt x="1012708" y="152819"/>
                </a:cubicBezTo>
                <a:cubicBezTo>
                  <a:pt x="1014041" y="151219"/>
                  <a:pt x="1014708" y="150419"/>
                  <a:pt x="1014708" y="150419"/>
                </a:cubicBezTo>
                <a:cubicBezTo>
                  <a:pt x="1014708" y="150019"/>
                  <a:pt x="1015175" y="149352"/>
                  <a:pt x="1016108" y="148419"/>
                </a:cubicBezTo>
                <a:lnTo>
                  <a:pt x="1018309" y="145618"/>
                </a:lnTo>
                <a:lnTo>
                  <a:pt x="1020109" y="143818"/>
                </a:lnTo>
                <a:cubicBezTo>
                  <a:pt x="1020642" y="143285"/>
                  <a:pt x="1020909" y="142885"/>
                  <a:pt x="1020909" y="142618"/>
                </a:cubicBezTo>
                <a:cubicBezTo>
                  <a:pt x="1021042" y="142218"/>
                  <a:pt x="1021409" y="141585"/>
                  <a:pt x="1022009" y="140718"/>
                </a:cubicBezTo>
                <a:cubicBezTo>
                  <a:pt x="1022609" y="139851"/>
                  <a:pt x="1023176" y="139084"/>
                  <a:pt x="1023709" y="138418"/>
                </a:cubicBezTo>
                <a:cubicBezTo>
                  <a:pt x="1024243" y="137884"/>
                  <a:pt x="1024843" y="137084"/>
                  <a:pt x="1025509" y="136017"/>
                </a:cubicBezTo>
                <a:cubicBezTo>
                  <a:pt x="1026176" y="134950"/>
                  <a:pt x="1026643" y="134417"/>
                  <a:pt x="1026910" y="134417"/>
                </a:cubicBezTo>
                <a:cubicBezTo>
                  <a:pt x="1027043" y="134550"/>
                  <a:pt x="1027510" y="133984"/>
                  <a:pt x="1028310" y="132717"/>
                </a:cubicBezTo>
                <a:cubicBezTo>
                  <a:pt x="1029110" y="131450"/>
                  <a:pt x="1029510" y="130617"/>
                  <a:pt x="1029510" y="130216"/>
                </a:cubicBezTo>
                <a:cubicBezTo>
                  <a:pt x="1029510" y="129950"/>
                  <a:pt x="1029043" y="129816"/>
                  <a:pt x="1028110" y="129816"/>
                </a:cubicBezTo>
                <a:cubicBezTo>
                  <a:pt x="1026910" y="129816"/>
                  <a:pt x="1025376" y="130083"/>
                  <a:pt x="1023509" y="130617"/>
                </a:cubicBezTo>
                <a:cubicBezTo>
                  <a:pt x="1021642" y="131150"/>
                  <a:pt x="1018709" y="132483"/>
                  <a:pt x="1014708" y="134617"/>
                </a:cubicBezTo>
                <a:cubicBezTo>
                  <a:pt x="1012575" y="135684"/>
                  <a:pt x="1010408" y="136751"/>
                  <a:pt x="1008207" y="137817"/>
                </a:cubicBezTo>
                <a:cubicBezTo>
                  <a:pt x="1006007" y="138884"/>
                  <a:pt x="1004307" y="139618"/>
                  <a:pt x="1003107" y="140018"/>
                </a:cubicBezTo>
                <a:cubicBezTo>
                  <a:pt x="1002173" y="140284"/>
                  <a:pt x="1000773" y="140951"/>
                  <a:pt x="998906" y="142018"/>
                </a:cubicBezTo>
                <a:cubicBezTo>
                  <a:pt x="992905" y="144818"/>
                  <a:pt x="988772" y="146285"/>
                  <a:pt x="986505" y="146419"/>
                </a:cubicBezTo>
                <a:lnTo>
                  <a:pt x="981704" y="146819"/>
                </a:lnTo>
                <a:lnTo>
                  <a:pt x="979704" y="147019"/>
                </a:lnTo>
                <a:cubicBezTo>
                  <a:pt x="979171" y="147019"/>
                  <a:pt x="978670" y="146885"/>
                  <a:pt x="978204" y="146619"/>
                </a:cubicBezTo>
                <a:cubicBezTo>
                  <a:pt x="977737" y="146352"/>
                  <a:pt x="977370" y="146152"/>
                  <a:pt x="977103" y="146018"/>
                </a:cubicBezTo>
                <a:cubicBezTo>
                  <a:pt x="975637" y="145085"/>
                  <a:pt x="974503" y="143952"/>
                  <a:pt x="973703" y="142618"/>
                </a:cubicBezTo>
                <a:cubicBezTo>
                  <a:pt x="972903" y="141285"/>
                  <a:pt x="972303" y="139351"/>
                  <a:pt x="971903" y="136817"/>
                </a:cubicBezTo>
                <a:cubicBezTo>
                  <a:pt x="971769" y="136017"/>
                  <a:pt x="971703" y="134950"/>
                  <a:pt x="971703" y="133617"/>
                </a:cubicBezTo>
                <a:cubicBezTo>
                  <a:pt x="971703" y="131483"/>
                  <a:pt x="972170" y="129950"/>
                  <a:pt x="973103" y="129016"/>
                </a:cubicBezTo>
                <a:lnTo>
                  <a:pt x="975303" y="126416"/>
                </a:lnTo>
                <a:cubicBezTo>
                  <a:pt x="975970" y="125616"/>
                  <a:pt x="976503" y="125083"/>
                  <a:pt x="976904" y="124816"/>
                </a:cubicBezTo>
                <a:cubicBezTo>
                  <a:pt x="977703" y="124416"/>
                  <a:pt x="978970" y="123349"/>
                  <a:pt x="980704" y="121615"/>
                </a:cubicBezTo>
                <a:cubicBezTo>
                  <a:pt x="981371" y="120949"/>
                  <a:pt x="982071" y="120282"/>
                  <a:pt x="982804" y="119615"/>
                </a:cubicBezTo>
                <a:cubicBezTo>
                  <a:pt x="983538" y="118948"/>
                  <a:pt x="984171" y="118415"/>
                  <a:pt x="984704" y="118015"/>
                </a:cubicBezTo>
                <a:cubicBezTo>
                  <a:pt x="986171" y="116815"/>
                  <a:pt x="987805" y="115381"/>
                  <a:pt x="989605" y="113714"/>
                </a:cubicBezTo>
                <a:cubicBezTo>
                  <a:pt x="991405" y="112048"/>
                  <a:pt x="992705" y="110747"/>
                  <a:pt x="993506" y="109814"/>
                </a:cubicBezTo>
                <a:cubicBezTo>
                  <a:pt x="993772" y="109147"/>
                  <a:pt x="993539" y="107614"/>
                  <a:pt x="992805" y="105213"/>
                </a:cubicBezTo>
                <a:cubicBezTo>
                  <a:pt x="992072" y="102813"/>
                  <a:pt x="991438" y="101613"/>
                  <a:pt x="990905" y="101613"/>
                </a:cubicBezTo>
                <a:lnTo>
                  <a:pt x="988305" y="102813"/>
                </a:lnTo>
                <a:cubicBezTo>
                  <a:pt x="987371" y="103213"/>
                  <a:pt x="986638" y="103480"/>
                  <a:pt x="986105" y="103613"/>
                </a:cubicBezTo>
                <a:cubicBezTo>
                  <a:pt x="985571" y="103747"/>
                  <a:pt x="985038" y="103747"/>
                  <a:pt x="984504" y="103613"/>
                </a:cubicBezTo>
                <a:cubicBezTo>
                  <a:pt x="983304" y="103346"/>
                  <a:pt x="982371" y="103280"/>
                  <a:pt x="981704" y="103413"/>
                </a:cubicBezTo>
                <a:cubicBezTo>
                  <a:pt x="980637" y="103546"/>
                  <a:pt x="979904" y="103413"/>
                  <a:pt x="979504" y="103013"/>
                </a:cubicBezTo>
                <a:lnTo>
                  <a:pt x="977904" y="102213"/>
                </a:lnTo>
                <a:cubicBezTo>
                  <a:pt x="977237" y="102213"/>
                  <a:pt x="976437" y="101746"/>
                  <a:pt x="975503" y="100813"/>
                </a:cubicBezTo>
                <a:cubicBezTo>
                  <a:pt x="974836" y="100146"/>
                  <a:pt x="974136" y="99113"/>
                  <a:pt x="973403" y="97712"/>
                </a:cubicBezTo>
                <a:cubicBezTo>
                  <a:pt x="972670" y="96312"/>
                  <a:pt x="972303" y="95345"/>
                  <a:pt x="972303" y="94812"/>
                </a:cubicBezTo>
                <a:cubicBezTo>
                  <a:pt x="972303" y="93879"/>
                  <a:pt x="971903" y="92545"/>
                  <a:pt x="971103" y="90812"/>
                </a:cubicBezTo>
                <a:cubicBezTo>
                  <a:pt x="970703" y="89611"/>
                  <a:pt x="970403" y="88478"/>
                  <a:pt x="970203" y="87411"/>
                </a:cubicBezTo>
                <a:cubicBezTo>
                  <a:pt x="970003" y="86344"/>
                  <a:pt x="969903" y="85144"/>
                  <a:pt x="969903" y="83811"/>
                </a:cubicBezTo>
                <a:cubicBezTo>
                  <a:pt x="969903" y="81544"/>
                  <a:pt x="970036" y="79877"/>
                  <a:pt x="970303" y="78810"/>
                </a:cubicBezTo>
                <a:cubicBezTo>
                  <a:pt x="970836" y="75476"/>
                  <a:pt x="971536" y="72376"/>
                  <a:pt x="972403" y="69509"/>
                </a:cubicBezTo>
                <a:cubicBezTo>
                  <a:pt x="973270" y="66642"/>
                  <a:pt x="974370" y="63208"/>
                  <a:pt x="975703" y="59208"/>
                </a:cubicBezTo>
                <a:cubicBezTo>
                  <a:pt x="976770" y="56541"/>
                  <a:pt x="978170" y="55007"/>
                  <a:pt x="979904" y="54607"/>
                </a:cubicBezTo>
                <a:cubicBezTo>
                  <a:pt x="980170" y="54474"/>
                  <a:pt x="980571" y="54407"/>
                  <a:pt x="981104" y="54407"/>
                </a:cubicBezTo>
                <a:cubicBezTo>
                  <a:pt x="981637" y="54407"/>
                  <a:pt x="982171" y="54707"/>
                  <a:pt x="982704" y="55307"/>
                </a:cubicBezTo>
                <a:cubicBezTo>
                  <a:pt x="983237" y="55907"/>
                  <a:pt x="983771" y="56741"/>
                  <a:pt x="984304" y="57807"/>
                </a:cubicBezTo>
                <a:lnTo>
                  <a:pt x="985504" y="60408"/>
                </a:lnTo>
                <a:lnTo>
                  <a:pt x="985305" y="65608"/>
                </a:lnTo>
                <a:cubicBezTo>
                  <a:pt x="985038" y="71076"/>
                  <a:pt x="985038" y="74876"/>
                  <a:pt x="985305" y="77010"/>
                </a:cubicBezTo>
                <a:lnTo>
                  <a:pt x="985305" y="81010"/>
                </a:lnTo>
                <a:cubicBezTo>
                  <a:pt x="985305" y="83011"/>
                  <a:pt x="985371" y="84077"/>
                  <a:pt x="985504" y="84211"/>
                </a:cubicBezTo>
                <a:cubicBezTo>
                  <a:pt x="985771" y="84477"/>
                  <a:pt x="988438" y="83077"/>
                  <a:pt x="993506" y="80010"/>
                </a:cubicBezTo>
                <a:lnTo>
                  <a:pt x="998106" y="77210"/>
                </a:lnTo>
                <a:cubicBezTo>
                  <a:pt x="999039" y="76810"/>
                  <a:pt x="999673" y="76310"/>
                  <a:pt x="1000006" y="75710"/>
                </a:cubicBezTo>
                <a:cubicBezTo>
                  <a:pt x="1000340" y="75110"/>
                  <a:pt x="1000506" y="74209"/>
                  <a:pt x="1000506" y="73009"/>
                </a:cubicBezTo>
                <a:cubicBezTo>
                  <a:pt x="1000506" y="71676"/>
                  <a:pt x="1000640" y="70876"/>
                  <a:pt x="1000906" y="70609"/>
                </a:cubicBezTo>
                <a:cubicBezTo>
                  <a:pt x="1001040" y="70342"/>
                  <a:pt x="1001240" y="69209"/>
                  <a:pt x="1001506" y="67209"/>
                </a:cubicBezTo>
                <a:cubicBezTo>
                  <a:pt x="1001773" y="62275"/>
                  <a:pt x="1002307" y="56541"/>
                  <a:pt x="1003107" y="50006"/>
                </a:cubicBezTo>
                <a:cubicBezTo>
                  <a:pt x="1003507" y="46006"/>
                  <a:pt x="1003707" y="42739"/>
                  <a:pt x="1003707" y="40205"/>
                </a:cubicBezTo>
                <a:cubicBezTo>
                  <a:pt x="1003707" y="35538"/>
                  <a:pt x="1003607" y="32304"/>
                  <a:pt x="1003407" y="30504"/>
                </a:cubicBezTo>
                <a:cubicBezTo>
                  <a:pt x="1003207" y="28704"/>
                  <a:pt x="1002773" y="27337"/>
                  <a:pt x="1002107" y="26404"/>
                </a:cubicBezTo>
                <a:cubicBezTo>
                  <a:pt x="1001840" y="25470"/>
                  <a:pt x="1001840" y="24537"/>
                  <a:pt x="1002107" y="23603"/>
                </a:cubicBezTo>
                <a:cubicBezTo>
                  <a:pt x="1002373" y="22536"/>
                  <a:pt x="1002773" y="22003"/>
                  <a:pt x="1003307" y="22003"/>
                </a:cubicBezTo>
                <a:close/>
                <a:moveTo>
                  <a:pt x="329937" y="21603"/>
                </a:moveTo>
                <a:cubicBezTo>
                  <a:pt x="331937" y="21603"/>
                  <a:pt x="333471" y="21703"/>
                  <a:pt x="334537" y="21903"/>
                </a:cubicBezTo>
                <a:cubicBezTo>
                  <a:pt x="335604" y="22103"/>
                  <a:pt x="336671" y="22403"/>
                  <a:pt x="337738" y="22803"/>
                </a:cubicBezTo>
                <a:cubicBezTo>
                  <a:pt x="341072" y="24403"/>
                  <a:pt x="342738" y="25670"/>
                  <a:pt x="342738" y="26604"/>
                </a:cubicBezTo>
                <a:cubicBezTo>
                  <a:pt x="342738" y="27004"/>
                  <a:pt x="343005" y="27604"/>
                  <a:pt x="343539" y="28404"/>
                </a:cubicBezTo>
                <a:cubicBezTo>
                  <a:pt x="345272" y="30537"/>
                  <a:pt x="346139" y="31938"/>
                  <a:pt x="346139" y="32604"/>
                </a:cubicBezTo>
                <a:cubicBezTo>
                  <a:pt x="346139" y="32871"/>
                  <a:pt x="345839" y="33538"/>
                  <a:pt x="345239" y="34605"/>
                </a:cubicBezTo>
                <a:cubicBezTo>
                  <a:pt x="344639" y="35671"/>
                  <a:pt x="344205" y="36271"/>
                  <a:pt x="343939" y="36405"/>
                </a:cubicBezTo>
                <a:lnTo>
                  <a:pt x="342939" y="38405"/>
                </a:lnTo>
                <a:cubicBezTo>
                  <a:pt x="342538" y="40005"/>
                  <a:pt x="340805" y="41805"/>
                  <a:pt x="337738" y="43806"/>
                </a:cubicBezTo>
                <a:cubicBezTo>
                  <a:pt x="336538" y="44739"/>
                  <a:pt x="335238" y="45873"/>
                  <a:pt x="333837" y="47206"/>
                </a:cubicBezTo>
                <a:cubicBezTo>
                  <a:pt x="332437" y="48540"/>
                  <a:pt x="331270" y="49806"/>
                  <a:pt x="330337" y="51007"/>
                </a:cubicBezTo>
                <a:cubicBezTo>
                  <a:pt x="329803" y="51807"/>
                  <a:pt x="329203" y="52207"/>
                  <a:pt x="328537" y="52207"/>
                </a:cubicBezTo>
                <a:lnTo>
                  <a:pt x="328337" y="52207"/>
                </a:lnTo>
                <a:cubicBezTo>
                  <a:pt x="327670" y="52207"/>
                  <a:pt x="326936" y="52473"/>
                  <a:pt x="326136" y="53007"/>
                </a:cubicBezTo>
                <a:cubicBezTo>
                  <a:pt x="325603" y="53274"/>
                  <a:pt x="325236" y="53574"/>
                  <a:pt x="325036" y="53907"/>
                </a:cubicBezTo>
                <a:cubicBezTo>
                  <a:pt x="324836" y="54240"/>
                  <a:pt x="324736" y="54674"/>
                  <a:pt x="324736" y="55207"/>
                </a:cubicBezTo>
                <a:cubicBezTo>
                  <a:pt x="324736" y="55874"/>
                  <a:pt x="324936" y="56607"/>
                  <a:pt x="325336" y="57407"/>
                </a:cubicBezTo>
                <a:cubicBezTo>
                  <a:pt x="325736" y="57941"/>
                  <a:pt x="325803" y="58408"/>
                  <a:pt x="325536" y="58808"/>
                </a:cubicBezTo>
                <a:lnTo>
                  <a:pt x="325136" y="60408"/>
                </a:lnTo>
                <a:cubicBezTo>
                  <a:pt x="325136" y="61075"/>
                  <a:pt x="324603" y="61841"/>
                  <a:pt x="323536" y="62708"/>
                </a:cubicBezTo>
                <a:cubicBezTo>
                  <a:pt x="322469" y="63575"/>
                  <a:pt x="321202" y="64275"/>
                  <a:pt x="319736" y="64808"/>
                </a:cubicBezTo>
                <a:cubicBezTo>
                  <a:pt x="317735" y="65475"/>
                  <a:pt x="315168" y="66609"/>
                  <a:pt x="312035" y="68209"/>
                </a:cubicBezTo>
                <a:cubicBezTo>
                  <a:pt x="308901" y="69809"/>
                  <a:pt x="307334" y="70742"/>
                  <a:pt x="307334" y="71009"/>
                </a:cubicBezTo>
                <a:cubicBezTo>
                  <a:pt x="307334" y="71276"/>
                  <a:pt x="307801" y="71676"/>
                  <a:pt x="308734" y="72209"/>
                </a:cubicBezTo>
                <a:cubicBezTo>
                  <a:pt x="309668" y="72476"/>
                  <a:pt x="310301" y="72809"/>
                  <a:pt x="310634" y="73209"/>
                </a:cubicBezTo>
                <a:cubicBezTo>
                  <a:pt x="310968" y="73609"/>
                  <a:pt x="311335" y="74543"/>
                  <a:pt x="311735" y="76010"/>
                </a:cubicBezTo>
                <a:cubicBezTo>
                  <a:pt x="312001" y="76943"/>
                  <a:pt x="312235" y="77710"/>
                  <a:pt x="312435" y="78310"/>
                </a:cubicBezTo>
                <a:cubicBezTo>
                  <a:pt x="312635" y="78910"/>
                  <a:pt x="312935" y="79210"/>
                  <a:pt x="313335" y="79210"/>
                </a:cubicBezTo>
                <a:cubicBezTo>
                  <a:pt x="313868" y="79210"/>
                  <a:pt x="314402" y="79010"/>
                  <a:pt x="314935" y="78610"/>
                </a:cubicBezTo>
                <a:cubicBezTo>
                  <a:pt x="316135" y="77943"/>
                  <a:pt x="316935" y="77343"/>
                  <a:pt x="317335" y="76810"/>
                </a:cubicBezTo>
                <a:lnTo>
                  <a:pt x="319936" y="74610"/>
                </a:lnTo>
                <a:cubicBezTo>
                  <a:pt x="321536" y="73143"/>
                  <a:pt x="323536" y="72343"/>
                  <a:pt x="325936" y="72209"/>
                </a:cubicBezTo>
                <a:cubicBezTo>
                  <a:pt x="327270" y="72209"/>
                  <a:pt x="328070" y="72343"/>
                  <a:pt x="328337" y="72609"/>
                </a:cubicBezTo>
                <a:cubicBezTo>
                  <a:pt x="329003" y="73276"/>
                  <a:pt x="331204" y="73476"/>
                  <a:pt x="334938" y="73209"/>
                </a:cubicBezTo>
                <a:cubicBezTo>
                  <a:pt x="336004" y="73209"/>
                  <a:pt x="336804" y="73276"/>
                  <a:pt x="337338" y="73409"/>
                </a:cubicBezTo>
                <a:cubicBezTo>
                  <a:pt x="338138" y="73543"/>
                  <a:pt x="338638" y="73743"/>
                  <a:pt x="338838" y="74009"/>
                </a:cubicBezTo>
                <a:cubicBezTo>
                  <a:pt x="339038" y="74276"/>
                  <a:pt x="339271" y="75076"/>
                  <a:pt x="339538" y="76410"/>
                </a:cubicBezTo>
                <a:lnTo>
                  <a:pt x="339738" y="78410"/>
                </a:lnTo>
                <a:cubicBezTo>
                  <a:pt x="339738" y="78810"/>
                  <a:pt x="339471" y="79277"/>
                  <a:pt x="338938" y="79810"/>
                </a:cubicBezTo>
                <a:cubicBezTo>
                  <a:pt x="338405" y="80344"/>
                  <a:pt x="338105" y="80777"/>
                  <a:pt x="338038" y="81110"/>
                </a:cubicBezTo>
                <a:cubicBezTo>
                  <a:pt x="337971" y="81444"/>
                  <a:pt x="338205" y="81744"/>
                  <a:pt x="338738" y="82010"/>
                </a:cubicBezTo>
                <a:cubicBezTo>
                  <a:pt x="338871" y="82144"/>
                  <a:pt x="339005" y="82277"/>
                  <a:pt x="339138" y="82411"/>
                </a:cubicBezTo>
                <a:cubicBezTo>
                  <a:pt x="339271" y="82544"/>
                  <a:pt x="339271" y="82611"/>
                  <a:pt x="339138" y="82611"/>
                </a:cubicBezTo>
                <a:cubicBezTo>
                  <a:pt x="338871" y="83011"/>
                  <a:pt x="337138" y="84211"/>
                  <a:pt x="333937" y="86211"/>
                </a:cubicBezTo>
                <a:cubicBezTo>
                  <a:pt x="330737" y="88211"/>
                  <a:pt x="328070" y="89811"/>
                  <a:pt x="325936" y="91012"/>
                </a:cubicBezTo>
                <a:cubicBezTo>
                  <a:pt x="323936" y="92212"/>
                  <a:pt x="322936" y="93012"/>
                  <a:pt x="322936" y="93412"/>
                </a:cubicBezTo>
                <a:cubicBezTo>
                  <a:pt x="322936" y="93945"/>
                  <a:pt x="323103" y="94679"/>
                  <a:pt x="323436" y="95612"/>
                </a:cubicBezTo>
                <a:cubicBezTo>
                  <a:pt x="323769" y="96546"/>
                  <a:pt x="324069" y="97146"/>
                  <a:pt x="324336" y="97412"/>
                </a:cubicBezTo>
                <a:lnTo>
                  <a:pt x="325536" y="99413"/>
                </a:lnTo>
                <a:cubicBezTo>
                  <a:pt x="325803" y="100079"/>
                  <a:pt x="326103" y="100679"/>
                  <a:pt x="326436" y="101213"/>
                </a:cubicBezTo>
                <a:cubicBezTo>
                  <a:pt x="326770" y="101746"/>
                  <a:pt x="327003" y="102146"/>
                  <a:pt x="327136" y="102413"/>
                </a:cubicBezTo>
                <a:cubicBezTo>
                  <a:pt x="328070" y="103747"/>
                  <a:pt x="329370" y="105380"/>
                  <a:pt x="331037" y="107314"/>
                </a:cubicBezTo>
                <a:cubicBezTo>
                  <a:pt x="332704" y="109247"/>
                  <a:pt x="334471" y="111147"/>
                  <a:pt x="336338" y="113014"/>
                </a:cubicBezTo>
                <a:cubicBezTo>
                  <a:pt x="337004" y="113814"/>
                  <a:pt x="338038" y="114915"/>
                  <a:pt x="339438" y="116315"/>
                </a:cubicBezTo>
                <a:cubicBezTo>
                  <a:pt x="340838" y="117715"/>
                  <a:pt x="342338" y="119348"/>
                  <a:pt x="343939" y="121215"/>
                </a:cubicBezTo>
                <a:cubicBezTo>
                  <a:pt x="347272" y="124816"/>
                  <a:pt x="349806" y="127016"/>
                  <a:pt x="351540" y="127816"/>
                </a:cubicBezTo>
                <a:lnTo>
                  <a:pt x="356740" y="131017"/>
                </a:lnTo>
                <a:cubicBezTo>
                  <a:pt x="358474" y="132350"/>
                  <a:pt x="361074" y="133550"/>
                  <a:pt x="364541" y="134617"/>
                </a:cubicBezTo>
                <a:cubicBezTo>
                  <a:pt x="366275" y="135284"/>
                  <a:pt x="367608" y="135717"/>
                  <a:pt x="368542" y="135917"/>
                </a:cubicBezTo>
                <a:cubicBezTo>
                  <a:pt x="369475" y="136117"/>
                  <a:pt x="370075" y="136151"/>
                  <a:pt x="370342" y="136017"/>
                </a:cubicBezTo>
                <a:cubicBezTo>
                  <a:pt x="370742" y="135617"/>
                  <a:pt x="371009" y="133284"/>
                  <a:pt x="371142" y="129016"/>
                </a:cubicBezTo>
                <a:lnTo>
                  <a:pt x="371542" y="121015"/>
                </a:lnTo>
                <a:cubicBezTo>
                  <a:pt x="371542" y="119949"/>
                  <a:pt x="371409" y="118748"/>
                  <a:pt x="371142" y="117415"/>
                </a:cubicBezTo>
                <a:cubicBezTo>
                  <a:pt x="371142" y="116481"/>
                  <a:pt x="371209" y="116015"/>
                  <a:pt x="371342" y="116015"/>
                </a:cubicBezTo>
                <a:cubicBezTo>
                  <a:pt x="372009" y="116015"/>
                  <a:pt x="373476" y="118215"/>
                  <a:pt x="375743" y="122616"/>
                </a:cubicBezTo>
                <a:cubicBezTo>
                  <a:pt x="376543" y="124482"/>
                  <a:pt x="377343" y="125616"/>
                  <a:pt x="378143" y="126016"/>
                </a:cubicBezTo>
                <a:cubicBezTo>
                  <a:pt x="378810" y="126416"/>
                  <a:pt x="379143" y="126816"/>
                  <a:pt x="379143" y="127216"/>
                </a:cubicBezTo>
                <a:cubicBezTo>
                  <a:pt x="379143" y="127349"/>
                  <a:pt x="379676" y="128083"/>
                  <a:pt x="380743" y="129416"/>
                </a:cubicBezTo>
                <a:cubicBezTo>
                  <a:pt x="381810" y="130483"/>
                  <a:pt x="382343" y="131350"/>
                  <a:pt x="382343" y="132017"/>
                </a:cubicBezTo>
                <a:cubicBezTo>
                  <a:pt x="382343" y="132683"/>
                  <a:pt x="382710" y="133717"/>
                  <a:pt x="383444" y="135117"/>
                </a:cubicBezTo>
                <a:cubicBezTo>
                  <a:pt x="384177" y="136517"/>
                  <a:pt x="384877" y="137484"/>
                  <a:pt x="385544" y="138017"/>
                </a:cubicBezTo>
                <a:cubicBezTo>
                  <a:pt x="386211" y="138684"/>
                  <a:pt x="386544" y="139218"/>
                  <a:pt x="386544" y="139618"/>
                </a:cubicBezTo>
                <a:cubicBezTo>
                  <a:pt x="386544" y="139884"/>
                  <a:pt x="386944" y="140418"/>
                  <a:pt x="387744" y="141218"/>
                </a:cubicBezTo>
                <a:cubicBezTo>
                  <a:pt x="388544" y="142018"/>
                  <a:pt x="389411" y="143218"/>
                  <a:pt x="390344" y="144818"/>
                </a:cubicBezTo>
                <a:cubicBezTo>
                  <a:pt x="391145" y="146285"/>
                  <a:pt x="391545" y="147419"/>
                  <a:pt x="391545" y="148219"/>
                </a:cubicBezTo>
                <a:cubicBezTo>
                  <a:pt x="391545" y="148885"/>
                  <a:pt x="391478" y="149652"/>
                  <a:pt x="391345" y="150519"/>
                </a:cubicBezTo>
                <a:cubicBezTo>
                  <a:pt x="391211" y="151386"/>
                  <a:pt x="391145" y="152286"/>
                  <a:pt x="391145" y="153219"/>
                </a:cubicBezTo>
                <a:cubicBezTo>
                  <a:pt x="391145" y="153886"/>
                  <a:pt x="391178" y="154353"/>
                  <a:pt x="391245" y="154620"/>
                </a:cubicBezTo>
                <a:cubicBezTo>
                  <a:pt x="391311" y="154886"/>
                  <a:pt x="391545" y="155020"/>
                  <a:pt x="391945" y="155020"/>
                </a:cubicBezTo>
                <a:cubicBezTo>
                  <a:pt x="392478" y="155020"/>
                  <a:pt x="392678" y="155153"/>
                  <a:pt x="392545" y="155420"/>
                </a:cubicBezTo>
                <a:cubicBezTo>
                  <a:pt x="392011" y="156620"/>
                  <a:pt x="391078" y="157220"/>
                  <a:pt x="389744" y="157220"/>
                </a:cubicBezTo>
                <a:cubicBezTo>
                  <a:pt x="388678" y="157220"/>
                  <a:pt x="387877" y="157553"/>
                  <a:pt x="387344" y="158220"/>
                </a:cubicBezTo>
                <a:cubicBezTo>
                  <a:pt x="386944" y="158887"/>
                  <a:pt x="386344" y="159220"/>
                  <a:pt x="385544" y="159220"/>
                </a:cubicBezTo>
                <a:cubicBezTo>
                  <a:pt x="384877" y="159220"/>
                  <a:pt x="384477" y="159387"/>
                  <a:pt x="384344" y="159720"/>
                </a:cubicBezTo>
                <a:cubicBezTo>
                  <a:pt x="384210" y="160054"/>
                  <a:pt x="384410" y="160354"/>
                  <a:pt x="384944" y="160620"/>
                </a:cubicBezTo>
                <a:cubicBezTo>
                  <a:pt x="385344" y="160887"/>
                  <a:pt x="385210" y="161020"/>
                  <a:pt x="384544" y="161020"/>
                </a:cubicBezTo>
                <a:cubicBezTo>
                  <a:pt x="383877" y="161020"/>
                  <a:pt x="381910" y="160420"/>
                  <a:pt x="378643" y="159220"/>
                </a:cubicBezTo>
                <a:cubicBezTo>
                  <a:pt x="375376" y="158020"/>
                  <a:pt x="372142" y="156686"/>
                  <a:pt x="368942" y="155220"/>
                </a:cubicBezTo>
                <a:lnTo>
                  <a:pt x="364741" y="153419"/>
                </a:lnTo>
                <a:lnTo>
                  <a:pt x="361941" y="152219"/>
                </a:lnTo>
                <a:cubicBezTo>
                  <a:pt x="361407" y="151953"/>
                  <a:pt x="360707" y="151619"/>
                  <a:pt x="359841" y="151219"/>
                </a:cubicBezTo>
                <a:cubicBezTo>
                  <a:pt x="358974" y="150819"/>
                  <a:pt x="358007" y="150352"/>
                  <a:pt x="356940" y="149819"/>
                </a:cubicBezTo>
                <a:cubicBezTo>
                  <a:pt x="355473" y="149152"/>
                  <a:pt x="354040" y="148352"/>
                  <a:pt x="352640" y="147419"/>
                </a:cubicBezTo>
                <a:cubicBezTo>
                  <a:pt x="351239" y="146485"/>
                  <a:pt x="350273" y="145685"/>
                  <a:pt x="349739" y="145018"/>
                </a:cubicBezTo>
                <a:cubicBezTo>
                  <a:pt x="349339" y="144618"/>
                  <a:pt x="348206" y="143885"/>
                  <a:pt x="346339" y="142818"/>
                </a:cubicBezTo>
                <a:cubicBezTo>
                  <a:pt x="344472" y="141751"/>
                  <a:pt x="343405" y="141085"/>
                  <a:pt x="343139" y="140818"/>
                </a:cubicBezTo>
                <a:cubicBezTo>
                  <a:pt x="342605" y="140284"/>
                  <a:pt x="342205" y="140018"/>
                  <a:pt x="341938" y="140018"/>
                </a:cubicBezTo>
                <a:cubicBezTo>
                  <a:pt x="341672" y="140018"/>
                  <a:pt x="341405" y="139818"/>
                  <a:pt x="341138" y="139418"/>
                </a:cubicBezTo>
                <a:lnTo>
                  <a:pt x="337538" y="135417"/>
                </a:lnTo>
                <a:cubicBezTo>
                  <a:pt x="333537" y="130883"/>
                  <a:pt x="330204" y="126949"/>
                  <a:pt x="327537" y="123616"/>
                </a:cubicBezTo>
                <a:cubicBezTo>
                  <a:pt x="324870" y="120282"/>
                  <a:pt x="322069" y="116515"/>
                  <a:pt x="319136" y="112314"/>
                </a:cubicBezTo>
                <a:cubicBezTo>
                  <a:pt x="316202" y="108114"/>
                  <a:pt x="314202" y="105013"/>
                  <a:pt x="313135" y="103013"/>
                </a:cubicBezTo>
                <a:cubicBezTo>
                  <a:pt x="311801" y="100879"/>
                  <a:pt x="311001" y="99746"/>
                  <a:pt x="310734" y="99613"/>
                </a:cubicBezTo>
                <a:lnTo>
                  <a:pt x="310134" y="99413"/>
                </a:lnTo>
                <a:cubicBezTo>
                  <a:pt x="309601" y="99413"/>
                  <a:pt x="307867" y="100279"/>
                  <a:pt x="304934" y="102013"/>
                </a:cubicBezTo>
                <a:cubicBezTo>
                  <a:pt x="302267" y="103480"/>
                  <a:pt x="299200" y="105013"/>
                  <a:pt x="295733" y="106614"/>
                </a:cubicBezTo>
                <a:cubicBezTo>
                  <a:pt x="292265" y="108214"/>
                  <a:pt x="289732" y="109281"/>
                  <a:pt x="288132" y="109814"/>
                </a:cubicBezTo>
                <a:cubicBezTo>
                  <a:pt x="286798" y="110214"/>
                  <a:pt x="285831" y="110447"/>
                  <a:pt x="285231" y="110514"/>
                </a:cubicBezTo>
                <a:cubicBezTo>
                  <a:pt x="284631" y="110581"/>
                  <a:pt x="284131" y="110481"/>
                  <a:pt x="283731" y="110214"/>
                </a:cubicBezTo>
                <a:cubicBezTo>
                  <a:pt x="283198" y="109681"/>
                  <a:pt x="282398" y="109414"/>
                  <a:pt x="281331" y="109414"/>
                </a:cubicBezTo>
                <a:cubicBezTo>
                  <a:pt x="280797" y="109414"/>
                  <a:pt x="280397" y="109481"/>
                  <a:pt x="280131" y="109614"/>
                </a:cubicBezTo>
                <a:cubicBezTo>
                  <a:pt x="279864" y="109747"/>
                  <a:pt x="279664" y="109947"/>
                  <a:pt x="279531" y="110214"/>
                </a:cubicBezTo>
                <a:cubicBezTo>
                  <a:pt x="279264" y="111014"/>
                  <a:pt x="279131" y="111681"/>
                  <a:pt x="279131" y="112214"/>
                </a:cubicBezTo>
                <a:lnTo>
                  <a:pt x="278530" y="115415"/>
                </a:lnTo>
                <a:cubicBezTo>
                  <a:pt x="278264" y="117148"/>
                  <a:pt x="277930" y="118482"/>
                  <a:pt x="277530" y="119415"/>
                </a:cubicBezTo>
                <a:cubicBezTo>
                  <a:pt x="276997" y="120882"/>
                  <a:pt x="276864" y="121615"/>
                  <a:pt x="277130" y="121615"/>
                </a:cubicBezTo>
                <a:cubicBezTo>
                  <a:pt x="277264" y="121749"/>
                  <a:pt x="278164" y="121415"/>
                  <a:pt x="279831" y="120615"/>
                </a:cubicBezTo>
                <a:cubicBezTo>
                  <a:pt x="281497" y="119815"/>
                  <a:pt x="282731" y="119215"/>
                  <a:pt x="283531" y="118815"/>
                </a:cubicBezTo>
                <a:lnTo>
                  <a:pt x="284531" y="118015"/>
                </a:lnTo>
                <a:lnTo>
                  <a:pt x="289332" y="115215"/>
                </a:lnTo>
                <a:cubicBezTo>
                  <a:pt x="292265" y="113481"/>
                  <a:pt x="293866" y="112481"/>
                  <a:pt x="294132" y="112214"/>
                </a:cubicBezTo>
                <a:lnTo>
                  <a:pt x="296733" y="110814"/>
                </a:lnTo>
                <a:cubicBezTo>
                  <a:pt x="297266" y="110547"/>
                  <a:pt x="297699" y="110247"/>
                  <a:pt x="298033" y="109914"/>
                </a:cubicBezTo>
                <a:cubicBezTo>
                  <a:pt x="298366" y="109581"/>
                  <a:pt x="298600" y="109347"/>
                  <a:pt x="298733" y="109214"/>
                </a:cubicBezTo>
                <a:lnTo>
                  <a:pt x="299733" y="109014"/>
                </a:lnTo>
                <a:cubicBezTo>
                  <a:pt x="300667" y="109014"/>
                  <a:pt x="301133" y="110547"/>
                  <a:pt x="301133" y="113614"/>
                </a:cubicBezTo>
                <a:cubicBezTo>
                  <a:pt x="301000" y="114948"/>
                  <a:pt x="301067" y="115815"/>
                  <a:pt x="301333" y="116215"/>
                </a:cubicBezTo>
                <a:cubicBezTo>
                  <a:pt x="301600" y="116348"/>
                  <a:pt x="301733" y="116615"/>
                  <a:pt x="301733" y="117015"/>
                </a:cubicBezTo>
                <a:cubicBezTo>
                  <a:pt x="301733" y="117948"/>
                  <a:pt x="301400" y="118748"/>
                  <a:pt x="300733" y="119415"/>
                </a:cubicBezTo>
                <a:cubicBezTo>
                  <a:pt x="298333" y="122349"/>
                  <a:pt x="295999" y="124682"/>
                  <a:pt x="293732" y="126416"/>
                </a:cubicBezTo>
                <a:cubicBezTo>
                  <a:pt x="290132" y="129483"/>
                  <a:pt x="288332" y="131350"/>
                  <a:pt x="288332" y="132017"/>
                </a:cubicBezTo>
                <a:cubicBezTo>
                  <a:pt x="288332" y="132550"/>
                  <a:pt x="288465" y="132883"/>
                  <a:pt x="288732" y="133017"/>
                </a:cubicBezTo>
                <a:cubicBezTo>
                  <a:pt x="288998" y="133284"/>
                  <a:pt x="288398" y="133884"/>
                  <a:pt x="286931" y="134817"/>
                </a:cubicBezTo>
                <a:lnTo>
                  <a:pt x="282531" y="138217"/>
                </a:lnTo>
                <a:cubicBezTo>
                  <a:pt x="279331" y="140618"/>
                  <a:pt x="276163" y="142885"/>
                  <a:pt x="273030" y="145018"/>
                </a:cubicBezTo>
                <a:cubicBezTo>
                  <a:pt x="269896" y="147152"/>
                  <a:pt x="268129" y="148219"/>
                  <a:pt x="267729" y="148219"/>
                </a:cubicBezTo>
                <a:cubicBezTo>
                  <a:pt x="267729" y="148219"/>
                  <a:pt x="267996" y="147819"/>
                  <a:pt x="268529" y="147019"/>
                </a:cubicBezTo>
                <a:cubicBezTo>
                  <a:pt x="269196" y="146352"/>
                  <a:pt x="269529" y="145885"/>
                  <a:pt x="269529" y="145618"/>
                </a:cubicBezTo>
                <a:cubicBezTo>
                  <a:pt x="268729" y="145618"/>
                  <a:pt x="267729" y="145885"/>
                  <a:pt x="266529" y="146419"/>
                </a:cubicBezTo>
                <a:cubicBezTo>
                  <a:pt x="264795" y="146819"/>
                  <a:pt x="263395" y="146952"/>
                  <a:pt x="262328" y="146819"/>
                </a:cubicBezTo>
                <a:cubicBezTo>
                  <a:pt x="261662" y="146685"/>
                  <a:pt x="261162" y="146419"/>
                  <a:pt x="260828" y="146018"/>
                </a:cubicBezTo>
                <a:cubicBezTo>
                  <a:pt x="260495" y="145618"/>
                  <a:pt x="260195" y="145018"/>
                  <a:pt x="259928" y="144218"/>
                </a:cubicBezTo>
                <a:cubicBezTo>
                  <a:pt x="259261" y="142751"/>
                  <a:pt x="258728" y="141951"/>
                  <a:pt x="258328" y="141818"/>
                </a:cubicBezTo>
                <a:cubicBezTo>
                  <a:pt x="257928" y="141685"/>
                  <a:pt x="257861" y="141485"/>
                  <a:pt x="258128" y="141218"/>
                </a:cubicBezTo>
                <a:cubicBezTo>
                  <a:pt x="258528" y="140818"/>
                  <a:pt x="258528" y="140151"/>
                  <a:pt x="258128" y="139218"/>
                </a:cubicBezTo>
                <a:cubicBezTo>
                  <a:pt x="257728" y="138151"/>
                  <a:pt x="257528" y="137284"/>
                  <a:pt x="257528" y="136617"/>
                </a:cubicBezTo>
                <a:cubicBezTo>
                  <a:pt x="257528" y="135817"/>
                  <a:pt x="257328" y="135150"/>
                  <a:pt x="256928" y="134617"/>
                </a:cubicBezTo>
                <a:cubicBezTo>
                  <a:pt x="256661" y="134084"/>
                  <a:pt x="256528" y="133750"/>
                  <a:pt x="256528" y="133617"/>
                </a:cubicBezTo>
                <a:cubicBezTo>
                  <a:pt x="256528" y="132950"/>
                  <a:pt x="257061" y="131883"/>
                  <a:pt x="258128" y="130417"/>
                </a:cubicBezTo>
                <a:cubicBezTo>
                  <a:pt x="259195" y="128416"/>
                  <a:pt x="260328" y="125883"/>
                  <a:pt x="261528" y="122816"/>
                </a:cubicBezTo>
                <a:lnTo>
                  <a:pt x="265329" y="113814"/>
                </a:lnTo>
                <a:cubicBezTo>
                  <a:pt x="266396" y="110881"/>
                  <a:pt x="267496" y="107747"/>
                  <a:pt x="268629" y="104413"/>
                </a:cubicBezTo>
                <a:cubicBezTo>
                  <a:pt x="269763" y="101080"/>
                  <a:pt x="270263" y="99279"/>
                  <a:pt x="270129" y="99013"/>
                </a:cubicBezTo>
                <a:cubicBezTo>
                  <a:pt x="270129" y="98613"/>
                  <a:pt x="269996" y="98146"/>
                  <a:pt x="269729" y="97612"/>
                </a:cubicBezTo>
                <a:cubicBezTo>
                  <a:pt x="269596" y="97212"/>
                  <a:pt x="269796" y="97012"/>
                  <a:pt x="270329" y="97012"/>
                </a:cubicBezTo>
                <a:cubicBezTo>
                  <a:pt x="270996" y="97012"/>
                  <a:pt x="271396" y="96612"/>
                  <a:pt x="271530" y="95812"/>
                </a:cubicBezTo>
                <a:cubicBezTo>
                  <a:pt x="272463" y="93545"/>
                  <a:pt x="273330" y="89678"/>
                  <a:pt x="274130" y="84211"/>
                </a:cubicBezTo>
                <a:cubicBezTo>
                  <a:pt x="274930" y="78743"/>
                  <a:pt x="275197" y="74943"/>
                  <a:pt x="274930" y="72809"/>
                </a:cubicBezTo>
                <a:cubicBezTo>
                  <a:pt x="274663" y="71209"/>
                  <a:pt x="274530" y="69142"/>
                  <a:pt x="274530" y="66609"/>
                </a:cubicBezTo>
                <a:cubicBezTo>
                  <a:pt x="274397" y="63675"/>
                  <a:pt x="274063" y="61675"/>
                  <a:pt x="273530" y="60608"/>
                </a:cubicBezTo>
                <a:cubicBezTo>
                  <a:pt x="272996" y="59541"/>
                  <a:pt x="272196" y="58874"/>
                  <a:pt x="271130" y="58608"/>
                </a:cubicBezTo>
                <a:cubicBezTo>
                  <a:pt x="270463" y="58474"/>
                  <a:pt x="270096" y="58274"/>
                  <a:pt x="270029" y="58007"/>
                </a:cubicBezTo>
                <a:cubicBezTo>
                  <a:pt x="269963" y="57741"/>
                  <a:pt x="270196" y="57474"/>
                  <a:pt x="270729" y="57207"/>
                </a:cubicBezTo>
                <a:cubicBezTo>
                  <a:pt x="271263" y="57074"/>
                  <a:pt x="271796" y="57074"/>
                  <a:pt x="272330" y="57207"/>
                </a:cubicBezTo>
                <a:lnTo>
                  <a:pt x="273930" y="57607"/>
                </a:lnTo>
                <a:cubicBezTo>
                  <a:pt x="274597" y="57607"/>
                  <a:pt x="275530" y="57874"/>
                  <a:pt x="276730" y="58408"/>
                </a:cubicBezTo>
                <a:cubicBezTo>
                  <a:pt x="277930" y="58941"/>
                  <a:pt x="278530" y="59341"/>
                  <a:pt x="278530" y="59608"/>
                </a:cubicBezTo>
                <a:cubicBezTo>
                  <a:pt x="278530" y="59874"/>
                  <a:pt x="278930" y="60008"/>
                  <a:pt x="279731" y="60008"/>
                </a:cubicBezTo>
                <a:cubicBezTo>
                  <a:pt x="281597" y="60008"/>
                  <a:pt x="282731" y="60608"/>
                  <a:pt x="283131" y="61808"/>
                </a:cubicBezTo>
                <a:lnTo>
                  <a:pt x="283331" y="63208"/>
                </a:lnTo>
                <a:cubicBezTo>
                  <a:pt x="283064" y="63475"/>
                  <a:pt x="283064" y="63875"/>
                  <a:pt x="283331" y="64408"/>
                </a:cubicBezTo>
                <a:cubicBezTo>
                  <a:pt x="283598" y="65075"/>
                  <a:pt x="283931" y="65408"/>
                  <a:pt x="284331" y="65408"/>
                </a:cubicBezTo>
                <a:cubicBezTo>
                  <a:pt x="284731" y="65408"/>
                  <a:pt x="285465" y="65075"/>
                  <a:pt x="286531" y="64408"/>
                </a:cubicBezTo>
                <a:lnTo>
                  <a:pt x="293332" y="60808"/>
                </a:lnTo>
                <a:lnTo>
                  <a:pt x="298933" y="57807"/>
                </a:lnTo>
                <a:cubicBezTo>
                  <a:pt x="303067" y="55807"/>
                  <a:pt x="305267" y="54540"/>
                  <a:pt x="305534" y="54007"/>
                </a:cubicBezTo>
                <a:cubicBezTo>
                  <a:pt x="305667" y="53607"/>
                  <a:pt x="306134" y="53140"/>
                  <a:pt x="306934" y="52607"/>
                </a:cubicBezTo>
                <a:cubicBezTo>
                  <a:pt x="307467" y="52473"/>
                  <a:pt x="308101" y="52040"/>
                  <a:pt x="308834" y="51307"/>
                </a:cubicBezTo>
                <a:cubicBezTo>
                  <a:pt x="309568" y="50573"/>
                  <a:pt x="310734" y="49340"/>
                  <a:pt x="312335" y="47606"/>
                </a:cubicBezTo>
                <a:cubicBezTo>
                  <a:pt x="315535" y="44006"/>
                  <a:pt x="317469" y="41739"/>
                  <a:pt x="318135" y="40805"/>
                </a:cubicBezTo>
                <a:lnTo>
                  <a:pt x="320336" y="37405"/>
                </a:lnTo>
                <a:cubicBezTo>
                  <a:pt x="321269" y="36471"/>
                  <a:pt x="321736" y="35805"/>
                  <a:pt x="321736" y="35405"/>
                </a:cubicBezTo>
                <a:cubicBezTo>
                  <a:pt x="321736" y="35005"/>
                  <a:pt x="320936" y="35038"/>
                  <a:pt x="319336" y="35505"/>
                </a:cubicBezTo>
                <a:cubicBezTo>
                  <a:pt x="317735" y="35971"/>
                  <a:pt x="315735" y="36805"/>
                  <a:pt x="313335" y="38005"/>
                </a:cubicBezTo>
                <a:lnTo>
                  <a:pt x="306734" y="41205"/>
                </a:lnTo>
                <a:cubicBezTo>
                  <a:pt x="304467" y="42272"/>
                  <a:pt x="302934" y="43072"/>
                  <a:pt x="302133" y="43606"/>
                </a:cubicBezTo>
                <a:cubicBezTo>
                  <a:pt x="300800" y="44672"/>
                  <a:pt x="298533" y="45406"/>
                  <a:pt x="295333" y="45806"/>
                </a:cubicBezTo>
                <a:cubicBezTo>
                  <a:pt x="291732" y="46339"/>
                  <a:pt x="289465" y="46606"/>
                  <a:pt x="288532" y="46606"/>
                </a:cubicBezTo>
                <a:cubicBezTo>
                  <a:pt x="287865" y="46606"/>
                  <a:pt x="287198" y="46406"/>
                  <a:pt x="286531" y="46006"/>
                </a:cubicBezTo>
                <a:cubicBezTo>
                  <a:pt x="285598" y="45339"/>
                  <a:pt x="285131" y="44872"/>
                  <a:pt x="285131" y="44606"/>
                </a:cubicBezTo>
                <a:cubicBezTo>
                  <a:pt x="285131" y="44206"/>
                  <a:pt x="284231" y="43206"/>
                  <a:pt x="282431" y="41605"/>
                </a:cubicBezTo>
                <a:cubicBezTo>
                  <a:pt x="280631" y="40005"/>
                  <a:pt x="279331" y="39138"/>
                  <a:pt x="278530" y="39005"/>
                </a:cubicBezTo>
                <a:cubicBezTo>
                  <a:pt x="277597" y="38872"/>
                  <a:pt x="276997" y="38472"/>
                  <a:pt x="276730" y="37805"/>
                </a:cubicBezTo>
                <a:cubicBezTo>
                  <a:pt x="276730" y="37272"/>
                  <a:pt x="276330" y="36738"/>
                  <a:pt x="275530" y="36205"/>
                </a:cubicBezTo>
                <a:cubicBezTo>
                  <a:pt x="274463" y="35271"/>
                  <a:pt x="274730" y="35005"/>
                  <a:pt x="276330" y="35405"/>
                </a:cubicBezTo>
                <a:cubicBezTo>
                  <a:pt x="277664" y="35671"/>
                  <a:pt x="278797" y="35805"/>
                  <a:pt x="279731" y="35805"/>
                </a:cubicBezTo>
                <a:cubicBezTo>
                  <a:pt x="282131" y="35805"/>
                  <a:pt x="284965" y="35238"/>
                  <a:pt x="288232" y="34104"/>
                </a:cubicBezTo>
                <a:cubicBezTo>
                  <a:pt x="291499" y="32971"/>
                  <a:pt x="295733" y="31204"/>
                  <a:pt x="300933" y="28804"/>
                </a:cubicBezTo>
                <a:cubicBezTo>
                  <a:pt x="304000" y="27337"/>
                  <a:pt x="307101" y="26103"/>
                  <a:pt x="310234" y="25103"/>
                </a:cubicBezTo>
                <a:cubicBezTo>
                  <a:pt x="313368" y="24103"/>
                  <a:pt x="317735" y="23003"/>
                  <a:pt x="323336" y="21803"/>
                </a:cubicBezTo>
                <a:cubicBezTo>
                  <a:pt x="323736" y="21670"/>
                  <a:pt x="325936" y="21603"/>
                  <a:pt x="329937" y="21603"/>
                </a:cubicBezTo>
                <a:close/>
                <a:moveTo>
                  <a:pt x="1450553" y="20603"/>
                </a:moveTo>
                <a:cubicBezTo>
                  <a:pt x="1452420" y="20603"/>
                  <a:pt x="1454754" y="21403"/>
                  <a:pt x="1457554" y="23003"/>
                </a:cubicBezTo>
                <a:cubicBezTo>
                  <a:pt x="1458487" y="23670"/>
                  <a:pt x="1459488" y="24137"/>
                  <a:pt x="1460554" y="24403"/>
                </a:cubicBezTo>
                <a:cubicBezTo>
                  <a:pt x="1461088" y="24403"/>
                  <a:pt x="1462021" y="24937"/>
                  <a:pt x="1463355" y="26003"/>
                </a:cubicBezTo>
                <a:lnTo>
                  <a:pt x="1466555" y="28404"/>
                </a:lnTo>
                <a:cubicBezTo>
                  <a:pt x="1467889" y="29071"/>
                  <a:pt x="1469389" y="30471"/>
                  <a:pt x="1471056" y="32604"/>
                </a:cubicBezTo>
                <a:cubicBezTo>
                  <a:pt x="1472723" y="34738"/>
                  <a:pt x="1473423" y="36205"/>
                  <a:pt x="1473156" y="37005"/>
                </a:cubicBezTo>
                <a:cubicBezTo>
                  <a:pt x="1473156" y="37405"/>
                  <a:pt x="1472756" y="38405"/>
                  <a:pt x="1471956" y="40005"/>
                </a:cubicBezTo>
                <a:cubicBezTo>
                  <a:pt x="1471422" y="41072"/>
                  <a:pt x="1471022" y="41739"/>
                  <a:pt x="1470756" y="42005"/>
                </a:cubicBezTo>
                <a:cubicBezTo>
                  <a:pt x="1470489" y="42272"/>
                  <a:pt x="1469756" y="42606"/>
                  <a:pt x="1468555" y="43006"/>
                </a:cubicBezTo>
                <a:cubicBezTo>
                  <a:pt x="1467222" y="43406"/>
                  <a:pt x="1465822" y="43606"/>
                  <a:pt x="1464355" y="43606"/>
                </a:cubicBezTo>
                <a:cubicBezTo>
                  <a:pt x="1463021" y="43606"/>
                  <a:pt x="1461154" y="43406"/>
                  <a:pt x="1458754" y="43006"/>
                </a:cubicBezTo>
                <a:cubicBezTo>
                  <a:pt x="1457154" y="42739"/>
                  <a:pt x="1456154" y="42606"/>
                  <a:pt x="1455754" y="42606"/>
                </a:cubicBezTo>
                <a:cubicBezTo>
                  <a:pt x="1454287" y="42606"/>
                  <a:pt x="1452620" y="43206"/>
                  <a:pt x="1450753" y="44406"/>
                </a:cubicBezTo>
                <a:cubicBezTo>
                  <a:pt x="1449420" y="45339"/>
                  <a:pt x="1447853" y="46273"/>
                  <a:pt x="1446053" y="47206"/>
                </a:cubicBezTo>
                <a:cubicBezTo>
                  <a:pt x="1444252" y="48140"/>
                  <a:pt x="1443219" y="48606"/>
                  <a:pt x="1442952" y="48606"/>
                </a:cubicBezTo>
                <a:cubicBezTo>
                  <a:pt x="1442819" y="48606"/>
                  <a:pt x="1442619" y="48340"/>
                  <a:pt x="1442352" y="47806"/>
                </a:cubicBezTo>
                <a:lnTo>
                  <a:pt x="1442352" y="47406"/>
                </a:lnTo>
                <a:cubicBezTo>
                  <a:pt x="1442352" y="47006"/>
                  <a:pt x="1442885" y="46206"/>
                  <a:pt x="1443952" y="45006"/>
                </a:cubicBezTo>
                <a:cubicBezTo>
                  <a:pt x="1444886" y="44072"/>
                  <a:pt x="1446753" y="41839"/>
                  <a:pt x="1449553" y="38305"/>
                </a:cubicBezTo>
                <a:cubicBezTo>
                  <a:pt x="1452353" y="34771"/>
                  <a:pt x="1454087" y="32404"/>
                  <a:pt x="1454754" y="31204"/>
                </a:cubicBezTo>
                <a:cubicBezTo>
                  <a:pt x="1454887" y="30937"/>
                  <a:pt x="1455054" y="30637"/>
                  <a:pt x="1455254" y="30304"/>
                </a:cubicBezTo>
                <a:cubicBezTo>
                  <a:pt x="1455454" y="29971"/>
                  <a:pt x="1455554" y="29671"/>
                  <a:pt x="1455554" y="29404"/>
                </a:cubicBezTo>
                <a:cubicBezTo>
                  <a:pt x="1455554" y="29004"/>
                  <a:pt x="1454920" y="28170"/>
                  <a:pt x="1453653" y="26904"/>
                </a:cubicBezTo>
                <a:cubicBezTo>
                  <a:pt x="1452387" y="25637"/>
                  <a:pt x="1451420" y="24670"/>
                  <a:pt x="1450753" y="24003"/>
                </a:cubicBezTo>
                <a:cubicBezTo>
                  <a:pt x="1449820" y="23070"/>
                  <a:pt x="1449186" y="22370"/>
                  <a:pt x="1448853" y="21903"/>
                </a:cubicBezTo>
                <a:cubicBezTo>
                  <a:pt x="1448520" y="21436"/>
                  <a:pt x="1448486" y="21136"/>
                  <a:pt x="1448753" y="21003"/>
                </a:cubicBezTo>
                <a:cubicBezTo>
                  <a:pt x="1449020" y="20736"/>
                  <a:pt x="1449620" y="20603"/>
                  <a:pt x="1450553" y="20603"/>
                </a:cubicBezTo>
                <a:close/>
                <a:moveTo>
                  <a:pt x="556460" y="20203"/>
                </a:moveTo>
                <a:cubicBezTo>
                  <a:pt x="557127" y="20203"/>
                  <a:pt x="557861" y="20436"/>
                  <a:pt x="558661" y="20903"/>
                </a:cubicBezTo>
                <a:cubicBezTo>
                  <a:pt x="559461" y="21370"/>
                  <a:pt x="560994" y="22603"/>
                  <a:pt x="563261" y="24603"/>
                </a:cubicBezTo>
                <a:cubicBezTo>
                  <a:pt x="563795" y="25003"/>
                  <a:pt x="564461" y="25403"/>
                  <a:pt x="565261" y="25803"/>
                </a:cubicBezTo>
                <a:cubicBezTo>
                  <a:pt x="565928" y="25937"/>
                  <a:pt x="566862" y="26804"/>
                  <a:pt x="568062" y="28404"/>
                </a:cubicBezTo>
                <a:cubicBezTo>
                  <a:pt x="569262" y="30004"/>
                  <a:pt x="570129" y="31404"/>
                  <a:pt x="570662" y="32604"/>
                </a:cubicBezTo>
                <a:cubicBezTo>
                  <a:pt x="571196" y="33804"/>
                  <a:pt x="571462" y="35005"/>
                  <a:pt x="571462" y="36205"/>
                </a:cubicBezTo>
                <a:cubicBezTo>
                  <a:pt x="571462" y="39138"/>
                  <a:pt x="571229" y="41572"/>
                  <a:pt x="570762" y="43506"/>
                </a:cubicBezTo>
                <a:cubicBezTo>
                  <a:pt x="570296" y="45439"/>
                  <a:pt x="569395" y="48140"/>
                  <a:pt x="568062" y="51607"/>
                </a:cubicBezTo>
                <a:cubicBezTo>
                  <a:pt x="567128" y="54007"/>
                  <a:pt x="566195" y="56574"/>
                  <a:pt x="565261" y="59308"/>
                </a:cubicBezTo>
                <a:cubicBezTo>
                  <a:pt x="564328" y="62041"/>
                  <a:pt x="563928" y="63475"/>
                  <a:pt x="564061" y="63608"/>
                </a:cubicBezTo>
                <a:lnTo>
                  <a:pt x="564261" y="63608"/>
                </a:lnTo>
                <a:cubicBezTo>
                  <a:pt x="565062" y="63608"/>
                  <a:pt x="565728" y="63541"/>
                  <a:pt x="566262" y="63408"/>
                </a:cubicBezTo>
                <a:cubicBezTo>
                  <a:pt x="568395" y="62875"/>
                  <a:pt x="570729" y="62608"/>
                  <a:pt x="573263" y="62608"/>
                </a:cubicBezTo>
                <a:cubicBezTo>
                  <a:pt x="574596" y="62608"/>
                  <a:pt x="575529" y="62675"/>
                  <a:pt x="576063" y="62808"/>
                </a:cubicBezTo>
                <a:cubicBezTo>
                  <a:pt x="577396" y="62941"/>
                  <a:pt x="578596" y="63675"/>
                  <a:pt x="579663" y="65008"/>
                </a:cubicBezTo>
                <a:lnTo>
                  <a:pt x="581464" y="66809"/>
                </a:lnTo>
                <a:lnTo>
                  <a:pt x="581464" y="70609"/>
                </a:lnTo>
                <a:lnTo>
                  <a:pt x="581263" y="75810"/>
                </a:lnTo>
                <a:cubicBezTo>
                  <a:pt x="580997" y="76610"/>
                  <a:pt x="580863" y="78277"/>
                  <a:pt x="580863" y="80810"/>
                </a:cubicBezTo>
                <a:cubicBezTo>
                  <a:pt x="580597" y="84277"/>
                  <a:pt x="580330" y="86344"/>
                  <a:pt x="580063" y="87011"/>
                </a:cubicBezTo>
                <a:cubicBezTo>
                  <a:pt x="578463" y="93412"/>
                  <a:pt x="576796" y="98346"/>
                  <a:pt x="575063" y="101813"/>
                </a:cubicBezTo>
                <a:cubicBezTo>
                  <a:pt x="574529" y="102880"/>
                  <a:pt x="574329" y="103480"/>
                  <a:pt x="574463" y="103613"/>
                </a:cubicBezTo>
                <a:cubicBezTo>
                  <a:pt x="574463" y="103747"/>
                  <a:pt x="574896" y="104013"/>
                  <a:pt x="575763" y="104413"/>
                </a:cubicBezTo>
                <a:cubicBezTo>
                  <a:pt x="576630" y="104813"/>
                  <a:pt x="577263" y="105147"/>
                  <a:pt x="577663" y="105413"/>
                </a:cubicBezTo>
                <a:cubicBezTo>
                  <a:pt x="578863" y="105813"/>
                  <a:pt x="580397" y="106480"/>
                  <a:pt x="582264" y="107414"/>
                </a:cubicBezTo>
                <a:cubicBezTo>
                  <a:pt x="583730" y="108080"/>
                  <a:pt x="585064" y="108614"/>
                  <a:pt x="586264" y="109014"/>
                </a:cubicBezTo>
                <a:cubicBezTo>
                  <a:pt x="588264" y="109814"/>
                  <a:pt x="590598" y="111114"/>
                  <a:pt x="593265" y="112914"/>
                </a:cubicBezTo>
                <a:cubicBezTo>
                  <a:pt x="595932" y="114715"/>
                  <a:pt x="597999" y="116415"/>
                  <a:pt x="599466" y="118015"/>
                </a:cubicBezTo>
                <a:cubicBezTo>
                  <a:pt x="601466" y="120015"/>
                  <a:pt x="603533" y="122449"/>
                  <a:pt x="605667" y="125316"/>
                </a:cubicBezTo>
                <a:cubicBezTo>
                  <a:pt x="607800" y="128183"/>
                  <a:pt x="608867" y="130016"/>
                  <a:pt x="608867" y="130817"/>
                </a:cubicBezTo>
                <a:cubicBezTo>
                  <a:pt x="608867" y="131217"/>
                  <a:pt x="609334" y="132150"/>
                  <a:pt x="610267" y="133617"/>
                </a:cubicBezTo>
                <a:cubicBezTo>
                  <a:pt x="610667" y="134150"/>
                  <a:pt x="610934" y="134584"/>
                  <a:pt x="611067" y="134917"/>
                </a:cubicBezTo>
                <a:cubicBezTo>
                  <a:pt x="611201" y="135250"/>
                  <a:pt x="611267" y="135417"/>
                  <a:pt x="611267" y="135417"/>
                </a:cubicBezTo>
                <a:cubicBezTo>
                  <a:pt x="610867" y="135150"/>
                  <a:pt x="610601" y="135084"/>
                  <a:pt x="610467" y="135217"/>
                </a:cubicBezTo>
                <a:cubicBezTo>
                  <a:pt x="610334" y="135350"/>
                  <a:pt x="610401" y="135617"/>
                  <a:pt x="610667" y="136017"/>
                </a:cubicBezTo>
                <a:cubicBezTo>
                  <a:pt x="610934" y="136817"/>
                  <a:pt x="611067" y="137484"/>
                  <a:pt x="611067" y="138017"/>
                </a:cubicBezTo>
                <a:cubicBezTo>
                  <a:pt x="611067" y="138818"/>
                  <a:pt x="611201" y="139751"/>
                  <a:pt x="611467" y="140818"/>
                </a:cubicBezTo>
                <a:cubicBezTo>
                  <a:pt x="611601" y="141751"/>
                  <a:pt x="611601" y="142485"/>
                  <a:pt x="611467" y="143018"/>
                </a:cubicBezTo>
                <a:cubicBezTo>
                  <a:pt x="611334" y="143285"/>
                  <a:pt x="611267" y="143818"/>
                  <a:pt x="611267" y="144618"/>
                </a:cubicBezTo>
                <a:cubicBezTo>
                  <a:pt x="611267" y="145952"/>
                  <a:pt x="611401" y="147085"/>
                  <a:pt x="611667" y="148019"/>
                </a:cubicBezTo>
                <a:cubicBezTo>
                  <a:pt x="611801" y="148552"/>
                  <a:pt x="611534" y="148819"/>
                  <a:pt x="610867" y="148819"/>
                </a:cubicBezTo>
                <a:cubicBezTo>
                  <a:pt x="610467" y="148819"/>
                  <a:pt x="610167" y="148919"/>
                  <a:pt x="609967" y="149119"/>
                </a:cubicBezTo>
                <a:cubicBezTo>
                  <a:pt x="609767" y="149319"/>
                  <a:pt x="609667" y="149686"/>
                  <a:pt x="609667" y="150219"/>
                </a:cubicBezTo>
                <a:cubicBezTo>
                  <a:pt x="609400" y="151686"/>
                  <a:pt x="608800" y="152419"/>
                  <a:pt x="607867" y="152419"/>
                </a:cubicBezTo>
                <a:cubicBezTo>
                  <a:pt x="607733" y="152419"/>
                  <a:pt x="607433" y="151986"/>
                  <a:pt x="606967" y="151119"/>
                </a:cubicBezTo>
                <a:cubicBezTo>
                  <a:pt x="606500" y="150252"/>
                  <a:pt x="606267" y="149619"/>
                  <a:pt x="606267" y="149219"/>
                </a:cubicBezTo>
                <a:cubicBezTo>
                  <a:pt x="606267" y="147885"/>
                  <a:pt x="603533" y="144952"/>
                  <a:pt x="598066" y="140418"/>
                </a:cubicBezTo>
                <a:cubicBezTo>
                  <a:pt x="596999" y="139618"/>
                  <a:pt x="593865" y="136751"/>
                  <a:pt x="588664" y="131817"/>
                </a:cubicBezTo>
                <a:cubicBezTo>
                  <a:pt x="583997" y="127683"/>
                  <a:pt x="580663" y="124949"/>
                  <a:pt x="578663" y="123616"/>
                </a:cubicBezTo>
                <a:cubicBezTo>
                  <a:pt x="570929" y="118415"/>
                  <a:pt x="566462" y="115815"/>
                  <a:pt x="565261" y="115815"/>
                </a:cubicBezTo>
                <a:cubicBezTo>
                  <a:pt x="564995" y="115815"/>
                  <a:pt x="564061" y="116748"/>
                  <a:pt x="562461" y="118615"/>
                </a:cubicBezTo>
                <a:cubicBezTo>
                  <a:pt x="560861" y="120349"/>
                  <a:pt x="559727" y="121282"/>
                  <a:pt x="559061" y="121415"/>
                </a:cubicBezTo>
                <a:cubicBezTo>
                  <a:pt x="558127" y="121949"/>
                  <a:pt x="557527" y="122349"/>
                  <a:pt x="557261" y="122616"/>
                </a:cubicBezTo>
                <a:lnTo>
                  <a:pt x="553060" y="125616"/>
                </a:lnTo>
                <a:cubicBezTo>
                  <a:pt x="549860" y="127750"/>
                  <a:pt x="547993" y="129083"/>
                  <a:pt x="547459" y="129616"/>
                </a:cubicBezTo>
                <a:cubicBezTo>
                  <a:pt x="546259" y="130683"/>
                  <a:pt x="545192" y="131350"/>
                  <a:pt x="544259" y="131617"/>
                </a:cubicBezTo>
                <a:cubicBezTo>
                  <a:pt x="544126" y="131617"/>
                  <a:pt x="543459" y="131817"/>
                  <a:pt x="542259" y="132217"/>
                </a:cubicBezTo>
                <a:cubicBezTo>
                  <a:pt x="540792" y="132883"/>
                  <a:pt x="539492" y="133317"/>
                  <a:pt x="538358" y="133517"/>
                </a:cubicBezTo>
                <a:cubicBezTo>
                  <a:pt x="537225" y="133717"/>
                  <a:pt x="535324" y="133884"/>
                  <a:pt x="532658" y="134017"/>
                </a:cubicBezTo>
                <a:cubicBezTo>
                  <a:pt x="530657" y="134017"/>
                  <a:pt x="529190" y="133984"/>
                  <a:pt x="528257" y="133917"/>
                </a:cubicBezTo>
                <a:cubicBezTo>
                  <a:pt x="527323" y="133850"/>
                  <a:pt x="526390" y="133550"/>
                  <a:pt x="525457" y="133017"/>
                </a:cubicBezTo>
                <a:lnTo>
                  <a:pt x="523056" y="132017"/>
                </a:lnTo>
                <a:cubicBezTo>
                  <a:pt x="522790" y="132017"/>
                  <a:pt x="522256" y="131750"/>
                  <a:pt x="521456" y="131217"/>
                </a:cubicBezTo>
                <a:cubicBezTo>
                  <a:pt x="520789" y="130683"/>
                  <a:pt x="520356" y="130450"/>
                  <a:pt x="520156" y="130517"/>
                </a:cubicBezTo>
                <a:cubicBezTo>
                  <a:pt x="519956" y="130583"/>
                  <a:pt x="519856" y="130950"/>
                  <a:pt x="519856" y="131617"/>
                </a:cubicBezTo>
                <a:cubicBezTo>
                  <a:pt x="519856" y="132950"/>
                  <a:pt x="519156" y="135184"/>
                  <a:pt x="517756" y="138318"/>
                </a:cubicBezTo>
                <a:cubicBezTo>
                  <a:pt x="516355" y="141451"/>
                  <a:pt x="515189" y="143418"/>
                  <a:pt x="514255" y="144218"/>
                </a:cubicBezTo>
                <a:cubicBezTo>
                  <a:pt x="513455" y="144752"/>
                  <a:pt x="513055" y="145285"/>
                  <a:pt x="513055" y="145818"/>
                </a:cubicBezTo>
                <a:cubicBezTo>
                  <a:pt x="512788" y="146218"/>
                  <a:pt x="511788" y="147052"/>
                  <a:pt x="510055" y="148319"/>
                </a:cubicBezTo>
                <a:cubicBezTo>
                  <a:pt x="508321" y="149586"/>
                  <a:pt x="506454" y="150752"/>
                  <a:pt x="504454" y="151819"/>
                </a:cubicBezTo>
                <a:cubicBezTo>
                  <a:pt x="502320" y="152886"/>
                  <a:pt x="501053" y="153619"/>
                  <a:pt x="500653" y="154019"/>
                </a:cubicBezTo>
                <a:cubicBezTo>
                  <a:pt x="500120" y="154420"/>
                  <a:pt x="499587" y="154620"/>
                  <a:pt x="499053" y="154620"/>
                </a:cubicBezTo>
                <a:cubicBezTo>
                  <a:pt x="498253" y="154620"/>
                  <a:pt x="496520" y="154153"/>
                  <a:pt x="493853" y="153219"/>
                </a:cubicBezTo>
                <a:cubicBezTo>
                  <a:pt x="491452" y="152419"/>
                  <a:pt x="489519" y="151419"/>
                  <a:pt x="488052" y="150219"/>
                </a:cubicBezTo>
                <a:cubicBezTo>
                  <a:pt x="487652" y="149819"/>
                  <a:pt x="486452" y="148952"/>
                  <a:pt x="484451" y="147619"/>
                </a:cubicBezTo>
                <a:cubicBezTo>
                  <a:pt x="483251" y="147085"/>
                  <a:pt x="481918" y="146185"/>
                  <a:pt x="480451" y="144918"/>
                </a:cubicBezTo>
                <a:cubicBezTo>
                  <a:pt x="478984" y="143652"/>
                  <a:pt x="477917" y="142485"/>
                  <a:pt x="477250" y="141418"/>
                </a:cubicBezTo>
                <a:cubicBezTo>
                  <a:pt x="475650" y="139284"/>
                  <a:pt x="474650" y="138017"/>
                  <a:pt x="474250" y="137617"/>
                </a:cubicBezTo>
                <a:cubicBezTo>
                  <a:pt x="473317" y="136551"/>
                  <a:pt x="472850" y="135817"/>
                  <a:pt x="472850" y="135417"/>
                </a:cubicBezTo>
                <a:cubicBezTo>
                  <a:pt x="472850" y="135150"/>
                  <a:pt x="473317" y="135484"/>
                  <a:pt x="474250" y="136417"/>
                </a:cubicBezTo>
                <a:cubicBezTo>
                  <a:pt x="475184" y="137351"/>
                  <a:pt x="477017" y="138217"/>
                  <a:pt x="479751" y="139018"/>
                </a:cubicBezTo>
                <a:cubicBezTo>
                  <a:pt x="482484" y="139818"/>
                  <a:pt x="484652" y="140218"/>
                  <a:pt x="486252" y="140218"/>
                </a:cubicBezTo>
                <a:cubicBezTo>
                  <a:pt x="488385" y="140218"/>
                  <a:pt x="490719" y="140018"/>
                  <a:pt x="493253" y="139618"/>
                </a:cubicBezTo>
                <a:cubicBezTo>
                  <a:pt x="495786" y="139218"/>
                  <a:pt x="497586" y="138751"/>
                  <a:pt x="498653" y="138217"/>
                </a:cubicBezTo>
                <a:cubicBezTo>
                  <a:pt x="500253" y="137417"/>
                  <a:pt x="501954" y="135851"/>
                  <a:pt x="503754" y="133517"/>
                </a:cubicBezTo>
                <a:cubicBezTo>
                  <a:pt x="505554" y="131183"/>
                  <a:pt x="507054" y="128616"/>
                  <a:pt x="508254" y="125816"/>
                </a:cubicBezTo>
                <a:cubicBezTo>
                  <a:pt x="508788" y="124216"/>
                  <a:pt x="509055" y="123349"/>
                  <a:pt x="509055" y="123216"/>
                </a:cubicBezTo>
                <a:cubicBezTo>
                  <a:pt x="509055" y="122949"/>
                  <a:pt x="508921" y="122816"/>
                  <a:pt x="508654" y="122816"/>
                </a:cubicBezTo>
                <a:cubicBezTo>
                  <a:pt x="508388" y="122816"/>
                  <a:pt x="507788" y="123149"/>
                  <a:pt x="506854" y="123816"/>
                </a:cubicBezTo>
                <a:cubicBezTo>
                  <a:pt x="505654" y="124616"/>
                  <a:pt x="504121" y="125216"/>
                  <a:pt x="502254" y="125616"/>
                </a:cubicBezTo>
                <a:cubicBezTo>
                  <a:pt x="501854" y="125749"/>
                  <a:pt x="501354" y="125816"/>
                  <a:pt x="500753" y="125816"/>
                </a:cubicBezTo>
                <a:cubicBezTo>
                  <a:pt x="500153" y="125816"/>
                  <a:pt x="499587" y="125883"/>
                  <a:pt x="499053" y="126016"/>
                </a:cubicBezTo>
                <a:lnTo>
                  <a:pt x="497453" y="126016"/>
                </a:lnTo>
                <a:cubicBezTo>
                  <a:pt x="496520" y="126016"/>
                  <a:pt x="495453" y="125683"/>
                  <a:pt x="494253" y="125016"/>
                </a:cubicBezTo>
                <a:cubicBezTo>
                  <a:pt x="492652" y="124349"/>
                  <a:pt x="491586" y="123749"/>
                  <a:pt x="491052" y="123216"/>
                </a:cubicBezTo>
                <a:cubicBezTo>
                  <a:pt x="490519" y="122682"/>
                  <a:pt x="490119" y="122416"/>
                  <a:pt x="489852" y="122416"/>
                </a:cubicBezTo>
                <a:cubicBezTo>
                  <a:pt x="489452" y="122416"/>
                  <a:pt x="488919" y="121815"/>
                  <a:pt x="488252" y="120615"/>
                </a:cubicBezTo>
                <a:cubicBezTo>
                  <a:pt x="487452" y="119682"/>
                  <a:pt x="486585" y="118815"/>
                  <a:pt x="485652" y="118015"/>
                </a:cubicBezTo>
                <a:cubicBezTo>
                  <a:pt x="484718" y="117215"/>
                  <a:pt x="484051" y="116815"/>
                  <a:pt x="483651" y="116815"/>
                </a:cubicBezTo>
                <a:lnTo>
                  <a:pt x="482251" y="116015"/>
                </a:lnTo>
                <a:lnTo>
                  <a:pt x="481051" y="115015"/>
                </a:lnTo>
                <a:lnTo>
                  <a:pt x="479051" y="117215"/>
                </a:lnTo>
                <a:cubicBezTo>
                  <a:pt x="477317" y="118948"/>
                  <a:pt x="476317" y="120015"/>
                  <a:pt x="476050" y="120415"/>
                </a:cubicBezTo>
                <a:cubicBezTo>
                  <a:pt x="474984" y="121615"/>
                  <a:pt x="473650" y="122816"/>
                  <a:pt x="472050" y="124016"/>
                </a:cubicBezTo>
                <a:cubicBezTo>
                  <a:pt x="470450" y="125216"/>
                  <a:pt x="469116" y="125949"/>
                  <a:pt x="468049" y="126216"/>
                </a:cubicBezTo>
                <a:cubicBezTo>
                  <a:pt x="467116" y="126349"/>
                  <a:pt x="466449" y="126283"/>
                  <a:pt x="466049" y="126016"/>
                </a:cubicBezTo>
                <a:cubicBezTo>
                  <a:pt x="465382" y="125616"/>
                  <a:pt x="464782" y="125416"/>
                  <a:pt x="464249" y="125416"/>
                </a:cubicBezTo>
                <a:cubicBezTo>
                  <a:pt x="463715" y="125416"/>
                  <a:pt x="463249" y="125083"/>
                  <a:pt x="462849" y="124416"/>
                </a:cubicBezTo>
                <a:cubicBezTo>
                  <a:pt x="462449" y="123749"/>
                  <a:pt x="461915" y="122682"/>
                  <a:pt x="461249" y="121215"/>
                </a:cubicBezTo>
                <a:cubicBezTo>
                  <a:pt x="460848" y="120282"/>
                  <a:pt x="460615" y="119382"/>
                  <a:pt x="460548" y="118515"/>
                </a:cubicBezTo>
                <a:cubicBezTo>
                  <a:pt x="460482" y="117648"/>
                  <a:pt x="460582" y="117148"/>
                  <a:pt x="460848" y="117015"/>
                </a:cubicBezTo>
                <a:cubicBezTo>
                  <a:pt x="461249" y="117015"/>
                  <a:pt x="461715" y="117215"/>
                  <a:pt x="462249" y="117615"/>
                </a:cubicBezTo>
                <a:cubicBezTo>
                  <a:pt x="463049" y="118148"/>
                  <a:pt x="463982" y="118415"/>
                  <a:pt x="465049" y="118415"/>
                </a:cubicBezTo>
                <a:cubicBezTo>
                  <a:pt x="465982" y="118415"/>
                  <a:pt x="466649" y="118282"/>
                  <a:pt x="467049" y="118015"/>
                </a:cubicBezTo>
                <a:cubicBezTo>
                  <a:pt x="467449" y="117748"/>
                  <a:pt x="468449" y="116748"/>
                  <a:pt x="470050" y="115015"/>
                </a:cubicBezTo>
                <a:cubicBezTo>
                  <a:pt x="473117" y="111948"/>
                  <a:pt x="475517" y="109147"/>
                  <a:pt x="477250" y="106614"/>
                </a:cubicBezTo>
                <a:cubicBezTo>
                  <a:pt x="477384" y="106347"/>
                  <a:pt x="478517" y="104813"/>
                  <a:pt x="480651" y="102013"/>
                </a:cubicBezTo>
                <a:cubicBezTo>
                  <a:pt x="482385" y="99879"/>
                  <a:pt x="484518" y="96879"/>
                  <a:pt x="487052" y="93012"/>
                </a:cubicBezTo>
                <a:cubicBezTo>
                  <a:pt x="488919" y="90211"/>
                  <a:pt x="489852" y="88811"/>
                  <a:pt x="489852" y="88811"/>
                </a:cubicBezTo>
                <a:cubicBezTo>
                  <a:pt x="492519" y="84944"/>
                  <a:pt x="493719" y="82877"/>
                  <a:pt x="493453" y="82611"/>
                </a:cubicBezTo>
                <a:cubicBezTo>
                  <a:pt x="493186" y="82344"/>
                  <a:pt x="492586" y="82477"/>
                  <a:pt x="491652" y="83011"/>
                </a:cubicBezTo>
                <a:cubicBezTo>
                  <a:pt x="490852" y="83277"/>
                  <a:pt x="490119" y="83411"/>
                  <a:pt x="489452" y="83411"/>
                </a:cubicBezTo>
                <a:cubicBezTo>
                  <a:pt x="488385" y="83411"/>
                  <a:pt x="486585" y="83144"/>
                  <a:pt x="484051" y="82611"/>
                </a:cubicBezTo>
                <a:cubicBezTo>
                  <a:pt x="482185" y="82210"/>
                  <a:pt x="480484" y="81610"/>
                  <a:pt x="478951" y="80810"/>
                </a:cubicBezTo>
                <a:cubicBezTo>
                  <a:pt x="477417" y="80010"/>
                  <a:pt x="476450" y="79210"/>
                  <a:pt x="476050" y="78410"/>
                </a:cubicBezTo>
                <a:cubicBezTo>
                  <a:pt x="475784" y="77743"/>
                  <a:pt x="475450" y="77277"/>
                  <a:pt x="475050" y="77010"/>
                </a:cubicBezTo>
                <a:cubicBezTo>
                  <a:pt x="474784" y="76876"/>
                  <a:pt x="473583" y="75776"/>
                  <a:pt x="471450" y="73709"/>
                </a:cubicBezTo>
                <a:cubicBezTo>
                  <a:pt x="469316" y="71643"/>
                  <a:pt x="467916" y="70142"/>
                  <a:pt x="467249" y="69209"/>
                </a:cubicBezTo>
                <a:lnTo>
                  <a:pt x="469650" y="70409"/>
                </a:lnTo>
                <a:cubicBezTo>
                  <a:pt x="473383" y="72409"/>
                  <a:pt x="475617" y="73543"/>
                  <a:pt x="476350" y="73809"/>
                </a:cubicBezTo>
                <a:cubicBezTo>
                  <a:pt x="477084" y="74076"/>
                  <a:pt x="478451" y="74209"/>
                  <a:pt x="480451" y="74209"/>
                </a:cubicBezTo>
                <a:cubicBezTo>
                  <a:pt x="481784" y="74209"/>
                  <a:pt x="483118" y="73943"/>
                  <a:pt x="484451" y="73409"/>
                </a:cubicBezTo>
                <a:cubicBezTo>
                  <a:pt x="485785" y="72876"/>
                  <a:pt x="488052" y="71809"/>
                  <a:pt x="491252" y="70209"/>
                </a:cubicBezTo>
                <a:cubicBezTo>
                  <a:pt x="494319" y="68609"/>
                  <a:pt x="495720" y="67609"/>
                  <a:pt x="495453" y="67209"/>
                </a:cubicBezTo>
                <a:cubicBezTo>
                  <a:pt x="495319" y="66675"/>
                  <a:pt x="495286" y="66275"/>
                  <a:pt x="495353" y="66008"/>
                </a:cubicBezTo>
                <a:cubicBezTo>
                  <a:pt x="495419" y="65742"/>
                  <a:pt x="495720" y="65475"/>
                  <a:pt x="496253" y="65208"/>
                </a:cubicBezTo>
                <a:cubicBezTo>
                  <a:pt x="497053" y="64942"/>
                  <a:pt x="497853" y="64375"/>
                  <a:pt x="498653" y="63508"/>
                </a:cubicBezTo>
                <a:cubicBezTo>
                  <a:pt x="499453" y="62641"/>
                  <a:pt x="499987" y="61675"/>
                  <a:pt x="500253" y="60608"/>
                </a:cubicBezTo>
                <a:cubicBezTo>
                  <a:pt x="501187" y="57674"/>
                  <a:pt x="501654" y="55007"/>
                  <a:pt x="501654" y="52607"/>
                </a:cubicBezTo>
                <a:cubicBezTo>
                  <a:pt x="501654" y="52073"/>
                  <a:pt x="501554" y="51673"/>
                  <a:pt x="501354" y="51407"/>
                </a:cubicBezTo>
                <a:cubicBezTo>
                  <a:pt x="501154" y="51140"/>
                  <a:pt x="500787" y="50940"/>
                  <a:pt x="500253" y="50807"/>
                </a:cubicBezTo>
                <a:cubicBezTo>
                  <a:pt x="499720" y="50673"/>
                  <a:pt x="499053" y="50407"/>
                  <a:pt x="498253" y="50006"/>
                </a:cubicBezTo>
                <a:cubicBezTo>
                  <a:pt x="496786" y="48540"/>
                  <a:pt x="495119" y="47273"/>
                  <a:pt x="493253" y="46206"/>
                </a:cubicBezTo>
                <a:lnTo>
                  <a:pt x="491452" y="45206"/>
                </a:lnTo>
                <a:lnTo>
                  <a:pt x="493053" y="44806"/>
                </a:lnTo>
                <a:lnTo>
                  <a:pt x="496653" y="44606"/>
                </a:lnTo>
                <a:cubicBezTo>
                  <a:pt x="497853" y="44606"/>
                  <a:pt x="499253" y="44272"/>
                  <a:pt x="500853" y="43606"/>
                </a:cubicBezTo>
                <a:cubicBezTo>
                  <a:pt x="502187" y="43072"/>
                  <a:pt x="503054" y="42439"/>
                  <a:pt x="503454" y="41705"/>
                </a:cubicBezTo>
                <a:cubicBezTo>
                  <a:pt x="503854" y="40972"/>
                  <a:pt x="504321" y="39205"/>
                  <a:pt x="504854" y="36405"/>
                </a:cubicBezTo>
                <a:cubicBezTo>
                  <a:pt x="505387" y="33338"/>
                  <a:pt x="505721" y="30937"/>
                  <a:pt x="505854" y="29204"/>
                </a:cubicBezTo>
                <a:cubicBezTo>
                  <a:pt x="505987" y="27470"/>
                  <a:pt x="505987" y="25803"/>
                  <a:pt x="505854" y="24203"/>
                </a:cubicBezTo>
                <a:lnTo>
                  <a:pt x="505454" y="21003"/>
                </a:lnTo>
                <a:lnTo>
                  <a:pt x="505654" y="21003"/>
                </a:lnTo>
                <a:cubicBezTo>
                  <a:pt x="506188" y="21003"/>
                  <a:pt x="506988" y="21203"/>
                  <a:pt x="508054" y="21603"/>
                </a:cubicBezTo>
                <a:cubicBezTo>
                  <a:pt x="509121" y="22003"/>
                  <a:pt x="510055" y="22470"/>
                  <a:pt x="510855" y="23003"/>
                </a:cubicBezTo>
                <a:cubicBezTo>
                  <a:pt x="512988" y="24470"/>
                  <a:pt x="514122" y="27070"/>
                  <a:pt x="514255" y="30804"/>
                </a:cubicBezTo>
                <a:cubicBezTo>
                  <a:pt x="514255" y="32004"/>
                  <a:pt x="514322" y="32804"/>
                  <a:pt x="514455" y="33204"/>
                </a:cubicBezTo>
                <a:cubicBezTo>
                  <a:pt x="514589" y="33604"/>
                  <a:pt x="514722" y="33538"/>
                  <a:pt x="514855" y="33004"/>
                </a:cubicBezTo>
                <a:cubicBezTo>
                  <a:pt x="515255" y="32338"/>
                  <a:pt x="515455" y="31471"/>
                  <a:pt x="515455" y="30404"/>
                </a:cubicBezTo>
                <a:cubicBezTo>
                  <a:pt x="515455" y="29737"/>
                  <a:pt x="515522" y="29337"/>
                  <a:pt x="515655" y="29204"/>
                </a:cubicBezTo>
                <a:cubicBezTo>
                  <a:pt x="515789" y="29071"/>
                  <a:pt x="516122" y="29004"/>
                  <a:pt x="516656" y="29004"/>
                </a:cubicBezTo>
                <a:cubicBezTo>
                  <a:pt x="518656" y="29004"/>
                  <a:pt x="520656" y="30137"/>
                  <a:pt x="522656" y="32404"/>
                </a:cubicBezTo>
                <a:cubicBezTo>
                  <a:pt x="523990" y="33604"/>
                  <a:pt x="524656" y="34671"/>
                  <a:pt x="524656" y="35605"/>
                </a:cubicBezTo>
                <a:cubicBezTo>
                  <a:pt x="524656" y="36405"/>
                  <a:pt x="524223" y="37638"/>
                  <a:pt x="523356" y="39305"/>
                </a:cubicBezTo>
                <a:cubicBezTo>
                  <a:pt x="522490" y="40972"/>
                  <a:pt x="521589" y="42272"/>
                  <a:pt x="520656" y="43206"/>
                </a:cubicBezTo>
                <a:cubicBezTo>
                  <a:pt x="519589" y="44006"/>
                  <a:pt x="518356" y="44973"/>
                  <a:pt x="516955" y="46106"/>
                </a:cubicBezTo>
                <a:cubicBezTo>
                  <a:pt x="515555" y="47239"/>
                  <a:pt x="514322" y="48140"/>
                  <a:pt x="513255" y="48806"/>
                </a:cubicBezTo>
                <a:cubicBezTo>
                  <a:pt x="512855" y="49073"/>
                  <a:pt x="512455" y="50540"/>
                  <a:pt x="512055" y="53207"/>
                </a:cubicBezTo>
                <a:lnTo>
                  <a:pt x="511255" y="57607"/>
                </a:lnTo>
                <a:cubicBezTo>
                  <a:pt x="511255" y="57874"/>
                  <a:pt x="511721" y="57541"/>
                  <a:pt x="512655" y="56607"/>
                </a:cubicBezTo>
                <a:cubicBezTo>
                  <a:pt x="513322" y="55941"/>
                  <a:pt x="513855" y="55507"/>
                  <a:pt x="514255" y="55307"/>
                </a:cubicBezTo>
                <a:cubicBezTo>
                  <a:pt x="514655" y="55107"/>
                  <a:pt x="515322" y="55007"/>
                  <a:pt x="516255" y="55007"/>
                </a:cubicBezTo>
                <a:cubicBezTo>
                  <a:pt x="517856" y="55007"/>
                  <a:pt x="518656" y="54874"/>
                  <a:pt x="518656" y="54607"/>
                </a:cubicBezTo>
                <a:cubicBezTo>
                  <a:pt x="518656" y="54340"/>
                  <a:pt x="518856" y="54207"/>
                  <a:pt x="519256" y="54207"/>
                </a:cubicBezTo>
                <a:cubicBezTo>
                  <a:pt x="519522" y="54207"/>
                  <a:pt x="520189" y="54474"/>
                  <a:pt x="521256" y="55007"/>
                </a:cubicBezTo>
                <a:cubicBezTo>
                  <a:pt x="522056" y="55407"/>
                  <a:pt x="523056" y="55607"/>
                  <a:pt x="524256" y="55607"/>
                </a:cubicBezTo>
                <a:cubicBezTo>
                  <a:pt x="525190" y="55607"/>
                  <a:pt x="526190" y="55941"/>
                  <a:pt x="527257" y="56607"/>
                </a:cubicBezTo>
                <a:cubicBezTo>
                  <a:pt x="527924" y="57274"/>
                  <a:pt x="528257" y="57874"/>
                  <a:pt x="528257" y="58408"/>
                </a:cubicBezTo>
                <a:lnTo>
                  <a:pt x="527857" y="60808"/>
                </a:lnTo>
                <a:cubicBezTo>
                  <a:pt x="527724" y="61208"/>
                  <a:pt x="527123" y="61808"/>
                  <a:pt x="526057" y="62608"/>
                </a:cubicBezTo>
                <a:cubicBezTo>
                  <a:pt x="524990" y="63408"/>
                  <a:pt x="523990" y="63942"/>
                  <a:pt x="523056" y="64208"/>
                </a:cubicBezTo>
                <a:cubicBezTo>
                  <a:pt x="521989" y="64608"/>
                  <a:pt x="520456" y="65808"/>
                  <a:pt x="518456" y="67809"/>
                </a:cubicBezTo>
                <a:cubicBezTo>
                  <a:pt x="512988" y="73543"/>
                  <a:pt x="509855" y="77010"/>
                  <a:pt x="509055" y="78210"/>
                </a:cubicBezTo>
                <a:lnTo>
                  <a:pt x="507254" y="80610"/>
                </a:lnTo>
                <a:cubicBezTo>
                  <a:pt x="506188" y="81677"/>
                  <a:pt x="505187" y="82877"/>
                  <a:pt x="504254" y="84211"/>
                </a:cubicBezTo>
                <a:cubicBezTo>
                  <a:pt x="503320" y="85544"/>
                  <a:pt x="502920" y="86278"/>
                  <a:pt x="503054" y="86411"/>
                </a:cubicBezTo>
                <a:cubicBezTo>
                  <a:pt x="503454" y="86544"/>
                  <a:pt x="504987" y="85811"/>
                  <a:pt x="507654" y="84211"/>
                </a:cubicBezTo>
                <a:cubicBezTo>
                  <a:pt x="508321" y="83677"/>
                  <a:pt x="510188" y="83411"/>
                  <a:pt x="513255" y="83411"/>
                </a:cubicBezTo>
                <a:cubicBezTo>
                  <a:pt x="516322" y="83411"/>
                  <a:pt x="518389" y="83677"/>
                  <a:pt x="519456" y="84211"/>
                </a:cubicBezTo>
                <a:cubicBezTo>
                  <a:pt x="520256" y="84611"/>
                  <a:pt x="520789" y="85144"/>
                  <a:pt x="521056" y="85811"/>
                </a:cubicBezTo>
                <a:cubicBezTo>
                  <a:pt x="521323" y="86478"/>
                  <a:pt x="521323" y="87078"/>
                  <a:pt x="521056" y="87611"/>
                </a:cubicBezTo>
                <a:cubicBezTo>
                  <a:pt x="520789" y="87878"/>
                  <a:pt x="520656" y="88411"/>
                  <a:pt x="520656" y="89211"/>
                </a:cubicBezTo>
                <a:cubicBezTo>
                  <a:pt x="520656" y="89611"/>
                  <a:pt x="519856" y="91345"/>
                  <a:pt x="518256" y="94412"/>
                </a:cubicBezTo>
                <a:cubicBezTo>
                  <a:pt x="516656" y="97479"/>
                  <a:pt x="515389" y="99746"/>
                  <a:pt x="514455" y="101213"/>
                </a:cubicBezTo>
                <a:cubicBezTo>
                  <a:pt x="513522" y="102546"/>
                  <a:pt x="513188" y="103346"/>
                  <a:pt x="513455" y="103613"/>
                </a:cubicBezTo>
                <a:cubicBezTo>
                  <a:pt x="513455" y="104013"/>
                  <a:pt x="513588" y="104213"/>
                  <a:pt x="513855" y="104213"/>
                </a:cubicBezTo>
                <a:lnTo>
                  <a:pt x="516255" y="103213"/>
                </a:lnTo>
                <a:cubicBezTo>
                  <a:pt x="518256" y="102013"/>
                  <a:pt x="520556" y="100546"/>
                  <a:pt x="523156" y="98813"/>
                </a:cubicBezTo>
                <a:cubicBezTo>
                  <a:pt x="525757" y="97079"/>
                  <a:pt x="527457" y="95746"/>
                  <a:pt x="528257" y="94812"/>
                </a:cubicBezTo>
                <a:lnTo>
                  <a:pt x="531457" y="92012"/>
                </a:lnTo>
                <a:lnTo>
                  <a:pt x="532857" y="90812"/>
                </a:lnTo>
                <a:lnTo>
                  <a:pt x="532658" y="92212"/>
                </a:lnTo>
                <a:cubicBezTo>
                  <a:pt x="532524" y="93012"/>
                  <a:pt x="532091" y="94245"/>
                  <a:pt x="531357" y="95912"/>
                </a:cubicBezTo>
                <a:cubicBezTo>
                  <a:pt x="530624" y="97579"/>
                  <a:pt x="530124" y="98413"/>
                  <a:pt x="529857" y="98413"/>
                </a:cubicBezTo>
                <a:cubicBezTo>
                  <a:pt x="529590" y="98413"/>
                  <a:pt x="529324" y="99079"/>
                  <a:pt x="529057" y="100413"/>
                </a:cubicBezTo>
                <a:cubicBezTo>
                  <a:pt x="528924" y="101213"/>
                  <a:pt x="528724" y="101813"/>
                  <a:pt x="528457" y="102213"/>
                </a:cubicBezTo>
                <a:cubicBezTo>
                  <a:pt x="528190" y="102613"/>
                  <a:pt x="527724" y="103080"/>
                  <a:pt x="527057" y="103613"/>
                </a:cubicBezTo>
                <a:cubicBezTo>
                  <a:pt x="525990" y="104280"/>
                  <a:pt x="525057" y="105280"/>
                  <a:pt x="524256" y="106614"/>
                </a:cubicBezTo>
                <a:cubicBezTo>
                  <a:pt x="523456" y="107947"/>
                  <a:pt x="522656" y="109014"/>
                  <a:pt x="521856" y="109814"/>
                </a:cubicBezTo>
                <a:cubicBezTo>
                  <a:pt x="520923" y="110881"/>
                  <a:pt x="520456" y="111948"/>
                  <a:pt x="520456" y="113014"/>
                </a:cubicBezTo>
                <a:cubicBezTo>
                  <a:pt x="520456" y="113414"/>
                  <a:pt x="520589" y="114415"/>
                  <a:pt x="520856" y="116015"/>
                </a:cubicBezTo>
                <a:cubicBezTo>
                  <a:pt x="521123" y="116815"/>
                  <a:pt x="521256" y="118615"/>
                  <a:pt x="521256" y="121415"/>
                </a:cubicBezTo>
                <a:cubicBezTo>
                  <a:pt x="521256" y="124216"/>
                  <a:pt x="521123" y="126016"/>
                  <a:pt x="520856" y="126816"/>
                </a:cubicBezTo>
                <a:cubicBezTo>
                  <a:pt x="520589" y="128150"/>
                  <a:pt x="520589" y="128816"/>
                  <a:pt x="520856" y="128816"/>
                </a:cubicBezTo>
                <a:lnTo>
                  <a:pt x="522456" y="129016"/>
                </a:lnTo>
                <a:cubicBezTo>
                  <a:pt x="526457" y="129016"/>
                  <a:pt x="529524" y="128616"/>
                  <a:pt x="531657" y="127816"/>
                </a:cubicBezTo>
                <a:cubicBezTo>
                  <a:pt x="532324" y="127416"/>
                  <a:pt x="533324" y="127016"/>
                  <a:pt x="534658" y="126616"/>
                </a:cubicBezTo>
                <a:cubicBezTo>
                  <a:pt x="535191" y="126483"/>
                  <a:pt x="535991" y="126116"/>
                  <a:pt x="537058" y="125516"/>
                </a:cubicBezTo>
                <a:cubicBezTo>
                  <a:pt x="538125" y="124916"/>
                  <a:pt x="539058" y="124282"/>
                  <a:pt x="539858" y="123616"/>
                </a:cubicBezTo>
                <a:lnTo>
                  <a:pt x="540458" y="123216"/>
                </a:lnTo>
                <a:cubicBezTo>
                  <a:pt x="541125" y="122949"/>
                  <a:pt x="542059" y="122282"/>
                  <a:pt x="543259" y="121215"/>
                </a:cubicBezTo>
                <a:cubicBezTo>
                  <a:pt x="544459" y="120149"/>
                  <a:pt x="545659" y="119015"/>
                  <a:pt x="546859" y="117815"/>
                </a:cubicBezTo>
                <a:cubicBezTo>
                  <a:pt x="548059" y="116615"/>
                  <a:pt x="549060" y="115815"/>
                  <a:pt x="549860" y="115415"/>
                </a:cubicBezTo>
                <a:cubicBezTo>
                  <a:pt x="550793" y="114881"/>
                  <a:pt x="551393" y="114281"/>
                  <a:pt x="551660" y="113614"/>
                </a:cubicBezTo>
                <a:cubicBezTo>
                  <a:pt x="552460" y="112414"/>
                  <a:pt x="553127" y="111547"/>
                  <a:pt x="553660" y="111014"/>
                </a:cubicBezTo>
                <a:cubicBezTo>
                  <a:pt x="554594" y="109814"/>
                  <a:pt x="555060" y="109014"/>
                  <a:pt x="555060" y="108614"/>
                </a:cubicBezTo>
                <a:cubicBezTo>
                  <a:pt x="555060" y="107947"/>
                  <a:pt x="554460" y="107214"/>
                  <a:pt x="553260" y="106414"/>
                </a:cubicBezTo>
                <a:cubicBezTo>
                  <a:pt x="552060" y="105480"/>
                  <a:pt x="551326" y="105013"/>
                  <a:pt x="551060" y="105013"/>
                </a:cubicBezTo>
                <a:lnTo>
                  <a:pt x="548259" y="103813"/>
                </a:lnTo>
                <a:lnTo>
                  <a:pt x="544259" y="101813"/>
                </a:lnTo>
                <a:cubicBezTo>
                  <a:pt x="543326" y="101413"/>
                  <a:pt x="542459" y="100613"/>
                  <a:pt x="541659" y="99413"/>
                </a:cubicBezTo>
                <a:cubicBezTo>
                  <a:pt x="540992" y="97946"/>
                  <a:pt x="539858" y="96679"/>
                  <a:pt x="538258" y="95612"/>
                </a:cubicBezTo>
                <a:cubicBezTo>
                  <a:pt x="537058" y="94545"/>
                  <a:pt x="536458" y="93945"/>
                  <a:pt x="536458" y="93812"/>
                </a:cubicBezTo>
                <a:cubicBezTo>
                  <a:pt x="536458" y="93545"/>
                  <a:pt x="537058" y="93612"/>
                  <a:pt x="538258" y="94012"/>
                </a:cubicBezTo>
                <a:cubicBezTo>
                  <a:pt x="538792" y="94412"/>
                  <a:pt x="539792" y="94745"/>
                  <a:pt x="541259" y="95012"/>
                </a:cubicBezTo>
                <a:cubicBezTo>
                  <a:pt x="547659" y="96212"/>
                  <a:pt x="552593" y="97412"/>
                  <a:pt x="556060" y="98613"/>
                </a:cubicBezTo>
                <a:cubicBezTo>
                  <a:pt x="558727" y="99546"/>
                  <a:pt x="560328" y="99879"/>
                  <a:pt x="560861" y="99613"/>
                </a:cubicBezTo>
                <a:cubicBezTo>
                  <a:pt x="561661" y="99346"/>
                  <a:pt x="563361" y="95412"/>
                  <a:pt x="565962" y="87811"/>
                </a:cubicBezTo>
                <a:cubicBezTo>
                  <a:pt x="568562" y="80210"/>
                  <a:pt x="569862" y="75343"/>
                  <a:pt x="569862" y="73209"/>
                </a:cubicBezTo>
                <a:cubicBezTo>
                  <a:pt x="569862" y="72409"/>
                  <a:pt x="569729" y="72009"/>
                  <a:pt x="569462" y="72009"/>
                </a:cubicBezTo>
                <a:cubicBezTo>
                  <a:pt x="569195" y="72009"/>
                  <a:pt x="568662" y="72543"/>
                  <a:pt x="567862" y="73609"/>
                </a:cubicBezTo>
                <a:cubicBezTo>
                  <a:pt x="566795" y="75076"/>
                  <a:pt x="564295" y="77210"/>
                  <a:pt x="560361" y="80010"/>
                </a:cubicBezTo>
                <a:cubicBezTo>
                  <a:pt x="556427" y="82811"/>
                  <a:pt x="553993" y="84211"/>
                  <a:pt x="553060" y="84211"/>
                </a:cubicBezTo>
                <a:cubicBezTo>
                  <a:pt x="552393" y="84211"/>
                  <a:pt x="550726" y="79810"/>
                  <a:pt x="548059" y="71009"/>
                </a:cubicBezTo>
                <a:cubicBezTo>
                  <a:pt x="547659" y="69942"/>
                  <a:pt x="547459" y="69176"/>
                  <a:pt x="547459" y="68709"/>
                </a:cubicBezTo>
                <a:cubicBezTo>
                  <a:pt x="547459" y="68242"/>
                  <a:pt x="547593" y="67875"/>
                  <a:pt x="547859" y="67609"/>
                </a:cubicBezTo>
                <a:cubicBezTo>
                  <a:pt x="547993" y="67475"/>
                  <a:pt x="548126" y="67309"/>
                  <a:pt x="548259" y="67109"/>
                </a:cubicBezTo>
                <a:cubicBezTo>
                  <a:pt x="548393" y="66909"/>
                  <a:pt x="548459" y="66742"/>
                  <a:pt x="548459" y="66609"/>
                </a:cubicBezTo>
                <a:cubicBezTo>
                  <a:pt x="548459" y="66075"/>
                  <a:pt x="548926" y="65008"/>
                  <a:pt x="549860" y="63408"/>
                </a:cubicBezTo>
                <a:cubicBezTo>
                  <a:pt x="550793" y="61675"/>
                  <a:pt x="551526" y="60074"/>
                  <a:pt x="552060" y="58608"/>
                </a:cubicBezTo>
                <a:cubicBezTo>
                  <a:pt x="552727" y="57141"/>
                  <a:pt x="553193" y="56141"/>
                  <a:pt x="553460" y="55607"/>
                </a:cubicBezTo>
                <a:lnTo>
                  <a:pt x="554860" y="51807"/>
                </a:lnTo>
                <a:lnTo>
                  <a:pt x="556860" y="46606"/>
                </a:lnTo>
                <a:cubicBezTo>
                  <a:pt x="557527" y="44739"/>
                  <a:pt x="557994" y="43206"/>
                  <a:pt x="558261" y="42005"/>
                </a:cubicBezTo>
                <a:cubicBezTo>
                  <a:pt x="558794" y="39739"/>
                  <a:pt x="559194" y="38338"/>
                  <a:pt x="559461" y="37805"/>
                </a:cubicBezTo>
                <a:cubicBezTo>
                  <a:pt x="559861" y="36605"/>
                  <a:pt x="560194" y="34471"/>
                  <a:pt x="560461" y="31404"/>
                </a:cubicBezTo>
                <a:cubicBezTo>
                  <a:pt x="560594" y="29004"/>
                  <a:pt x="560494" y="27237"/>
                  <a:pt x="560161" y="26103"/>
                </a:cubicBezTo>
                <a:cubicBezTo>
                  <a:pt x="559828" y="24970"/>
                  <a:pt x="558927" y="23670"/>
                  <a:pt x="557461" y="22203"/>
                </a:cubicBezTo>
                <a:cubicBezTo>
                  <a:pt x="556660" y="21403"/>
                  <a:pt x="556160" y="20869"/>
                  <a:pt x="555960" y="20603"/>
                </a:cubicBezTo>
                <a:cubicBezTo>
                  <a:pt x="555760" y="20336"/>
                  <a:pt x="555927" y="20203"/>
                  <a:pt x="556460" y="20203"/>
                </a:cubicBezTo>
                <a:close/>
                <a:moveTo>
                  <a:pt x="764782" y="6801"/>
                </a:moveTo>
                <a:lnTo>
                  <a:pt x="768182" y="7601"/>
                </a:lnTo>
                <a:cubicBezTo>
                  <a:pt x="770449" y="8268"/>
                  <a:pt x="772516" y="9168"/>
                  <a:pt x="774383" y="10302"/>
                </a:cubicBezTo>
                <a:cubicBezTo>
                  <a:pt x="776250" y="11435"/>
                  <a:pt x="777650" y="12668"/>
                  <a:pt x="778583" y="14002"/>
                </a:cubicBezTo>
                <a:cubicBezTo>
                  <a:pt x="779384" y="15069"/>
                  <a:pt x="780384" y="16702"/>
                  <a:pt x="781584" y="18903"/>
                </a:cubicBezTo>
                <a:cubicBezTo>
                  <a:pt x="782784" y="21103"/>
                  <a:pt x="783584" y="22803"/>
                  <a:pt x="783984" y="24003"/>
                </a:cubicBezTo>
                <a:cubicBezTo>
                  <a:pt x="784117" y="24270"/>
                  <a:pt x="784184" y="24670"/>
                  <a:pt x="784184" y="25203"/>
                </a:cubicBezTo>
                <a:cubicBezTo>
                  <a:pt x="784184" y="26270"/>
                  <a:pt x="783717" y="27470"/>
                  <a:pt x="782784" y="28804"/>
                </a:cubicBezTo>
                <a:cubicBezTo>
                  <a:pt x="782517" y="28937"/>
                  <a:pt x="782384" y="29204"/>
                  <a:pt x="782384" y="29604"/>
                </a:cubicBezTo>
                <a:lnTo>
                  <a:pt x="785584" y="29404"/>
                </a:lnTo>
                <a:cubicBezTo>
                  <a:pt x="788251" y="29137"/>
                  <a:pt x="790452" y="29004"/>
                  <a:pt x="792185" y="29004"/>
                </a:cubicBezTo>
                <a:cubicBezTo>
                  <a:pt x="794719" y="29004"/>
                  <a:pt x="797319" y="29204"/>
                  <a:pt x="799986" y="29604"/>
                </a:cubicBezTo>
                <a:lnTo>
                  <a:pt x="807587" y="30404"/>
                </a:lnTo>
                <a:cubicBezTo>
                  <a:pt x="811588" y="31204"/>
                  <a:pt x="813588" y="31604"/>
                  <a:pt x="813588" y="31604"/>
                </a:cubicBezTo>
                <a:lnTo>
                  <a:pt x="816788" y="32204"/>
                </a:lnTo>
                <a:cubicBezTo>
                  <a:pt x="817055" y="31938"/>
                  <a:pt x="817322" y="32071"/>
                  <a:pt x="817588" y="32604"/>
                </a:cubicBezTo>
                <a:lnTo>
                  <a:pt x="818588" y="33004"/>
                </a:lnTo>
                <a:cubicBezTo>
                  <a:pt x="819122" y="33004"/>
                  <a:pt x="820122" y="33504"/>
                  <a:pt x="821589" y="34505"/>
                </a:cubicBezTo>
                <a:cubicBezTo>
                  <a:pt x="823056" y="35505"/>
                  <a:pt x="824189" y="36405"/>
                  <a:pt x="824989" y="37205"/>
                </a:cubicBezTo>
                <a:cubicBezTo>
                  <a:pt x="826589" y="39072"/>
                  <a:pt x="827323" y="41605"/>
                  <a:pt x="827190" y="44806"/>
                </a:cubicBezTo>
                <a:lnTo>
                  <a:pt x="827190" y="47806"/>
                </a:lnTo>
                <a:lnTo>
                  <a:pt x="825789" y="47806"/>
                </a:lnTo>
                <a:cubicBezTo>
                  <a:pt x="825123" y="48073"/>
                  <a:pt x="824456" y="48006"/>
                  <a:pt x="823789" y="47606"/>
                </a:cubicBezTo>
                <a:cubicBezTo>
                  <a:pt x="820455" y="46139"/>
                  <a:pt x="817055" y="45406"/>
                  <a:pt x="813588" y="45406"/>
                </a:cubicBezTo>
                <a:cubicBezTo>
                  <a:pt x="812654" y="45406"/>
                  <a:pt x="811654" y="45539"/>
                  <a:pt x="810587" y="45806"/>
                </a:cubicBezTo>
                <a:cubicBezTo>
                  <a:pt x="810054" y="45939"/>
                  <a:pt x="809621" y="46039"/>
                  <a:pt x="809287" y="46106"/>
                </a:cubicBezTo>
                <a:cubicBezTo>
                  <a:pt x="808954" y="46173"/>
                  <a:pt x="808654" y="46139"/>
                  <a:pt x="808387" y="46006"/>
                </a:cubicBezTo>
                <a:cubicBezTo>
                  <a:pt x="807854" y="45873"/>
                  <a:pt x="807187" y="45873"/>
                  <a:pt x="806387" y="46006"/>
                </a:cubicBezTo>
                <a:cubicBezTo>
                  <a:pt x="805587" y="46273"/>
                  <a:pt x="804253" y="46406"/>
                  <a:pt x="802386" y="46406"/>
                </a:cubicBezTo>
                <a:cubicBezTo>
                  <a:pt x="800920" y="46406"/>
                  <a:pt x="798986" y="46273"/>
                  <a:pt x="796586" y="46006"/>
                </a:cubicBezTo>
                <a:lnTo>
                  <a:pt x="792785" y="45606"/>
                </a:lnTo>
                <a:cubicBezTo>
                  <a:pt x="791052" y="45606"/>
                  <a:pt x="789185" y="45706"/>
                  <a:pt x="787185" y="45906"/>
                </a:cubicBezTo>
                <a:cubicBezTo>
                  <a:pt x="785184" y="46106"/>
                  <a:pt x="783451" y="46406"/>
                  <a:pt x="781984" y="46806"/>
                </a:cubicBezTo>
                <a:cubicBezTo>
                  <a:pt x="780117" y="47339"/>
                  <a:pt x="778583" y="47606"/>
                  <a:pt x="777383" y="47606"/>
                </a:cubicBezTo>
                <a:cubicBezTo>
                  <a:pt x="776050" y="47873"/>
                  <a:pt x="774550" y="48240"/>
                  <a:pt x="772883" y="48706"/>
                </a:cubicBezTo>
                <a:cubicBezTo>
                  <a:pt x="771216" y="49173"/>
                  <a:pt x="770116" y="49606"/>
                  <a:pt x="769582" y="50006"/>
                </a:cubicBezTo>
                <a:cubicBezTo>
                  <a:pt x="768782" y="50407"/>
                  <a:pt x="767449" y="51507"/>
                  <a:pt x="765582" y="53307"/>
                </a:cubicBezTo>
                <a:cubicBezTo>
                  <a:pt x="763715" y="55107"/>
                  <a:pt x="762181" y="56741"/>
                  <a:pt x="760981" y="58207"/>
                </a:cubicBezTo>
                <a:lnTo>
                  <a:pt x="758781" y="61408"/>
                </a:lnTo>
                <a:cubicBezTo>
                  <a:pt x="758781" y="61808"/>
                  <a:pt x="758314" y="62475"/>
                  <a:pt x="757381" y="63408"/>
                </a:cubicBezTo>
                <a:cubicBezTo>
                  <a:pt x="756314" y="64875"/>
                  <a:pt x="755047" y="67742"/>
                  <a:pt x="753580" y="72009"/>
                </a:cubicBezTo>
                <a:cubicBezTo>
                  <a:pt x="753447" y="72543"/>
                  <a:pt x="753247" y="73176"/>
                  <a:pt x="752980" y="73909"/>
                </a:cubicBezTo>
                <a:cubicBezTo>
                  <a:pt x="752713" y="74643"/>
                  <a:pt x="752547" y="75143"/>
                  <a:pt x="752480" y="75410"/>
                </a:cubicBezTo>
                <a:cubicBezTo>
                  <a:pt x="752413" y="75676"/>
                  <a:pt x="752513" y="75810"/>
                  <a:pt x="752780" y="75810"/>
                </a:cubicBezTo>
                <a:cubicBezTo>
                  <a:pt x="753714" y="75810"/>
                  <a:pt x="755514" y="75143"/>
                  <a:pt x="758181" y="73809"/>
                </a:cubicBezTo>
                <a:cubicBezTo>
                  <a:pt x="760848" y="72476"/>
                  <a:pt x="763715" y="70742"/>
                  <a:pt x="766782" y="68609"/>
                </a:cubicBezTo>
                <a:cubicBezTo>
                  <a:pt x="769849" y="66609"/>
                  <a:pt x="773083" y="64808"/>
                  <a:pt x="776483" y="63208"/>
                </a:cubicBezTo>
                <a:cubicBezTo>
                  <a:pt x="779884" y="61608"/>
                  <a:pt x="782250" y="60808"/>
                  <a:pt x="783584" y="60808"/>
                </a:cubicBezTo>
                <a:cubicBezTo>
                  <a:pt x="783984" y="60808"/>
                  <a:pt x="784184" y="60674"/>
                  <a:pt x="784184" y="60408"/>
                </a:cubicBezTo>
                <a:cubicBezTo>
                  <a:pt x="784184" y="60141"/>
                  <a:pt x="783851" y="59674"/>
                  <a:pt x="783184" y="59008"/>
                </a:cubicBezTo>
                <a:lnTo>
                  <a:pt x="780584" y="56607"/>
                </a:lnTo>
                <a:cubicBezTo>
                  <a:pt x="779784" y="55941"/>
                  <a:pt x="779384" y="55407"/>
                  <a:pt x="779384" y="55007"/>
                </a:cubicBezTo>
                <a:cubicBezTo>
                  <a:pt x="779384" y="54740"/>
                  <a:pt x="779617" y="54474"/>
                  <a:pt x="780084" y="54207"/>
                </a:cubicBezTo>
                <a:cubicBezTo>
                  <a:pt x="780550" y="53940"/>
                  <a:pt x="781117" y="53807"/>
                  <a:pt x="781784" y="53807"/>
                </a:cubicBezTo>
                <a:cubicBezTo>
                  <a:pt x="782851" y="53807"/>
                  <a:pt x="784017" y="54007"/>
                  <a:pt x="785284" y="54407"/>
                </a:cubicBezTo>
                <a:cubicBezTo>
                  <a:pt x="786551" y="54807"/>
                  <a:pt x="787651" y="55274"/>
                  <a:pt x="788585" y="55807"/>
                </a:cubicBezTo>
                <a:lnTo>
                  <a:pt x="792985" y="58207"/>
                </a:lnTo>
                <a:cubicBezTo>
                  <a:pt x="795119" y="59141"/>
                  <a:pt x="796719" y="60141"/>
                  <a:pt x="797786" y="61208"/>
                </a:cubicBezTo>
                <a:cubicBezTo>
                  <a:pt x="799386" y="62808"/>
                  <a:pt x="800453" y="63808"/>
                  <a:pt x="800986" y="64208"/>
                </a:cubicBezTo>
                <a:cubicBezTo>
                  <a:pt x="801653" y="64875"/>
                  <a:pt x="802286" y="65975"/>
                  <a:pt x="802886" y="67509"/>
                </a:cubicBezTo>
                <a:cubicBezTo>
                  <a:pt x="803487" y="69042"/>
                  <a:pt x="803787" y="70409"/>
                  <a:pt x="803787" y="71609"/>
                </a:cubicBezTo>
                <a:cubicBezTo>
                  <a:pt x="803787" y="72409"/>
                  <a:pt x="803720" y="73043"/>
                  <a:pt x="803587" y="73509"/>
                </a:cubicBezTo>
                <a:cubicBezTo>
                  <a:pt x="803453" y="73976"/>
                  <a:pt x="803120" y="74410"/>
                  <a:pt x="802587" y="74810"/>
                </a:cubicBezTo>
                <a:cubicBezTo>
                  <a:pt x="801920" y="75343"/>
                  <a:pt x="801453" y="75643"/>
                  <a:pt x="801186" y="75710"/>
                </a:cubicBezTo>
                <a:cubicBezTo>
                  <a:pt x="800920" y="75776"/>
                  <a:pt x="800520" y="75543"/>
                  <a:pt x="799986" y="75010"/>
                </a:cubicBezTo>
                <a:cubicBezTo>
                  <a:pt x="799453" y="74476"/>
                  <a:pt x="797652" y="74209"/>
                  <a:pt x="794585" y="74209"/>
                </a:cubicBezTo>
                <a:cubicBezTo>
                  <a:pt x="792318" y="74209"/>
                  <a:pt x="790152" y="74476"/>
                  <a:pt x="788085" y="75010"/>
                </a:cubicBezTo>
                <a:cubicBezTo>
                  <a:pt x="786018" y="75543"/>
                  <a:pt x="784451" y="76276"/>
                  <a:pt x="783384" y="77210"/>
                </a:cubicBezTo>
                <a:cubicBezTo>
                  <a:pt x="783251" y="77343"/>
                  <a:pt x="781517" y="78743"/>
                  <a:pt x="778183" y="81410"/>
                </a:cubicBezTo>
                <a:cubicBezTo>
                  <a:pt x="774316" y="84344"/>
                  <a:pt x="772649" y="85811"/>
                  <a:pt x="773183" y="85811"/>
                </a:cubicBezTo>
                <a:lnTo>
                  <a:pt x="774983" y="85011"/>
                </a:lnTo>
                <a:cubicBezTo>
                  <a:pt x="777383" y="83811"/>
                  <a:pt x="780117" y="83211"/>
                  <a:pt x="783184" y="83211"/>
                </a:cubicBezTo>
                <a:cubicBezTo>
                  <a:pt x="785851" y="83211"/>
                  <a:pt x="788185" y="83677"/>
                  <a:pt x="790185" y="84611"/>
                </a:cubicBezTo>
                <a:cubicBezTo>
                  <a:pt x="792985" y="85944"/>
                  <a:pt x="794852" y="87411"/>
                  <a:pt x="795786" y="89011"/>
                </a:cubicBezTo>
                <a:cubicBezTo>
                  <a:pt x="795919" y="89411"/>
                  <a:pt x="796119" y="89778"/>
                  <a:pt x="796386" y="90111"/>
                </a:cubicBezTo>
                <a:cubicBezTo>
                  <a:pt x="796652" y="90445"/>
                  <a:pt x="796852" y="90812"/>
                  <a:pt x="796986" y="91212"/>
                </a:cubicBezTo>
                <a:cubicBezTo>
                  <a:pt x="798053" y="92278"/>
                  <a:pt x="799253" y="94279"/>
                  <a:pt x="800586" y="97212"/>
                </a:cubicBezTo>
                <a:cubicBezTo>
                  <a:pt x="800853" y="97746"/>
                  <a:pt x="801253" y="99546"/>
                  <a:pt x="801786" y="102613"/>
                </a:cubicBezTo>
                <a:lnTo>
                  <a:pt x="802587" y="109614"/>
                </a:lnTo>
                <a:cubicBezTo>
                  <a:pt x="803120" y="111748"/>
                  <a:pt x="803387" y="115815"/>
                  <a:pt x="803387" y="121815"/>
                </a:cubicBezTo>
                <a:cubicBezTo>
                  <a:pt x="803387" y="126616"/>
                  <a:pt x="803186" y="129816"/>
                  <a:pt x="802786" y="131417"/>
                </a:cubicBezTo>
                <a:cubicBezTo>
                  <a:pt x="802386" y="132483"/>
                  <a:pt x="802053" y="134284"/>
                  <a:pt x="801786" y="136817"/>
                </a:cubicBezTo>
                <a:cubicBezTo>
                  <a:pt x="801253" y="143351"/>
                  <a:pt x="800786" y="147752"/>
                  <a:pt x="800386" y="150019"/>
                </a:cubicBezTo>
                <a:cubicBezTo>
                  <a:pt x="799986" y="152286"/>
                  <a:pt x="799319" y="154486"/>
                  <a:pt x="798386" y="156620"/>
                </a:cubicBezTo>
                <a:cubicBezTo>
                  <a:pt x="797586" y="158487"/>
                  <a:pt x="797119" y="159687"/>
                  <a:pt x="796986" y="160220"/>
                </a:cubicBezTo>
                <a:cubicBezTo>
                  <a:pt x="796986" y="160754"/>
                  <a:pt x="796319" y="161954"/>
                  <a:pt x="794985" y="163821"/>
                </a:cubicBezTo>
                <a:lnTo>
                  <a:pt x="793185" y="166421"/>
                </a:lnTo>
                <a:cubicBezTo>
                  <a:pt x="793185" y="166688"/>
                  <a:pt x="792785" y="167421"/>
                  <a:pt x="791985" y="168621"/>
                </a:cubicBezTo>
                <a:cubicBezTo>
                  <a:pt x="791185" y="169821"/>
                  <a:pt x="790452" y="170688"/>
                  <a:pt x="789785" y="171222"/>
                </a:cubicBezTo>
                <a:cubicBezTo>
                  <a:pt x="789385" y="171488"/>
                  <a:pt x="789051" y="171622"/>
                  <a:pt x="788785" y="171622"/>
                </a:cubicBezTo>
                <a:cubicBezTo>
                  <a:pt x="788518" y="171622"/>
                  <a:pt x="788185" y="171488"/>
                  <a:pt x="787785" y="171222"/>
                </a:cubicBezTo>
                <a:cubicBezTo>
                  <a:pt x="787118" y="170955"/>
                  <a:pt x="786384" y="170288"/>
                  <a:pt x="785584" y="169221"/>
                </a:cubicBezTo>
                <a:cubicBezTo>
                  <a:pt x="784784" y="168155"/>
                  <a:pt x="783984" y="167421"/>
                  <a:pt x="783184" y="167021"/>
                </a:cubicBezTo>
                <a:cubicBezTo>
                  <a:pt x="782117" y="166088"/>
                  <a:pt x="778850" y="162821"/>
                  <a:pt x="773383" y="157220"/>
                </a:cubicBezTo>
                <a:cubicBezTo>
                  <a:pt x="772316" y="156153"/>
                  <a:pt x="771383" y="154986"/>
                  <a:pt x="770582" y="153719"/>
                </a:cubicBezTo>
                <a:cubicBezTo>
                  <a:pt x="769782" y="152453"/>
                  <a:pt x="769382" y="151486"/>
                  <a:pt x="769382" y="150819"/>
                </a:cubicBezTo>
                <a:cubicBezTo>
                  <a:pt x="769382" y="150552"/>
                  <a:pt x="769649" y="150386"/>
                  <a:pt x="770182" y="150319"/>
                </a:cubicBezTo>
                <a:cubicBezTo>
                  <a:pt x="770716" y="150252"/>
                  <a:pt x="771649" y="150286"/>
                  <a:pt x="772983" y="150419"/>
                </a:cubicBezTo>
                <a:cubicBezTo>
                  <a:pt x="776450" y="150819"/>
                  <a:pt x="779117" y="151286"/>
                  <a:pt x="780984" y="151819"/>
                </a:cubicBezTo>
                <a:cubicBezTo>
                  <a:pt x="783651" y="152353"/>
                  <a:pt x="785184" y="152619"/>
                  <a:pt x="785584" y="152619"/>
                </a:cubicBezTo>
                <a:cubicBezTo>
                  <a:pt x="785984" y="152619"/>
                  <a:pt x="786384" y="152219"/>
                  <a:pt x="786784" y="151419"/>
                </a:cubicBezTo>
                <a:cubicBezTo>
                  <a:pt x="787185" y="150619"/>
                  <a:pt x="787451" y="149552"/>
                  <a:pt x="787585" y="148219"/>
                </a:cubicBezTo>
                <a:cubicBezTo>
                  <a:pt x="787851" y="146352"/>
                  <a:pt x="788185" y="144885"/>
                  <a:pt x="788585" y="143818"/>
                </a:cubicBezTo>
                <a:cubicBezTo>
                  <a:pt x="788985" y="141418"/>
                  <a:pt x="789185" y="139818"/>
                  <a:pt x="789185" y="139018"/>
                </a:cubicBezTo>
                <a:lnTo>
                  <a:pt x="789585" y="136617"/>
                </a:lnTo>
                <a:lnTo>
                  <a:pt x="788185" y="136017"/>
                </a:lnTo>
                <a:cubicBezTo>
                  <a:pt x="787785" y="135751"/>
                  <a:pt x="786184" y="135617"/>
                  <a:pt x="783384" y="135617"/>
                </a:cubicBezTo>
                <a:cubicBezTo>
                  <a:pt x="780717" y="135617"/>
                  <a:pt x="779250" y="135751"/>
                  <a:pt x="778983" y="136017"/>
                </a:cubicBezTo>
                <a:cubicBezTo>
                  <a:pt x="778850" y="136151"/>
                  <a:pt x="778317" y="136217"/>
                  <a:pt x="777383" y="136217"/>
                </a:cubicBezTo>
                <a:cubicBezTo>
                  <a:pt x="775650" y="136217"/>
                  <a:pt x="773249" y="136417"/>
                  <a:pt x="770182" y="136817"/>
                </a:cubicBezTo>
                <a:cubicBezTo>
                  <a:pt x="767649" y="137484"/>
                  <a:pt x="765815" y="137884"/>
                  <a:pt x="764682" y="138017"/>
                </a:cubicBezTo>
                <a:cubicBezTo>
                  <a:pt x="763548" y="138151"/>
                  <a:pt x="762648" y="138084"/>
                  <a:pt x="761981" y="137817"/>
                </a:cubicBezTo>
                <a:cubicBezTo>
                  <a:pt x="761181" y="137551"/>
                  <a:pt x="760981" y="137351"/>
                  <a:pt x="761381" y="137217"/>
                </a:cubicBezTo>
                <a:cubicBezTo>
                  <a:pt x="761648" y="137217"/>
                  <a:pt x="762548" y="136517"/>
                  <a:pt x="764082" y="135117"/>
                </a:cubicBezTo>
                <a:cubicBezTo>
                  <a:pt x="765615" y="133717"/>
                  <a:pt x="766449" y="132750"/>
                  <a:pt x="766582" y="132217"/>
                </a:cubicBezTo>
                <a:lnTo>
                  <a:pt x="766582" y="132017"/>
                </a:lnTo>
                <a:cubicBezTo>
                  <a:pt x="766582" y="131750"/>
                  <a:pt x="766115" y="131417"/>
                  <a:pt x="765182" y="131017"/>
                </a:cubicBezTo>
                <a:cubicBezTo>
                  <a:pt x="763582" y="130350"/>
                  <a:pt x="762248" y="128950"/>
                  <a:pt x="761181" y="126816"/>
                </a:cubicBezTo>
                <a:lnTo>
                  <a:pt x="759581" y="124016"/>
                </a:lnTo>
                <a:lnTo>
                  <a:pt x="759181" y="122416"/>
                </a:lnTo>
                <a:cubicBezTo>
                  <a:pt x="759181" y="121882"/>
                  <a:pt x="759381" y="121015"/>
                  <a:pt x="759781" y="119815"/>
                </a:cubicBezTo>
                <a:cubicBezTo>
                  <a:pt x="760581" y="117548"/>
                  <a:pt x="761981" y="115281"/>
                  <a:pt x="763982" y="113014"/>
                </a:cubicBezTo>
                <a:cubicBezTo>
                  <a:pt x="764915" y="112081"/>
                  <a:pt x="765382" y="111414"/>
                  <a:pt x="765382" y="111014"/>
                </a:cubicBezTo>
                <a:cubicBezTo>
                  <a:pt x="765382" y="110614"/>
                  <a:pt x="764982" y="110547"/>
                  <a:pt x="764182" y="110814"/>
                </a:cubicBezTo>
                <a:lnTo>
                  <a:pt x="761381" y="111814"/>
                </a:lnTo>
                <a:cubicBezTo>
                  <a:pt x="760314" y="112081"/>
                  <a:pt x="759581" y="112214"/>
                  <a:pt x="759181" y="112214"/>
                </a:cubicBezTo>
                <a:cubicBezTo>
                  <a:pt x="758514" y="112214"/>
                  <a:pt x="757914" y="112181"/>
                  <a:pt x="757381" y="112114"/>
                </a:cubicBezTo>
                <a:cubicBezTo>
                  <a:pt x="756847" y="112048"/>
                  <a:pt x="756481" y="112081"/>
                  <a:pt x="756281" y="112214"/>
                </a:cubicBezTo>
                <a:cubicBezTo>
                  <a:pt x="756081" y="112348"/>
                  <a:pt x="755914" y="112548"/>
                  <a:pt x="755781" y="112814"/>
                </a:cubicBezTo>
                <a:lnTo>
                  <a:pt x="754780" y="117415"/>
                </a:lnTo>
                <a:cubicBezTo>
                  <a:pt x="754514" y="119815"/>
                  <a:pt x="754380" y="123882"/>
                  <a:pt x="754380" y="129616"/>
                </a:cubicBezTo>
                <a:cubicBezTo>
                  <a:pt x="754380" y="139484"/>
                  <a:pt x="754580" y="145752"/>
                  <a:pt x="754980" y="148419"/>
                </a:cubicBezTo>
                <a:cubicBezTo>
                  <a:pt x="755781" y="153353"/>
                  <a:pt x="756181" y="156820"/>
                  <a:pt x="756181" y="158820"/>
                </a:cubicBezTo>
                <a:cubicBezTo>
                  <a:pt x="756181" y="160287"/>
                  <a:pt x="755981" y="161220"/>
                  <a:pt x="755581" y="161620"/>
                </a:cubicBezTo>
                <a:cubicBezTo>
                  <a:pt x="755314" y="161754"/>
                  <a:pt x="755047" y="161820"/>
                  <a:pt x="754780" y="161820"/>
                </a:cubicBezTo>
                <a:cubicBezTo>
                  <a:pt x="754514" y="161820"/>
                  <a:pt x="754114" y="161687"/>
                  <a:pt x="753580" y="161420"/>
                </a:cubicBezTo>
                <a:lnTo>
                  <a:pt x="750980" y="160220"/>
                </a:lnTo>
                <a:cubicBezTo>
                  <a:pt x="750047" y="159553"/>
                  <a:pt x="749046" y="158420"/>
                  <a:pt x="747980" y="156820"/>
                </a:cubicBezTo>
                <a:lnTo>
                  <a:pt x="745179" y="152619"/>
                </a:lnTo>
                <a:cubicBezTo>
                  <a:pt x="744379" y="151552"/>
                  <a:pt x="743979" y="150686"/>
                  <a:pt x="743979" y="150019"/>
                </a:cubicBezTo>
                <a:lnTo>
                  <a:pt x="744379" y="148019"/>
                </a:lnTo>
                <a:cubicBezTo>
                  <a:pt x="744646" y="146952"/>
                  <a:pt x="744646" y="146285"/>
                  <a:pt x="744379" y="146018"/>
                </a:cubicBezTo>
                <a:cubicBezTo>
                  <a:pt x="744246" y="145885"/>
                  <a:pt x="744179" y="145018"/>
                  <a:pt x="744179" y="143418"/>
                </a:cubicBezTo>
                <a:cubicBezTo>
                  <a:pt x="744179" y="138884"/>
                  <a:pt x="744446" y="135150"/>
                  <a:pt x="744979" y="132217"/>
                </a:cubicBezTo>
                <a:cubicBezTo>
                  <a:pt x="745513" y="130083"/>
                  <a:pt x="745913" y="128216"/>
                  <a:pt x="746179" y="126616"/>
                </a:cubicBezTo>
                <a:cubicBezTo>
                  <a:pt x="746713" y="123682"/>
                  <a:pt x="747513" y="120315"/>
                  <a:pt x="748580" y="116515"/>
                </a:cubicBezTo>
                <a:cubicBezTo>
                  <a:pt x="749646" y="112714"/>
                  <a:pt x="750380" y="110481"/>
                  <a:pt x="750780" y="109814"/>
                </a:cubicBezTo>
                <a:lnTo>
                  <a:pt x="751980" y="106814"/>
                </a:lnTo>
                <a:cubicBezTo>
                  <a:pt x="753180" y="104147"/>
                  <a:pt x="755147" y="100513"/>
                  <a:pt x="757881" y="95912"/>
                </a:cubicBezTo>
                <a:cubicBezTo>
                  <a:pt x="760614" y="91312"/>
                  <a:pt x="762581" y="88345"/>
                  <a:pt x="763782" y="87011"/>
                </a:cubicBezTo>
                <a:lnTo>
                  <a:pt x="765582" y="84811"/>
                </a:lnTo>
                <a:cubicBezTo>
                  <a:pt x="766782" y="83211"/>
                  <a:pt x="768649" y="81144"/>
                  <a:pt x="771182" y="78610"/>
                </a:cubicBezTo>
                <a:cubicBezTo>
                  <a:pt x="774250" y="75276"/>
                  <a:pt x="775783" y="73609"/>
                  <a:pt x="775783" y="73609"/>
                </a:cubicBezTo>
                <a:cubicBezTo>
                  <a:pt x="775783" y="73209"/>
                  <a:pt x="774316" y="74009"/>
                  <a:pt x="771383" y="76010"/>
                </a:cubicBezTo>
                <a:cubicBezTo>
                  <a:pt x="768449" y="78010"/>
                  <a:pt x="766415" y="79343"/>
                  <a:pt x="765282" y="80010"/>
                </a:cubicBezTo>
                <a:cubicBezTo>
                  <a:pt x="764148" y="80677"/>
                  <a:pt x="762915" y="81077"/>
                  <a:pt x="761581" y="81210"/>
                </a:cubicBezTo>
                <a:cubicBezTo>
                  <a:pt x="760114" y="81610"/>
                  <a:pt x="759114" y="82144"/>
                  <a:pt x="758581" y="82811"/>
                </a:cubicBezTo>
                <a:cubicBezTo>
                  <a:pt x="757514" y="83877"/>
                  <a:pt x="756114" y="84411"/>
                  <a:pt x="754380" y="84411"/>
                </a:cubicBezTo>
                <a:cubicBezTo>
                  <a:pt x="752647" y="84411"/>
                  <a:pt x="751113" y="83944"/>
                  <a:pt x="749780" y="83011"/>
                </a:cubicBezTo>
                <a:cubicBezTo>
                  <a:pt x="747646" y="81410"/>
                  <a:pt x="746579" y="79143"/>
                  <a:pt x="746579" y="76210"/>
                </a:cubicBezTo>
                <a:cubicBezTo>
                  <a:pt x="746579" y="74343"/>
                  <a:pt x="746979" y="72209"/>
                  <a:pt x="747780" y="69809"/>
                </a:cubicBezTo>
                <a:cubicBezTo>
                  <a:pt x="748980" y="66342"/>
                  <a:pt x="750180" y="63675"/>
                  <a:pt x="751380" y="61808"/>
                </a:cubicBezTo>
                <a:cubicBezTo>
                  <a:pt x="752047" y="60741"/>
                  <a:pt x="753014" y="59474"/>
                  <a:pt x="754280" y="58007"/>
                </a:cubicBezTo>
                <a:cubicBezTo>
                  <a:pt x="755547" y="56541"/>
                  <a:pt x="756647" y="55274"/>
                  <a:pt x="757581" y="54207"/>
                </a:cubicBezTo>
                <a:cubicBezTo>
                  <a:pt x="758381" y="53140"/>
                  <a:pt x="758714" y="52607"/>
                  <a:pt x="758581" y="52607"/>
                </a:cubicBezTo>
                <a:lnTo>
                  <a:pt x="758381" y="52607"/>
                </a:lnTo>
                <a:cubicBezTo>
                  <a:pt x="757847" y="52607"/>
                  <a:pt x="756847" y="53207"/>
                  <a:pt x="755380" y="54407"/>
                </a:cubicBezTo>
                <a:cubicBezTo>
                  <a:pt x="755114" y="54540"/>
                  <a:pt x="754480" y="55007"/>
                  <a:pt x="753480" y="55807"/>
                </a:cubicBezTo>
                <a:cubicBezTo>
                  <a:pt x="752480" y="56607"/>
                  <a:pt x="751380" y="57341"/>
                  <a:pt x="750180" y="58007"/>
                </a:cubicBezTo>
                <a:cubicBezTo>
                  <a:pt x="747513" y="59741"/>
                  <a:pt x="745446" y="60808"/>
                  <a:pt x="743979" y="61208"/>
                </a:cubicBezTo>
                <a:cubicBezTo>
                  <a:pt x="742912" y="61341"/>
                  <a:pt x="741445" y="61741"/>
                  <a:pt x="739579" y="62408"/>
                </a:cubicBezTo>
                <a:lnTo>
                  <a:pt x="733378" y="64008"/>
                </a:lnTo>
                <a:lnTo>
                  <a:pt x="729377" y="65008"/>
                </a:lnTo>
                <a:lnTo>
                  <a:pt x="727177" y="63808"/>
                </a:lnTo>
                <a:lnTo>
                  <a:pt x="723577" y="61808"/>
                </a:lnTo>
                <a:cubicBezTo>
                  <a:pt x="722643" y="61141"/>
                  <a:pt x="722043" y="60808"/>
                  <a:pt x="721776" y="60808"/>
                </a:cubicBezTo>
                <a:cubicBezTo>
                  <a:pt x="721510" y="60808"/>
                  <a:pt x="720843" y="60441"/>
                  <a:pt x="719776" y="59708"/>
                </a:cubicBezTo>
                <a:cubicBezTo>
                  <a:pt x="718709" y="58974"/>
                  <a:pt x="717709" y="58207"/>
                  <a:pt x="716776" y="57407"/>
                </a:cubicBezTo>
                <a:cubicBezTo>
                  <a:pt x="715442" y="56074"/>
                  <a:pt x="714175" y="53907"/>
                  <a:pt x="712975" y="50907"/>
                </a:cubicBezTo>
                <a:cubicBezTo>
                  <a:pt x="711775" y="47906"/>
                  <a:pt x="711308" y="45739"/>
                  <a:pt x="711575" y="44406"/>
                </a:cubicBezTo>
                <a:cubicBezTo>
                  <a:pt x="711708" y="43872"/>
                  <a:pt x="711942" y="43339"/>
                  <a:pt x="712275" y="42806"/>
                </a:cubicBezTo>
                <a:cubicBezTo>
                  <a:pt x="712609" y="42272"/>
                  <a:pt x="712908" y="42005"/>
                  <a:pt x="713175" y="42005"/>
                </a:cubicBezTo>
                <a:cubicBezTo>
                  <a:pt x="713575" y="42272"/>
                  <a:pt x="714109" y="42739"/>
                  <a:pt x="714775" y="43406"/>
                </a:cubicBezTo>
                <a:cubicBezTo>
                  <a:pt x="715442" y="44072"/>
                  <a:pt x="716042" y="44739"/>
                  <a:pt x="716576" y="45406"/>
                </a:cubicBezTo>
                <a:cubicBezTo>
                  <a:pt x="717109" y="46073"/>
                  <a:pt x="718409" y="46706"/>
                  <a:pt x="720476" y="47306"/>
                </a:cubicBezTo>
                <a:cubicBezTo>
                  <a:pt x="722543" y="47906"/>
                  <a:pt x="724443" y="48206"/>
                  <a:pt x="726177" y="48206"/>
                </a:cubicBezTo>
                <a:cubicBezTo>
                  <a:pt x="728711" y="48206"/>
                  <a:pt x="732311" y="47473"/>
                  <a:pt x="736978" y="46006"/>
                </a:cubicBezTo>
                <a:cubicBezTo>
                  <a:pt x="738578" y="45473"/>
                  <a:pt x="739779" y="45206"/>
                  <a:pt x="740579" y="45206"/>
                </a:cubicBezTo>
                <a:cubicBezTo>
                  <a:pt x="741646" y="45073"/>
                  <a:pt x="748580" y="42339"/>
                  <a:pt x="761381" y="37005"/>
                </a:cubicBezTo>
                <a:lnTo>
                  <a:pt x="771583" y="33004"/>
                </a:lnTo>
                <a:cubicBezTo>
                  <a:pt x="773049" y="32471"/>
                  <a:pt x="774149" y="32038"/>
                  <a:pt x="774883" y="31704"/>
                </a:cubicBezTo>
                <a:cubicBezTo>
                  <a:pt x="775616" y="31371"/>
                  <a:pt x="775916" y="31071"/>
                  <a:pt x="775783" y="30804"/>
                </a:cubicBezTo>
                <a:cubicBezTo>
                  <a:pt x="775516" y="30271"/>
                  <a:pt x="775250" y="29904"/>
                  <a:pt x="774983" y="29704"/>
                </a:cubicBezTo>
                <a:cubicBezTo>
                  <a:pt x="774716" y="29504"/>
                  <a:pt x="774183" y="29404"/>
                  <a:pt x="773383" y="29404"/>
                </a:cubicBezTo>
                <a:cubicBezTo>
                  <a:pt x="772449" y="29404"/>
                  <a:pt x="771716" y="29271"/>
                  <a:pt x="771182" y="29004"/>
                </a:cubicBezTo>
                <a:cubicBezTo>
                  <a:pt x="770649" y="28604"/>
                  <a:pt x="769682" y="28270"/>
                  <a:pt x="768282" y="28004"/>
                </a:cubicBezTo>
                <a:cubicBezTo>
                  <a:pt x="766882" y="27737"/>
                  <a:pt x="765848" y="27737"/>
                  <a:pt x="765182" y="28004"/>
                </a:cubicBezTo>
                <a:cubicBezTo>
                  <a:pt x="764515" y="28270"/>
                  <a:pt x="764048" y="28270"/>
                  <a:pt x="763782" y="28004"/>
                </a:cubicBezTo>
                <a:lnTo>
                  <a:pt x="761381" y="28204"/>
                </a:lnTo>
                <a:cubicBezTo>
                  <a:pt x="760048" y="28470"/>
                  <a:pt x="759114" y="28604"/>
                  <a:pt x="758581" y="28604"/>
                </a:cubicBezTo>
                <a:cubicBezTo>
                  <a:pt x="757381" y="28604"/>
                  <a:pt x="756647" y="28337"/>
                  <a:pt x="756381" y="27804"/>
                </a:cubicBezTo>
                <a:lnTo>
                  <a:pt x="756381" y="27604"/>
                </a:lnTo>
                <a:cubicBezTo>
                  <a:pt x="756381" y="27070"/>
                  <a:pt x="756914" y="26404"/>
                  <a:pt x="757981" y="25603"/>
                </a:cubicBezTo>
                <a:cubicBezTo>
                  <a:pt x="759714" y="24270"/>
                  <a:pt x="761748" y="22170"/>
                  <a:pt x="764082" y="19303"/>
                </a:cubicBezTo>
                <a:cubicBezTo>
                  <a:pt x="766415" y="16436"/>
                  <a:pt x="767582" y="14535"/>
                  <a:pt x="767582" y="13602"/>
                </a:cubicBezTo>
                <a:cubicBezTo>
                  <a:pt x="767582" y="12935"/>
                  <a:pt x="766649" y="11535"/>
                  <a:pt x="764782" y="9401"/>
                </a:cubicBezTo>
                <a:cubicBezTo>
                  <a:pt x="763848" y="8468"/>
                  <a:pt x="763715" y="7735"/>
                  <a:pt x="764382" y="7201"/>
                </a:cubicBezTo>
                <a:close/>
                <a:moveTo>
                  <a:pt x="1307640" y="0"/>
                </a:moveTo>
                <a:cubicBezTo>
                  <a:pt x="1309374" y="0"/>
                  <a:pt x="1311974" y="1334"/>
                  <a:pt x="1315441" y="4001"/>
                </a:cubicBezTo>
                <a:cubicBezTo>
                  <a:pt x="1317308" y="5468"/>
                  <a:pt x="1318575" y="6568"/>
                  <a:pt x="1319241" y="7301"/>
                </a:cubicBezTo>
                <a:cubicBezTo>
                  <a:pt x="1319908" y="8035"/>
                  <a:pt x="1320242" y="8668"/>
                  <a:pt x="1320242" y="9201"/>
                </a:cubicBezTo>
                <a:cubicBezTo>
                  <a:pt x="1320242" y="9868"/>
                  <a:pt x="1319975" y="10802"/>
                  <a:pt x="1319441" y="12002"/>
                </a:cubicBezTo>
                <a:cubicBezTo>
                  <a:pt x="1318908" y="13202"/>
                  <a:pt x="1318375" y="14135"/>
                  <a:pt x="1317841" y="14802"/>
                </a:cubicBezTo>
                <a:lnTo>
                  <a:pt x="1315441" y="18603"/>
                </a:lnTo>
                <a:lnTo>
                  <a:pt x="1313841" y="21403"/>
                </a:lnTo>
                <a:cubicBezTo>
                  <a:pt x="1311841" y="24737"/>
                  <a:pt x="1309007" y="30037"/>
                  <a:pt x="1305340" y="37305"/>
                </a:cubicBezTo>
                <a:cubicBezTo>
                  <a:pt x="1301673" y="44572"/>
                  <a:pt x="1299306" y="49540"/>
                  <a:pt x="1298239" y="52207"/>
                </a:cubicBezTo>
                <a:lnTo>
                  <a:pt x="1297239" y="54607"/>
                </a:lnTo>
                <a:lnTo>
                  <a:pt x="1298039" y="54407"/>
                </a:lnTo>
                <a:cubicBezTo>
                  <a:pt x="1301639" y="53074"/>
                  <a:pt x="1304906" y="52407"/>
                  <a:pt x="1307840" y="52407"/>
                </a:cubicBezTo>
                <a:cubicBezTo>
                  <a:pt x="1310507" y="52407"/>
                  <a:pt x="1312641" y="52773"/>
                  <a:pt x="1314241" y="53507"/>
                </a:cubicBezTo>
                <a:cubicBezTo>
                  <a:pt x="1315841" y="54240"/>
                  <a:pt x="1317841" y="55741"/>
                  <a:pt x="1320242" y="58007"/>
                </a:cubicBezTo>
                <a:cubicBezTo>
                  <a:pt x="1322242" y="60008"/>
                  <a:pt x="1323609" y="61641"/>
                  <a:pt x="1324342" y="62908"/>
                </a:cubicBezTo>
                <a:cubicBezTo>
                  <a:pt x="1325076" y="64175"/>
                  <a:pt x="1325642" y="65875"/>
                  <a:pt x="1326042" y="68009"/>
                </a:cubicBezTo>
                <a:cubicBezTo>
                  <a:pt x="1326176" y="68675"/>
                  <a:pt x="1326242" y="69876"/>
                  <a:pt x="1326242" y="71609"/>
                </a:cubicBezTo>
                <a:cubicBezTo>
                  <a:pt x="1326242" y="75076"/>
                  <a:pt x="1325976" y="77610"/>
                  <a:pt x="1325442" y="79210"/>
                </a:cubicBezTo>
                <a:cubicBezTo>
                  <a:pt x="1324376" y="83877"/>
                  <a:pt x="1322842" y="88145"/>
                  <a:pt x="1320842" y="92012"/>
                </a:cubicBezTo>
                <a:cubicBezTo>
                  <a:pt x="1319241" y="95479"/>
                  <a:pt x="1318441" y="97346"/>
                  <a:pt x="1318441" y="97612"/>
                </a:cubicBezTo>
                <a:cubicBezTo>
                  <a:pt x="1318308" y="98012"/>
                  <a:pt x="1318708" y="98646"/>
                  <a:pt x="1319642" y="99513"/>
                </a:cubicBezTo>
                <a:cubicBezTo>
                  <a:pt x="1320575" y="100379"/>
                  <a:pt x="1322042" y="101613"/>
                  <a:pt x="1324042" y="103213"/>
                </a:cubicBezTo>
                <a:cubicBezTo>
                  <a:pt x="1325242" y="104147"/>
                  <a:pt x="1326709" y="105480"/>
                  <a:pt x="1328443" y="107214"/>
                </a:cubicBezTo>
                <a:cubicBezTo>
                  <a:pt x="1330176" y="108947"/>
                  <a:pt x="1331176" y="110147"/>
                  <a:pt x="1331443" y="110814"/>
                </a:cubicBezTo>
                <a:cubicBezTo>
                  <a:pt x="1331577" y="111214"/>
                  <a:pt x="1332510" y="112281"/>
                  <a:pt x="1334243" y="114014"/>
                </a:cubicBezTo>
                <a:cubicBezTo>
                  <a:pt x="1336777" y="116415"/>
                  <a:pt x="1339177" y="118882"/>
                  <a:pt x="1341444" y="121415"/>
                </a:cubicBezTo>
                <a:cubicBezTo>
                  <a:pt x="1342911" y="122882"/>
                  <a:pt x="1343911" y="124049"/>
                  <a:pt x="1344445" y="124916"/>
                </a:cubicBezTo>
                <a:cubicBezTo>
                  <a:pt x="1344978" y="125783"/>
                  <a:pt x="1345711" y="127216"/>
                  <a:pt x="1346645" y="129216"/>
                </a:cubicBezTo>
                <a:cubicBezTo>
                  <a:pt x="1347045" y="130283"/>
                  <a:pt x="1347312" y="131450"/>
                  <a:pt x="1347445" y="132717"/>
                </a:cubicBezTo>
                <a:cubicBezTo>
                  <a:pt x="1347578" y="133984"/>
                  <a:pt x="1347645" y="136017"/>
                  <a:pt x="1347645" y="138818"/>
                </a:cubicBezTo>
                <a:cubicBezTo>
                  <a:pt x="1347645" y="141485"/>
                  <a:pt x="1347612" y="143518"/>
                  <a:pt x="1347545" y="144918"/>
                </a:cubicBezTo>
                <a:cubicBezTo>
                  <a:pt x="1347478" y="146319"/>
                  <a:pt x="1347245" y="147419"/>
                  <a:pt x="1346845" y="148219"/>
                </a:cubicBezTo>
                <a:cubicBezTo>
                  <a:pt x="1346445" y="149552"/>
                  <a:pt x="1345978" y="150486"/>
                  <a:pt x="1345445" y="151019"/>
                </a:cubicBezTo>
                <a:cubicBezTo>
                  <a:pt x="1345045" y="151552"/>
                  <a:pt x="1344778" y="153086"/>
                  <a:pt x="1344645" y="155620"/>
                </a:cubicBezTo>
                <a:cubicBezTo>
                  <a:pt x="1344645" y="155886"/>
                  <a:pt x="1344011" y="156620"/>
                  <a:pt x="1342744" y="157820"/>
                </a:cubicBezTo>
                <a:cubicBezTo>
                  <a:pt x="1341478" y="159020"/>
                  <a:pt x="1340711" y="159620"/>
                  <a:pt x="1340444" y="159620"/>
                </a:cubicBezTo>
                <a:cubicBezTo>
                  <a:pt x="1340311" y="159620"/>
                  <a:pt x="1340177" y="159487"/>
                  <a:pt x="1340044" y="159220"/>
                </a:cubicBezTo>
                <a:cubicBezTo>
                  <a:pt x="1339911" y="158953"/>
                  <a:pt x="1339844" y="158620"/>
                  <a:pt x="1339844" y="158220"/>
                </a:cubicBezTo>
                <a:cubicBezTo>
                  <a:pt x="1339577" y="157020"/>
                  <a:pt x="1339077" y="155820"/>
                  <a:pt x="1338344" y="154620"/>
                </a:cubicBezTo>
                <a:cubicBezTo>
                  <a:pt x="1337611" y="153419"/>
                  <a:pt x="1336977" y="152753"/>
                  <a:pt x="1336444" y="152619"/>
                </a:cubicBezTo>
                <a:cubicBezTo>
                  <a:pt x="1335644" y="152353"/>
                  <a:pt x="1335110" y="152053"/>
                  <a:pt x="1334843" y="151719"/>
                </a:cubicBezTo>
                <a:cubicBezTo>
                  <a:pt x="1334577" y="151386"/>
                  <a:pt x="1334377" y="150952"/>
                  <a:pt x="1334243" y="150419"/>
                </a:cubicBezTo>
                <a:cubicBezTo>
                  <a:pt x="1334243" y="149886"/>
                  <a:pt x="1333843" y="148819"/>
                  <a:pt x="1333043" y="147219"/>
                </a:cubicBezTo>
                <a:cubicBezTo>
                  <a:pt x="1332110" y="146018"/>
                  <a:pt x="1331643" y="145085"/>
                  <a:pt x="1331643" y="144418"/>
                </a:cubicBezTo>
                <a:cubicBezTo>
                  <a:pt x="1331643" y="143218"/>
                  <a:pt x="1330576" y="141285"/>
                  <a:pt x="1328443" y="138618"/>
                </a:cubicBezTo>
                <a:cubicBezTo>
                  <a:pt x="1327109" y="137151"/>
                  <a:pt x="1325442" y="134817"/>
                  <a:pt x="1323442" y="131617"/>
                </a:cubicBezTo>
                <a:cubicBezTo>
                  <a:pt x="1322375" y="130016"/>
                  <a:pt x="1321408" y="128683"/>
                  <a:pt x="1320542" y="127616"/>
                </a:cubicBezTo>
                <a:cubicBezTo>
                  <a:pt x="1319675" y="126549"/>
                  <a:pt x="1318441" y="125416"/>
                  <a:pt x="1316841" y="124216"/>
                </a:cubicBezTo>
                <a:cubicBezTo>
                  <a:pt x="1315908" y="123549"/>
                  <a:pt x="1314708" y="122215"/>
                  <a:pt x="1313241" y="120215"/>
                </a:cubicBezTo>
                <a:cubicBezTo>
                  <a:pt x="1309240" y="115281"/>
                  <a:pt x="1306840" y="112814"/>
                  <a:pt x="1306040" y="112814"/>
                </a:cubicBezTo>
                <a:cubicBezTo>
                  <a:pt x="1305640" y="112814"/>
                  <a:pt x="1304706" y="113548"/>
                  <a:pt x="1303240" y="115015"/>
                </a:cubicBezTo>
                <a:cubicBezTo>
                  <a:pt x="1300973" y="117015"/>
                  <a:pt x="1298772" y="118782"/>
                  <a:pt x="1296639" y="120315"/>
                </a:cubicBezTo>
                <a:cubicBezTo>
                  <a:pt x="1294505" y="121849"/>
                  <a:pt x="1293105" y="122616"/>
                  <a:pt x="1292438" y="122616"/>
                </a:cubicBezTo>
                <a:lnTo>
                  <a:pt x="1291038" y="123416"/>
                </a:lnTo>
                <a:cubicBezTo>
                  <a:pt x="1289304" y="124616"/>
                  <a:pt x="1285971" y="125016"/>
                  <a:pt x="1281037" y="124616"/>
                </a:cubicBezTo>
                <a:cubicBezTo>
                  <a:pt x="1276236" y="123949"/>
                  <a:pt x="1273503" y="123416"/>
                  <a:pt x="1272836" y="123016"/>
                </a:cubicBezTo>
                <a:cubicBezTo>
                  <a:pt x="1272569" y="122749"/>
                  <a:pt x="1272169" y="122616"/>
                  <a:pt x="1271635" y="122616"/>
                </a:cubicBezTo>
                <a:cubicBezTo>
                  <a:pt x="1271236" y="122616"/>
                  <a:pt x="1270235" y="122215"/>
                  <a:pt x="1268635" y="121415"/>
                </a:cubicBezTo>
                <a:cubicBezTo>
                  <a:pt x="1267435" y="120882"/>
                  <a:pt x="1266568" y="120615"/>
                  <a:pt x="1266035" y="120615"/>
                </a:cubicBezTo>
                <a:cubicBezTo>
                  <a:pt x="1265768" y="120615"/>
                  <a:pt x="1265435" y="121149"/>
                  <a:pt x="1265035" y="122215"/>
                </a:cubicBezTo>
                <a:cubicBezTo>
                  <a:pt x="1264635" y="123282"/>
                  <a:pt x="1264435" y="124216"/>
                  <a:pt x="1264435" y="125016"/>
                </a:cubicBezTo>
                <a:cubicBezTo>
                  <a:pt x="1264435" y="126083"/>
                  <a:pt x="1263601" y="127249"/>
                  <a:pt x="1261934" y="128516"/>
                </a:cubicBezTo>
                <a:cubicBezTo>
                  <a:pt x="1260268" y="129783"/>
                  <a:pt x="1258701" y="130417"/>
                  <a:pt x="1257234" y="130417"/>
                </a:cubicBezTo>
                <a:cubicBezTo>
                  <a:pt x="1256300" y="130417"/>
                  <a:pt x="1255167" y="129583"/>
                  <a:pt x="1253833" y="127916"/>
                </a:cubicBezTo>
                <a:cubicBezTo>
                  <a:pt x="1252500" y="126249"/>
                  <a:pt x="1251700" y="124682"/>
                  <a:pt x="1251433" y="123216"/>
                </a:cubicBezTo>
                <a:cubicBezTo>
                  <a:pt x="1251300" y="122416"/>
                  <a:pt x="1251000" y="121582"/>
                  <a:pt x="1250533" y="120715"/>
                </a:cubicBezTo>
                <a:cubicBezTo>
                  <a:pt x="1250066" y="119849"/>
                  <a:pt x="1249633" y="119415"/>
                  <a:pt x="1249233" y="119415"/>
                </a:cubicBezTo>
                <a:cubicBezTo>
                  <a:pt x="1248966" y="119415"/>
                  <a:pt x="1247766" y="120749"/>
                  <a:pt x="1245632" y="123416"/>
                </a:cubicBezTo>
                <a:cubicBezTo>
                  <a:pt x="1243365" y="125949"/>
                  <a:pt x="1241832" y="127483"/>
                  <a:pt x="1241032" y="128016"/>
                </a:cubicBezTo>
                <a:lnTo>
                  <a:pt x="1238232" y="129816"/>
                </a:lnTo>
                <a:cubicBezTo>
                  <a:pt x="1236765" y="130750"/>
                  <a:pt x="1235231" y="131217"/>
                  <a:pt x="1233631" y="131217"/>
                </a:cubicBezTo>
                <a:cubicBezTo>
                  <a:pt x="1233097" y="131217"/>
                  <a:pt x="1232564" y="130950"/>
                  <a:pt x="1232031" y="130417"/>
                </a:cubicBezTo>
                <a:cubicBezTo>
                  <a:pt x="1231497" y="129883"/>
                  <a:pt x="1230764" y="128883"/>
                  <a:pt x="1229830" y="127416"/>
                </a:cubicBezTo>
                <a:cubicBezTo>
                  <a:pt x="1229297" y="126349"/>
                  <a:pt x="1228630" y="125483"/>
                  <a:pt x="1227830" y="124816"/>
                </a:cubicBezTo>
                <a:cubicBezTo>
                  <a:pt x="1227430" y="124416"/>
                  <a:pt x="1227097" y="123682"/>
                  <a:pt x="1226830" y="122616"/>
                </a:cubicBezTo>
                <a:cubicBezTo>
                  <a:pt x="1226830" y="121815"/>
                  <a:pt x="1226497" y="121082"/>
                  <a:pt x="1225830" y="120415"/>
                </a:cubicBezTo>
                <a:cubicBezTo>
                  <a:pt x="1225563" y="120149"/>
                  <a:pt x="1225430" y="119882"/>
                  <a:pt x="1225430" y="119615"/>
                </a:cubicBezTo>
                <a:cubicBezTo>
                  <a:pt x="1225430" y="119082"/>
                  <a:pt x="1225696" y="118015"/>
                  <a:pt x="1226230" y="116415"/>
                </a:cubicBezTo>
                <a:cubicBezTo>
                  <a:pt x="1227563" y="112681"/>
                  <a:pt x="1228464" y="109847"/>
                  <a:pt x="1228930" y="107914"/>
                </a:cubicBezTo>
                <a:cubicBezTo>
                  <a:pt x="1229397" y="105980"/>
                  <a:pt x="1229764" y="103747"/>
                  <a:pt x="1230030" y="101213"/>
                </a:cubicBezTo>
                <a:lnTo>
                  <a:pt x="1230830" y="94812"/>
                </a:lnTo>
                <a:lnTo>
                  <a:pt x="1230830" y="94012"/>
                </a:lnTo>
                <a:cubicBezTo>
                  <a:pt x="1230830" y="93345"/>
                  <a:pt x="1230697" y="92345"/>
                  <a:pt x="1230430" y="91012"/>
                </a:cubicBezTo>
                <a:lnTo>
                  <a:pt x="1229630" y="88611"/>
                </a:lnTo>
                <a:lnTo>
                  <a:pt x="1228030" y="89011"/>
                </a:lnTo>
                <a:cubicBezTo>
                  <a:pt x="1226697" y="89278"/>
                  <a:pt x="1225163" y="89411"/>
                  <a:pt x="1223430" y="89411"/>
                </a:cubicBezTo>
                <a:lnTo>
                  <a:pt x="1220629" y="89211"/>
                </a:lnTo>
                <a:lnTo>
                  <a:pt x="1220029" y="91812"/>
                </a:lnTo>
                <a:cubicBezTo>
                  <a:pt x="1218829" y="95412"/>
                  <a:pt x="1217695" y="98413"/>
                  <a:pt x="1216629" y="100813"/>
                </a:cubicBezTo>
                <a:cubicBezTo>
                  <a:pt x="1214628" y="105880"/>
                  <a:pt x="1213628" y="108480"/>
                  <a:pt x="1213628" y="108614"/>
                </a:cubicBezTo>
                <a:cubicBezTo>
                  <a:pt x="1213628" y="109414"/>
                  <a:pt x="1213362" y="109947"/>
                  <a:pt x="1212828" y="110214"/>
                </a:cubicBezTo>
                <a:cubicBezTo>
                  <a:pt x="1212561" y="110481"/>
                  <a:pt x="1212428" y="110814"/>
                  <a:pt x="1212428" y="111214"/>
                </a:cubicBezTo>
                <a:cubicBezTo>
                  <a:pt x="1212428" y="111481"/>
                  <a:pt x="1212095" y="112214"/>
                  <a:pt x="1211428" y="113414"/>
                </a:cubicBezTo>
                <a:cubicBezTo>
                  <a:pt x="1210761" y="114615"/>
                  <a:pt x="1210094" y="115615"/>
                  <a:pt x="1209428" y="116415"/>
                </a:cubicBezTo>
                <a:cubicBezTo>
                  <a:pt x="1208761" y="117348"/>
                  <a:pt x="1208428" y="117882"/>
                  <a:pt x="1208428" y="118015"/>
                </a:cubicBezTo>
                <a:cubicBezTo>
                  <a:pt x="1208428" y="118282"/>
                  <a:pt x="1207561" y="119248"/>
                  <a:pt x="1205827" y="120915"/>
                </a:cubicBezTo>
                <a:cubicBezTo>
                  <a:pt x="1204094" y="122582"/>
                  <a:pt x="1202894" y="123549"/>
                  <a:pt x="1202227" y="123816"/>
                </a:cubicBezTo>
                <a:cubicBezTo>
                  <a:pt x="1201827" y="123949"/>
                  <a:pt x="1200893" y="124016"/>
                  <a:pt x="1199427" y="124016"/>
                </a:cubicBezTo>
                <a:cubicBezTo>
                  <a:pt x="1198360" y="123749"/>
                  <a:pt x="1197360" y="123616"/>
                  <a:pt x="1196426" y="123616"/>
                </a:cubicBezTo>
                <a:cubicBezTo>
                  <a:pt x="1195493" y="123616"/>
                  <a:pt x="1194793" y="123216"/>
                  <a:pt x="1194326" y="122416"/>
                </a:cubicBezTo>
                <a:cubicBezTo>
                  <a:pt x="1193859" y="121615"/>
                  <a:pt x="1193492" y="120349"/>
                  <a:pt x="1193226" y="118615"/>
                </a:cubicBezTo>
                <a:cubicBezTo>
                  <a:pt x="1192959" y="116881"/>
                  <a:pt x="1192692" y="115681"/>
                  <a:pt x="1192426" y="115015"/>
                </a:cubicBezTo>
                <a:cubicBezTo>
                  <a:pt x="1192026" y="113948"/>
                  <a:pt x="1191659" y="112814"/>
                  <a:pt x="1191326" y="111614"/>
                </a:cubicBezTo>
                <a:cubicBezTo>
                  <a:pt x="1190992" y="110414"/>
                  <a:pt x="1190825" y="109547"/>
                  <a:pt x="1190825" y="109014"/>
                </a:cubicBezTo>
                <a:lnTo>
                  <a:pt x="1189625" y="103413"/>
                </a:lnTo>
                <a:cubicBezTo>
                  <a:pt x="1188692" y="99679"/>
                  <a:pt x="1188225" y="96812"/>
                  <a:pt x="1188225" y="94812"/>
                </a:cubicBezTo>
                <a:lnTo>
                  <a:pt x="1188425" y="91812"/>
                </a:lnTo>
                <a:cubicBezTo>
                  <a:pt x="1188959" y="92078"/>
                  <a:pt x="1189792" y="92678"/>
                  <a:pt x="1190925" y="93612"/>
                </a:cubicBezTo>
                <a:cubicBezTo>
                  <a:pt x="1192059" y="94545"/>
                  <a:pt x="1193092" y="95412"/>
                  <a:pt x="1194026" y="96212"/>
                </a:cubicBezTo>
                <a:cubicBezTo>
                  <a:pt x="1194693" y="96879"/>
                  <a:pt x="1195359" y="97412"/>
                  <a:pt x="1196026" y="97812"/>
                </a:cubicBezTo>
                <a:cubicBezTo>
                  <a:pt x="1196693" y="98212"/>
                  <a:pt x="1197160" y="98413"/>
                  <a:pt x="1197426" y="98413"/>
                </a:cubicBezTo>
                <a:cubicBezTo>
                  <a:pt x="1198093" y="98413"/>
                  <a:pt x="1199027" y="96546"/>
                  <a:pt x="1200227" y="92812"/>
                </a:cubicBezTo>
                <a:cubicBezTo>
                  <a:pt x="1201827" y="88811"/>
                  <a:pt x="1202627" y="86811"/>
                  <a:pt x="1202627" y="86811"/>
                </a:cubicBezTo>
                <a:cubicBezTo>
                  <a:pt x="1206094" y="79610"/>
                  <a:pt x="1208228" y="73476"/>
                  <a:pt x="1209028" y="68409"/>
                </a:cubicBezTo>
                <a:cubicBezTo>
                  <a:pt x="1209428" y="66142"/>
                  <a:pt x="1209761" y="63008"/>
                  <a:pt x="1210028" y="59008"/>
                </a:cubicBezTo>
                <a:cubicBezTo>
                  <a:pt x="1210295" y="55007"/>
                  <a:pt x="1210428" y="51407"/>
                  <a:pt x="1210428" y="48206"/>
                </a:cubicBezTo>
                <a:cubicBezTo>
                  <a:pt x="1210428" y="45273"/>
                  <a:pt x="1210094" y="43039"/>
                  <a:pt x="1209428" y="41505"/>
                </a:cubicBezTo>
                <a:cubicBezTo>
                  <a:pt x="1208761" y="39972"/>
                  <a:pt x="1207294" y="38005"/>
                  <a:pt x="1205027" y="35605"/>
                </a:cubicBezTo>
                <a:cubicBezTo>
                  <a:pt x="1202894" y="33471"/>
                  <a:pt x="1201827" y="32271"/>
                  <a:pt x="1201827" y="32004"/>
                </a:cubicBezTo>
                <a:cubicBezTo>
                  <a:pt x="1201827" y="31738"/>
                  <a:pt x="1202160" y="31471"/>
                  <a:pt x="1202827" y="31204"/>
                </a:cubicBezTo>
                <a:cubicBezTo>
                  <a:pt x="1202960" y="31071"/>
                  <a:pt x="1203227" y="31004"/>
                  <a:pt x="1203627" y="31004"/>
                </a:cubicBezTo>
                <a:cubicBezTo>
                  <a:pt x="1203894" y="31004"/>
                  <a:pt x="1205094" y="31671"/>
                  <a:pt x="1207227" y="33004"/>
                </a:cubicBezTo>
                <a:cubicBezTo>
                  <a:pt x="1209228" y="34338"/>
                  <a:pt x="1211028" y="35805"/>
                  <a:pt x="1212628" y="37405"/>
                </a:cubicBezTo>
                <a:cubicBezTo>
                  <a:pt x="1214095" y="38872"/>
                  <a:pt x="1215528" y="40772"/>
                  <a:pt x="1216929" y="43106"/>
                </a:cubicBezTo>
                <a:cubicBezTo>
                  <a:pt x="1218329" y="45439"/>
                  <a:pt x="1219029" y="47073"/>
                  <a:pt x="1219029" y="48006"/>
                </a:cubicBezTo>
                <a:cubicBezTo>
                  <a:pt x="1219029" y="48540"/>
                  <a:pt x="1219096" y="48873"/>
                  <a:pt x="1219229" y="49006"/>
                </a:cubicBezTo>
                <a:cubicBezTo>
                  <a:pt x="1219896" y="49273"/>
                  <a:pt x="1223363" y="47873"/>
                  <a:pt x="1229630" y="44806"/>
                </a:cubicBezTo>
                <a:lnTo>
                  <a:pt x="1234031" y="42806"/>
                </a:lnTo>
                <a:lnTo>
                  <a:pt x="1234231" y="40605"/>
                </a:lnTo>
                <a:cubicBezTo>
                  <a:pt x="1234364" y="39539"/>
                  <a:pt x="1234264" y="37505"/>
                  <a:pt x="1233931" y="34505"/>
                </a:cubicBezTo>
                <a:cubicBezTo>
                  <a:pt x="1233598" y="31504"/>
                  <a:pt x="1233231" y="29404"/>
                  <a:pt x="1232831" y="28204"/>
                </a:cubicBezTo>
                <a:cubicBezTo>
                  <a:pt x="1232164" y="26870"/>
                  <a:pt x="1231631" y="26604"/>
                  <a:pt x="1231231" y="27404"/>
                </a:cubicBezTo>
                <a:cubicBezTo>
                  <a:pt x="1230964" y="27670"/>
                  <a:pt x="1230564" y="27804"/>
                  <a:pt x="1230030" y="27804"/>
                </a:cubicBezTo>
                <a:cubicBezTo>
                  <a:pt x="1229630" y="27804"/>
                  <a:pt x="1229164" y="27937"/>
                  <a:pt x="1228630" y="28204"/>
                </a:cubicBezTo>
                <a:cubicBezTo>
                  <a:pt x="1227963" y="29137"/>
                  <a:pt x="1227630" y="29137"/>
                  <a:pt x="1227630" y="28204"/>
                </a:cubicBezTo>
                <a:cubicBezTo>
                  <a:pt x="1227630" y="27804"/>
                  <a:pt x="1227630" y="27337"/>
                  <a:pt x="1227630" y="26804"/>
                </a:cubicBezTo>
                <a:cubicBezTo>
                  <a:pt x="1227630" y="26270"/>
                  <a:pt x="1227563" y="25937"/>
                  <a:pt x="1227430" y="25803"/>
                </a:cubicBezTo>
                <a:cubicBezTo>
                  <a:pt x="1227030" y="25403"/>
                  <a:pt x="1226897" y="24737"/>
                  <a:pt x="1227030" y="23803"/>
                </a:cubicBezTo>
                <a:cubicBezTo>
                  <a:pt x="1227163" y="23136"/>
                  <a:pt x="1227530" y="22270"/>
                  <a:pt x="1228130" y="21203"/>
                </a:cubicBezTo>
                <a:cubicBezTo>
                  <a:pt x="1228730" y="20136"/>
                  <a:pt x="1229164" y="19603"/>
                  <a:pt x="1229430" y="19603"/>
                </a:cubicBezTo>
                <a:cubicBezTo>
                  <a:pt x="1229564" y="19603"/>
                  <a:pt x="1229764" y="19336"/>
                  <a:pt x="1230030" y="18803"/>
                </a:cubicBezTo>
                <a:cubicBezTo>
                  <a:pt x="1230030" y="18536"/>
                  <a:pt x="1230130" y="18336"/>
                  <a:pt x="1230330" y="18202"/>
                </a:cubicBezTo>
                <a:cubicBezTo>
                  <a:pt x="1230531" y="18069"/>
                  <a:pt x="1230764" y="18002"/>
                  <a:pt x="1231030" y="18002"/>
                </a:cubicBezTo>
                <a:cubicBezTo>
                  <a:pt x="1233031" y="18002"/>
                  <a:pt x="1235164" y="18236"/>
                  <a:pt x="1237431" y="18703"/>
                </a:cubicBezTo>
                <a:cubicBezTo>
                  <a:pt x="1239698" y="19169"/>
                  <a:pt x="1241165" y="19669"/>
                  <a:pt x="1241832" y="20203"/>
                </a:cubicBezTo>
                <a:cubicBezTo>
                  <a:pt x="1242365" y="20603"/>
                  <a:pt x="1242899" y="21103"/>
                  <a:pt x="1243432" y="21703"/>
                </a:cubicBezTo>
                <a:cubicBezTo>
                  <a:pt x="1243966" y="22303"/>
                  <a:pt x="1244299" y="22870"/>
                  <a:pt x="1244432" y="23403"/>
                </a:cubicBezTo>
                <a:cubicBezTo>
                  <a:pt x="1244432" y="23937"/>
                  <a:pt x="1244632" y="24603"/>
                  <a:pt x="1245032" y="25403"/>
                </a:cubicBezTo>
                <a:cubicBezTo>
                  <a:pt x="1245299" y="26470"/>
                  <a:pt x="1245432" y="28337"/>
                  <a:pt x="1245432" y="31004"/>
                </a:cubicBezTo>
                <a:cubicBezTo>
                  <a:pt x="1245566" y="33538"/>
                  <a:pt x="1245766" y="35038"/>
                  <a:pt x="1246032" y="35505"/>
                </a:cubicBezTo>
                <a:cubicBezTo>
                  <a:pt x="1246299" y="35971"/>
                  <a:pt x="1247099" y="36071"/>
                  <a:pt x="1248433" y="35805"/>
                </a:cubicBezTo>
                <a:cubicBezTo>
                  <a:pt x="1248833" y="35671"/>
                  <a:pt x="1249299" y="35605"/>
                  <a:pt x="1249833" y="35605"/>
                </a:cubicBezTo>
                <a:cubicBezTo>
                  <a:pt x="1250233" y="35605"/>
                  <a:pt x="1250833" y="35805"/>
                  <a:pt x="1251633" y="36205"/>
                </a:cubicBezTo>
                <a:lnTo>
                  <a:pt x="1256034" y="38605"/>
                </a:lnTo>
                <a:cubicBezTo>
                  <a:pt x="1257234" y="39138"/>
                  <a:pt x="1258034" y="39605"/>
                  <a:pt x="1258434" y="40005"/>
                </a:cubicBezTo>
                <a:cubicBezTo>
                  <a:pt x="1258834" y="40405"/>
                  <a:pt x="1259367" y="41139"/>
                  <a:pt x="1260034" y="42206"/>
                </a:cubicBezTo>
                <a:cubicBezTo>
                  <a:pt x="1260834" y="44206"/>
                  <a:pt x="1261234" y="45606"/>
                  <a:pt x="1261234" y="46406"/>
                </a:cubicBezTo>
                <a:cubicBezTo>
                  <a:pt x="1261234" y="47206"/>
                  <a:pt x="1260968" y="47873"/>
                  <a:pt x="1260434" y="48406"/>
                </a:cubicBezTo>
                <a:cubicBezTo>
                  <a:pt x="1259768" y="49073"/>
                  <a:pt x="1258967" y="49540"/>
                  <a:pt x="1258034" y="49806"/>
                </a:cubicBezTo>
                <a:cubicBezTo>
                  <a:pt x="1257634" y="49806"/>
                  <a:pt x="1257034" y="50006"/>
                  <a:pt x="1256234" y="50407"/>
                </a:cubicBezTo>
                <a:cubicBezTo>
                  <a:pt x="1255834" y="50807"/>
                  <a:pt x="1254900" y="51140"/>
                  <a:pt x="1253433" y="51407"/>
                </a:cubicBezTo>
                <a:cubicBezTo>
                  <a:pt x="1251033" y="51673"/>
                  <a:pt x="1249366" y="52473"/>
                  <a:pt x="1248433" y="53807"/>
                </a:cubicBezTo>
                <a:cubicBezTo>
                  <a:pt x="1248299" y="54074"/>
                  <a:pt x="1248099" y="55407"/>
                  <a:pt x="1247833" y="57807"/>
                </a:cubicBezTo>
                <a:lnTo>
                  <a:pt x="1247833" y="59208"/>
                </a:lnTo>
                <a:cubicBezTo>
                  <a:pt x="1247833" y="60541"/>
                  <a:pt x="1247999" y="61408"/>
                  <a:pt x="1248333" y="61808"/>
                </a:cubicBezTo>
                <a:cubicBezTo>
                  <a:pt x="1248666" y="62208"/>
                  <a:pt x="1249366" y="62408"/>
                  <a:pt x="1250433" y="62408"/>
                </a:cubicBezTo>
                <a:cubicBezTo>
                  <a:pt x="1251500" y="62408"/>
                  <a:pt x="1252233" y="62608"/>
                  <a:pt x="1252633" y="63008"/>
                </a:cubicBezTo>
                <a:lnTo>
                  <a:pt x="1256034" y="64408"/>
                </a:lnTo>
                <a:cubicBezTo>
                  <a:pt x="1258301" y="65475"/>
                  <a:pt x="1259034" y="66742"/>
                  <a:pt x="1258234" y="68209"/>
                </a:cubicBezTo>
                <a:cubicBezTo>
                  <a:pt x="1257701" y="68876"/>
                  <a:pt x="1256934" y="69542"/>
                  <a:pt x="1255934" y="70209"/>
                </a:cubicBezTo>
                <a:cubicBezTo>
                  <a:pt x="1254933" y="70876"/>
                  <a:pt x="1254167" y="71209"/>
                  <a:pt x="1253633" y="71209"/>
                </a:cubicBezTo>
                <a:cubicBezTo>
                  <a:pt x="1252166" y="71209"/>
                  <a:pt x="1251233" y="72009"/>
                  <a:pt x="1250833" y="73609"/>
                </a:cubicBezTo>
                <a:cubicBezTo>
                  <a:pt x="1250700" y="73876"/>
                  <a:pt x="1250500" y="74276"/>
                  <a:pt x="1250233" y="74810"/>
                </a:cubicBezTo>
                <a:cubicBezTo>
                  <a:pt x="1249966" y="75343"/>
                  <a:pt x="1249699" y="75743"/>
                  <a:pt x="1249433" y="76010"/>
                </a:cubicBezTo>
                <a:cubicBezTo>
                  <a:pt x="1248366" y="77077"/>
                  <a:pt x="1247699" y="78043"/>
                  <a:pt x="1247432" y="78910"/>
                </a:cubicBezTo>
                <a:cubicBezTo>
                  <a:pt x="1247166" y="79777"/>
                  <a:pt x="1246966" y="81210"/>
                  <a:pt x="1246833" y="83211"/>
                </a:cubicBezTo>
                <a:cubicBezTo>
                  <a:pt x="1246566" y="86278"/>
                  <a:pt x="1246232" y="88411"/>
                  <a:pt x="1245832" y="89611"/>
                </a:cubicBezTo>
                <a:lnTo>
                  <a:pt x="1245032" y="92612"/>
                </a:lnTo>
                <a:lnTo>
                  <a:pt x="1244232" y="95012"/>
                </a:lnTo>
                <a:cubicBezTo>
                  <a:pt x="1243832" y="95679"/>
                  <a:pt x="1243599" y="96246"/>
                  <a:pt x="1243532" y="96712"/>
                </a:cubicBezTo>
                <a:cubicBezTo>
                  <a:pt x="1243465" y="97179"/>
                  <a:pt x="1243565" y="97746"/>
                  <a:pt x="1243832" y="98413"/>
                </a:cubicBezTo>
                <a:cubicBezTo>
                  <a:pt x="1244232" y="100413"/>
                  <a:pt x="1244432" y="101746"/>
                  <a:pt x="1244432" y="102413"/>
                </a:cubicBezTo>
                <a:cubicBezTo>
                  <a:pt x="1244432" y="102680"/>
                  <a:pt x="1244299" y="103346"/>
                  <a:pt x="1244032" y="104413"/>
                </a:cubicBezTo>
                <a:lnTo>
                  <a:pt x="1243232" y="107414"/>
                </a:lnTo>
                <a:cubicBezTo>
                  <a:pt x="1243099" y="107680"/>
                  <a:pt x="1243065" y="107914"/>
                  <a:pt x="1243132" y="108114"/>
                </a:cubicBezTo>
                <a:cubicBezTo>
                  <a:pt x="1243199" y="108314"/>
                  <a:pt x="1243299" y="108414"/>
                  <a:pt x="1243432" y="108414"/>
                </a:cubicBezTo>
                <a:cubicBezTo>
                  <a:pt x="1244232" y="108414"/>
                  <a:pt x="1247566" y="105347"/>
                  <a:pt x="1253433" y="99213"/>
                </a:cubicBezTo>
                <a:cubicBezTo>
                  <a:pt x="1256900" y="95746"/>
                  <a:pt x="1258901" y="93879"/>
                  <a:pt x="1259434" y="93612"/>
                </a:cubicBezTo>
                <a:cubicBezTo>
                  <a:pt x="1260501" y="92812"/>
                  <a:pt x="1261034" y="92345"/>
                  <a:pt x="1261034" y="92212"/>
                </a:cubicBezTo>
                <a:cubicBezTo>
                  <a:pt x="1261168" y="91812"/>
                  <a:pt x="1261468" y="91078"/>
                  <a:pt x="1261934" y="90011"/>
                </a:cubicBezTo>
                <a:cubicBezTo>
                  <a:pt x="1262401" y="88945"/>
                  <a:pt x="1262968" y="87544"/>
                  <a:pt x="1263635" y="85811"/>
                </a:cubicBezTo>
                <a:cubicBezTo>
                  <a:pt x="1266035" y="79543"/>
                  <a:pt x="1269102" y="72676"/>
                  <a:pt x="1272836" y="65208"/>
                </a:cubicBezTo>
                <a:cubicBezTo>
                  <a:pt x="1277370" y="55874"/>
                  <a:pt x="1281203" y="47573"/>
                  <a:pt x="1284337" y="40305"/>
                </a:cubicBezTo>
                <a:cubicBezTo>
                  <a:pt x="1287471" y="33038"/>
                  <a:pt x="1289038" y="28870"/>
                  <a:pt x="1289038" y="27804"/>
                </a:cubicBezTo>
                <a:cubicBezTo>
                  <a:pt x="1289038" y="27270"/>
                  <a:pt x="1288771" y="27004"/>
                  <a:pt x="1288238" y="27004"/>
                </a:cubicBezTo>
                <a:cubicBezTo>
                  <a:pt x="1287571" y="27004"/>
                  <a:pt x="1286371" y="27204"/>
                  <a:pt x="1284637" y="27604"/>
                </a:cubicBezTo>
                <a:cubicBezTo>
                  <a:pt x="1282637" y="27870"/>
                  <a:pt x="1281570" y="27870"/>
                  <a:pt x="1281437" y="27604"/>
                </a:cubicBezTo>
                <a:cubicBezTo>
                  <a:pt x="1281303" y="27470"/>
                  <a:pt x="1281037" y="27270"/>
                  <a:pt x="1280637" y="27004"/>
                </a:cubicBezTo>
                <a:cubicBezTo>
                  <a:pt x="1280237" y="26737"/>
                  <a:pt x="1279903" y="26537"/>
                  <a:pt x="1279637" y="26404"/>
                </a:cubicBezTo>
                <a:cubicBezTo>
                  <a:pt x="1278703" y="26003"/>
                  <a:pt x="1277770" y="25270"/>
                  <a:pt x="1276836" y="24203"/>
                </a:cubicBezTo>
                <a:cubicBezTo>
                  <a:pt x="1275903" y="23136"/>
                  <a:pt x="1275303" y="22070"/>
                  <a:pt x="1275036" y="21003"/>
                </a:cubicBezTo>
                <a:cubicBezTo>
                  <a:pt x="1274903" y="20469"/>
                  <a:pt x="1274436" y="19603"/>
                  <a:pt x="1273636" y="18403"/>
                </a:cubicBezTo>
                <a:cubicBezTo>
                  <a:pt x="1273102" y="17736"/>
                  <a:pt x="1272636" y="17002"/>
                  <a:pt x="1272236" y="16202"/>
                </a:cubicBezTo>
                <a:cubicBezTo>
                  <a:pt x="1271836" y="15402"/>
                  <a:pt x="1271569" y="14735"/>
                  <a:pt x="1271435" y="14202"/>
                </a:cubicBezTo>
                <a:lnTo>
                  <a:pt x="1272236" y="14402"/>
                </a:lnTo>
                <a:cubicBezTo>
                  <a:pt x="1272636" y="14669"/>
                  <a:pt x="1272936" y="14735"/>
                  <a:pt x="1273136" y="14602"/>
                </a:cubicBezTo>
                <a:cubicBezTo>
                  <a:pt x="1273336" y="14469"/>
                  <a:pt x="1273302" y="14202"/>
                  <a:pt x="1273036" y="13802"/>
                </a:cubicBezTo>
                <a:cubicBezTo>
                  <a:pt x="1273036" y="13402"/>
                  <a:pt x="1273503" y="13469"/>
                  <a:pt x="1274436" y="14002"/>
                </a:cubicBezTo>
                <a:cubicBezTo>
                  <a:pt x="1275236" y="14402"/>
                  <a:pt x="1276170" y="14469"/>
                  <a:pt x="1277236" y="14202"/>
                </a:cubicBezTo>
                <a:cubicBezTo>
                  <a:pt x="1279103" y="13935"/>
                  <a:pt x="1282504" y="12468"/>
                  <a:pt x="1287438" y="9801"/>
                </a:cubicBezTo>
                <a:cubicBezTo>
                  <a:pt x="1293305" y="6334"/>
                  <a:pt x="1298639" y="3467"/>
                  <a:pt x="1303440" y="1200"/>
                </a:cubicBezTo>
                <a:cubicBezTo>
                  <a:pt x="1305040" y="400"/>
                  <a:pt x="1306440" y="0"/>
                  <a:pt x="1307640" y="0"/>
                </a:cubicBezTo>
                <a:close/>
              </a:path>
            </a:pathLst>
          </a:custGeom>
          <a:blipFill dpi="0" rotWithShape="1">
            <a:blip r:embed="rId7"/>
            <a:srcRect/>
            <a:tile tx="0" ty="0" sx="100000" sy="100000" flip="none" algn="ctr"/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threePt" dir="t"/>
          </a:scene3d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>
              <a:lnSpc>
                <a:spcPct val="150000"/>
              </a:lnSpc>
            </a:pPr>
            <a:endParaRPr lang="zh-CN" altLang="en-US" sz="1600" dirty="0">
              <a:solidFill>
                <a:srgbClr val="E4E3E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POSans R" panose="00020600040101010101" pitchFamily="18" charset="-122"/>
              <a:sym typeface="微软雅黑" panose="020B0503020204020204" pitchFamily="34" charset="-122"/>
            </a:endParaRPr>
          </a:p>
        </p:txBody>
      </p:sp>
      <p:pic>
        <p:nvPicPr>
          <p:cNvPr id="48" name="图片 47" descr="地图&#10;&#10;描述已自动生成">
            <a:extLst>
              <a:ext uri="{FF2B5EF4-FFF2-40B4-BE49-F238E27FC236}">
                <a16:creationId xmlns:a16="http://schemas.microsoft.com/office/drawing/2014/main" id="{11C3EF50-14C2-6492-EEA0-46736E13EE8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8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900" b="90000" l="10000" r="90000">
                        <a14:foregroundMark x1="19100" y1="12100" x2="19100" y2="12100"/>
                        <a14:foregroundMark x1="40500" y1="7900" x2="40500" y2="7900"/>
                      </a14:backgroundRemoval>
                    </a14:imgEffect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rcRect l="48823" b="51276"/>
          <a:stretch>
            <a:fillRect/>
          </a:stretch>
        </p:blipFill>
        <p:spPr>
          <a:xfrm>
            <a:off x="0" y="4497465"/>
            <a:ext cx="2600811" cy="2476149"/>
          </a:xfrm>
          <a:custGeom>
            <a:avLst/>
            <a:gdLst>
              <a:gd name="connsiteX0" fmla="*/ 0 w 2600811"/>
              <a:gd name="connsiteY0" fmla="*/ 0 h 2476149"/>
              <a:gd name="connsiteX1" fmla="*/ 2600811 w 2600811"/>
              <a:gd name="connsiteY1" fmla="*/ 0 h 2476149"/>
              <a:gd name="connsiteX2" fmla="*/ 2600811 w 2600811"/>
              <a:gd name="connsiteY2" fmla="*/ 2476149 h 2476149"/>
              <a:gd name="connsiteX3" fmla="*/ 0 w 2600811"/>
              <a:gd name="connsiteY3" fmla="*/ 2476149 h 2476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0811" h="2476149">
                <a:moveTo>
                  <a:pt x="0" y="0"/>
                </a:moveTo>
                <a:lnTo>
                  <a:pt x="2600811" y="0"/>
                </a:lnTo>
                <a:lnTo>
                  <a:pt x="2600811" y="2476149"/>
                </a:lnTo>
                <a:lnTo>
                  <a:pt x="0" y="2476149"/>
                </a:lnTo>
                <a:close/>
              </a:path>
            </a:pathLst>
          </a:custGeom>
        </p:spPr>
      </p:pic>
      <p:pic>
        <p:nvPicPr>
          <p:cNvPr id="50" name="图片 49" descr="图片包含 游戏机, 水, 山, 雨&#10;&#10;描述已自动生成">
            <a:extLst>
              <a:ext uri="{FF2B5EF4-FFF2-40B4-BE49-F238E27FC236}">
                <a16:creationId xmlns:a16="http://schemas.microsoft.com/office/drawing/2014/main" id="{4400A8AB-369E-2356-3223-5C1E78C35B8C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alphaModFix amt="70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 l="8583" t="-1" r="9491" b="47416"/>
          <a:stretch/>
        </p:blipFill>
        <p:spPr>
          <a:xfrm flipH="1">
            <a:off x="7675996" y="3670054"/>
            <a:ext cx="4516004" cy="3303560"/>
          </a:xfrm>
          <a:custGeom>
            <a:avLst/>
            <a:gdLst>
              <a:gd name="connsiteX0" fmla="*/ 4516004 w 4516004"/>
              <a:gd name="connsiteY0" fmla="*/ 0 h 3303560"/>
              <a:gd name="connsiteX1" fmla="*/ 0 w 4516004"/>
              <a:gd name="connsiteY1" fmla="*/ 0 h 3303560"/>
              <a:gd name="connsiteX2" fmla="*/ 0 w 4516004"/>
              <a:gd name="connsiteY2" fmla="*/ 3303560 h 3303560"/>
              <a:gd name="connsiteX3" fmla="*/ 4516004 w 4516004"/>
              <a:gd name="connsiteY3" fmla="*/ 3303560 h 3303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6004" h="3303560">
                <a:moveTo>
                  <a:pt x="4516004" y="0"/>
                </a:moveTo>
                <a:lnTo>
                  <a:pt x="0" y="0"/>
                </a:lnTo>
                <a:lnTo>
                  <a:pt x="0" y="3303560"/>
                </a:lnTo>
                <a:lnTo>
                  <a:pt x="4516004" y="3303560"/>
                </a:lnTo>
                <a:close/>
              </a:path>
            </a:pathLst>
          </a:custGeom>
        </p:spPr>
      </p:pic>
      <p:pic>
        <p:nvPicPr>
          <p:cNvPr id="45" name="图片 44" descr="杯子里有饮料&#10;&#10;中度可信度描述已自动生成">
            <a:extLst>
              <a:ext uri="{FF2B5EF4-FFF2-40B4-BE49-F238E27FC236}">
                <a16:creationId xmlns:a16="http://schemas.microsoft.com/office/drawing/2014/main" id="{6DC87312-7A49-C241-6102-EB268590D191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33000"/>
                    </a14:imgEffect>
                    <a14:imgEffect>
                      <a14:brightnessContrast bright="10000" contrast="10000"/>
                    </a14:imgEffect>
                  </a14:imgLayer>
                </a14:imgProps>
              </a:ext>
            </a:extLst>
          </a:blip>
          <a:srcRect t="15152" b="7951"/>
          <a:stretch/>
        </p:blipFill>
        <p:spPr>
          <a:xfrm>
            <a:off x="574648" y="3045094"/>
            <a:ext cx="3830685" cy="1965325"/>
          </a:xfrm>
          <a:prstGeom prst="rect">
            <a:avLst/>
          </a:prstGeom>
          <a:effectLst>
            <a:outerShdw blurRad="215900" dir="18900000" sy="23000" kx="-1200000" algn="bl" rotWithShape="0">
              <a:srgbClr val="1D1D1D">
                <a:alpha val="40000"/>
              </a:srgbClr>
            </a:outerShdw>
          </a:effectLst>
        </p:spPr>
      </p:pic>
      <p:grpSp>
        <p:nvGrpSpPr>
          <p:cNvPr id="51" name="组合 50">
            <a:extLst>
              <a:ext uri="{FF2B5EF4-FFF2-40B4-BE49-F238E27FC236}">
                <a16:creationId xmlns:a16="http://schemas.microsoft.com/office/drawing/2014/main" id="{4C5A6704-AD38-9599-5146-A4AE4C0AEF2E}"/>
              </a:ext>
            </a:extLst>
          </p:cNvPr>
          <p:cNvGrpSpPr/>
          <p:nvPr/>
        </p:nvGrpSpPr>
        <p:grpSpPr>
          <a:xfrm>
            <a:off x="9332908" y="-1302463"/>
            <a:ext cx="7285093" cy="9294956"/>
            <a:chOff x="9034272" y="-989156"/>
            <a:chExt cx="7285093" cy="9294956"/>
          </a:xfrm>
        </p:grpSpPr>
        <p:pic>
          <p:nvPicPr>
            <p:cNvPr id="43" name="图片 42">
              <a:extLst>
                <a:ext uri="{FF2B5EF4-FFF2-40B4-BE49-F238E27FC236}">
                  <a16:creationId xmlns:a16="http://schemas.microsoft.com/office/drawing/2014/main" id="{742EA7EC-4BDE-B3D4-3251-0FF34CC698F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alphaModFix amt="85000"/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034272" y="-989156"/>
              <a:ext cx="4858512" cy="6858000"/>
            </a:xfrm>
            <a:prstGeom prst="rect">
              <a:avLst/>
            </a:prstGeom>
          </p:spPr>
        </p:pic>
        <p:sp>
          <p:nvSpPr>
            <p:cNvPr id="49" name="椭圆 48">
              <a:extLst>
                <a:ext uri="{FF2B5EF4-FFF2-40B4-BE49-F238E27FC236}">
                  <a16:creationId xmlns:a16="http://schemas.microsoft.com/office/drawing/2014/main" id="{762CFCB7-7CC5-A271-8440-293EDEBA51D9}"/>
                </a:ext>
              </a:extLst>
            </p:cNvPr>
            <p:cNvSpPr/>
            <p:nvPr/>
          </p:nvSpPr>
          <p:spPr>
            <a:xfrm>
              <a:off x="15798800" y="7785235"/>
              <a:ext cx="520565" cy="52056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25" name="PA-文本框 16">
            <a:extLst>
              <a:ext uri="{FF2B5EF4-FFF2-40B4-BE49-F238E27FC236}">
                <a16:creationId xmlns:a16="http://schemas.microsoft.com/office/drawing/2014/main" id="{CF619329-F111-D7DE-04F6-31D955B5B66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438439" y="6185877"/>
            <a:ext cx="5114792" cy="307777"/>
          </a:xfrm>
          <a:prstGeom prst="rect">
            <a:avLst/>
          </a:prstGeom>
          <a:noFill/>
          <a:effectLst/>
        </p:spPr>
        <p:txBody>
          <a:bodyPr vert="horz" wrap="square" rtlCol="0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200" i="0" u="none" strike="noStrike" cap="none" spc="300" normalizeH="0" baseline="0">
                <a:ln>
                  <a:noFill/>
                </a:ln>
                <a:solidFill>
                  <a:srgbClr val="23201D"/>
                </a:solidFill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汉仪行楷简" panose="02010609000101010101" charset="-122"/>
              </a:defRPr>
            </a:lvl1pPr>
          </a:lstStyle>
          <a:p>
            <a:pPr algn="r"/>
            <a:r>
              <a:rPr lang="zh-CN" altLang="en-US" sz="1400" spc="0" dirty="0">
                <a:latin typeface="微软雅黑" panose="020B0503020204020204" pitchFamily="34" charset="-122"/>
                <a:sym typeface="微软雅黑" panose="020B0503020204020204" pitchFamily="34" charset="-122"/>
              </a:rPr>
              <a:t>高中语文</a:t>
            </a:r>
            <a:r>
              <a:rPr lang="en-US" altLang="zh-CN" sz="1400" spc="0" dirty="0">
                <a:latin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 sz="1400" spc="0" dirty="0">
                <a:latin typeface="微软雅黑" panose="020B0503020204020204" pitchFamily="34" charset="-122"/>
                <a:sym typeface="微软雅黑" panose="020B0503020204020204" pitchFamily="34" charset="-122"/>
              </a:rPr>
              <a:t>选择性必修上册</a:t>
            </a:r>
            <a:r>
              <a:rPr lang="en-US" altLang="zh-CN" sz="1400" spc="0" dirty="0">
                <a:latin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 sz="1400" spc="0" dirty="0">
                <a:latin typeface="微软雅黑" panose="020B0503020204020204" pitchFamily="34" charset="-122"/>
                <a:sym typeface="微软雅黑" panose="020B0503020204020204" pitchFamily="34" charset="-122"/>
              </a:rPr>
              <a:t>第二单元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11896311-A591-A6D8-5C6F-95FE9B65365D}"/>
              </a:ext>
            </a:extLst>
          </p:cNvPr>
          <p:cNvSpPr txBox="1"/>
          <p:nvPr/>
        </p:nvSpPr>
        <p:spPr>
          <a:xfrm>
            <a:off x="4787324" y="3255866"/>
            <a:ext cx="425689" cy="2515799"/>
          </a:xfrm>
          <a:custGeom>
            <a:avLst/>
            <a:gdLst/>
            <a:ahLst/>
            <a:cxnLst/>
            <a:rect l="l" t="t" r="r" b="b"/>
            <a:pathLst>
              <a:path w="257432" h="1626641">
                <a:moveTo>
                  <a:pt x="22632" y="1527371"/>
                </a:moveTo>
                <a:lnTo>
                  <a:pt x="25718" y="1527371"/>
                </a:lnTo>
                <a:cubicBezTo>
                  <a:pt x="30004" y="1529600"/>
                  <a:pt x="39991" y="1536244"/>
                  <a:pt x="55679" y="1547303"/>
                </a:cubicBezTo>
                <a:cubicBezTo>
                  <a:pt x="71366" y="1558361"/>
                  <a:pt x="93012" y="1574092"/>
                  <a:pt x="120615" y="1594494"/>
                </a:cubicBezTo>
                <a:lnTo>
                  <a:pt x="132188" y="1603238"/>
                </a:lnTo>
                <a:cubicBezTo>
                  <a:pt x="140418" y="1593465"/>
                  <a:pt x="149890" y="1583050"/>
                  <a:pt x="160606" y="1571991"/>
                </a:cubicBezTo>
                <a:cubicBezTo>
                  <a:pt x="171322" y="1560933"/>
                  <a:pt x="183280" y="1549060"/>
                  <a:pt x="196482" y="1536373"/>
                </a:cubicBezTo>
                <a:cubicBezTo>
                  <a:pt x="202311" y="1531058"/>
                  <a:pt x="206769" y="1528400"/>
                  <a:pt x="209855" y="1528400"/>
                </a:cubicBezTo>
                <a:cubicBezTo>
                  <a:pt x="210198" y="1528400"/>
                  <a:pt x="210369" y="1528486"/>
                  <a:pt x="210369" y="1528657"/>
                </a:cubicBezTo>
                <a:lnTo>
                  <a:pt x="211141" y="1530715"/>
                </a:lnTo>
                <a:cubicBezTo>
                  <a:pt x="211141" y="1539459"/>
                  <a:pt x="195625" y="1557461"/>
                  <a:pt x="164592" y="1584722"/>
                </a:cubicBezTo>
                <a:lnTo>
                  <a:pt x="164592" y="1584464"/>
                </a:lnTo>
                <a:cubicBezTo>
                  <a:pt x="149505" y="1598523"/>
                  <a:pt x="138018" y="1609067"/>
                  <a:pt x="130131" y="1616097"/>
                </a:cubicBezTo>
                <a:cubicBezTo>
                  <a:pt x="122244" y="1623126"/>
                  <a:pt x="117529" y="1626641"/>
                  <a:pt x="115986" y="1626641"/>
                </a:cubicBezTo>
                <a:lnTo>
                  <a:pt x="82811" y="1605553"/>
                </a:lnTo>
                <a:cubicBezTo>
                  <a:pt x="68580" y="1596466"/>
                  <a:pt x="56493" y="1588622"/>
                  <a:pt x="46549" y="1582021"/>
                </a:cubicBezTo>
                <a:cubicBezTo>
                  <a:pt x="36605" y="1575420"/>
                  <a:pt x="28632" y="1569977"/>
                  <a:pt x="22632" y="1565691"/>
                </a:cubicBezTo>
                <a:cubicBezTo>
                  <a:pt x="19546" y="1564147"/>
                  <a:pt x="16202" y="1562004"/>
                  <a:pt x="12602" y="1559261"/>
                </a:cubicBezTo>
                <a:cubicBezTo>
                  <a:pt x="9001" y="1556518"/>
                  <a:pt x="5487" y="1553346"/>
                  <a:pt x="2058" y="1549746"/>
                </a:cubicBezTo>
                <a:lnTo>
                  <a:pt x="1801" y="1549231"/>
                </a:lnTo>
                <a:cubicBezTo>
                  <a:pt x="6773" y="1538944"/>
                  <a:pt x="13716" y="1531658"/>
                  <a:pt x="22632" y="1527371"/>
                </a:cubicBezTo>
                <a:close/>
                <a:moveTo>
                  <a:pt x="34205" y="1486481"/>
                </a:moveTo>
                <a:lnTo>
                  <a:pt x="36005" y="1486481"/>
                </a:lnTo>
                <a:cubicBezTo>
                  <a:pt x="38234" y="1487509"/>
                  <a:pt x="41834" y="1489695"/>
                  <a:pt x="46806" y="1493039"/>
                </a:cubicBezTo>
                <a:cubicBezTo>
                  <a:pt x="51778" y="1496382"/>
                  <a:pt x="57993" y="1500668"/>
                  <a:pt x="65451" y="1505897"/>
                </a:cubicBezTo>
                <a:cubicBezTo>
                  <a:pt x="72909" y="1511127"/>
                  <a:pt x="81439" y="1517256"/>
                  <a:pt x="91040" y="1524285"/>
                </a:cubicBezTo>
                <a:cubicBezTo>
                  <a:pt x="100641" y="1531315"/>
                  <a:pt x="111100" y="1539030"/>
                  <a:pt x="122416" y="1547431"/>
                </a:cubicBezTo>
                <a:cubicBezTo>
                  <a:pt x="125845" y="1549831"/>
                  <a:pt x="129231" y="1552317"/>
                  <a:pt x="132574" y="1554889"/>
                </a:cubicBezTo>
                <a:cubicBezTo>
                  <a:pt x="135917" y="1557461"/>
                  <a:pt x="139303" y="1559947"/>
                  <a:pt x="142732" y="1562347"/>
                </a:cubicBezTo>
                <a:cubicBezTo>
                  <a:pt x="149933" y="1554461"/>
                  <a:pt x="156620" y="1547217"/>
                  <a:pt x="162792" y="1540616"/>
                </a:cubicBezTo>
                <a:cubicBezTo>
                  <a:pt x="168964" y="1534015"/>
                  <a:pt x="174279" y="1528315"/>
                  <a:pt x="178737" y="1523514"/>
                </a:cubicBezTo>
                <a:cubicBezTo>
                  <a:pt x="189024" y="1512198"/>
                  <a:pt x="197725" y="1503411"/>
                  <a:pt x="204840" y="1497153"/>
                </a:cubicBezTo>
                <a:cubicBezTo>
                  <a:pt x="211955" y="1490895"/>
                  <a:pt x="217142" y="1487595"/>
                  <a:pt x="220399" y="1487252"/>
                </a:cubicBezTo>
                <a:cubicBezTo>
                  <a:pt x="220742" y="1487252"/>
                  <a:pt x="220914" y="1487338"/>
                  <a:pt x="220914" y="1487509"/>
                </a:cubicBezTo>
                <a:lnTo>
                  <a:pt x="221685" y="1489052"/>
                </a:lnTo>
                <a:lnTo>
                  <a:pt x="221685" y="1490338"/>
                </a:lnTo>
                <a:cubicBezTo>
                  <a:pt x="220485" y="1500454"/>
                  <a:pt x="204712" y="1518456"/>
                  <a:pt x="174365" y="1544345"/>
                </a:cubicBezTo>
                <a:lnTo>
                  <a:pt x="174365" y="1544088"/>
                </a:lnTo>
                <a:cubicBezTo>
                  <a:pt x="145218" y="1571863"/>
                  <a:pt x="129274" y="1585750"/>
                  <a:pt x="126530" y="1585750"/>
                </a:cubicBezTo>
                <a:lnTo>
                  <a:pt x="82811" y="1557718"/>
                </a:lnTo>
                <a:lnTo>
                  <a:pt x="49892" y="1536373"/>
                </a:lnTo>
                <a:cubicBezTo>
                  <a:pt x="41663" y="1530886"/>
                  <a:pt x="34376" y="1525786"/>
                  <a:pt x="28032" y="1521071"/>
                </a:cubicBezTo>
                <a:cubicBezTo>
                  <a:pt x="21689" y="1516356"/>
                  <a:pt x="16802" y="1512284"/>
                  <a:pt x="13373" y="1508855"/>
                </a:cubicBezTo>
                <a:lnTo>
                  <a:pt x="13373" y="1508083"/>
                </a:lnTo>
                <a:cubicBezTo>
                  <a:pt x="15602" y="1500711"/>
                  <a:pt x="21946" y="1493596"/>
                  <a:pt x="32404" y="1486738"/>
                </a:cubicBezTo>
                <a:cubicBezTo>
                  <a:pt x="32747" y="1486566"/>
                  <a:pt x="33347" y="1486481"/>
                  <a:pt x="34205" y="1486481"/>
                </a:cubicBezTo>
                <a:close/>
                <a:moveTo>
                  <a:pt x="63008" y="1389754"/>
                </a:moveTo>
                <a:cubicBezTo>
                  <a:pt x="59065" y="1392669"/>
                  <a:pt x="54864" y="1396698"/>
                  <a:pt x="50407" y="1401842"/>
                </a:cubicBezTo>
                <a:lnTo>
                  <a:pt x="51178" y="1401842"/>
                </a:lnTo>
                <a:cubicBezTo>
                  <a:pt x="53578" y="1401327"/>
                  <a:pt x="59493" y="1399270"/>
                  <a:pt x="68923" y="1395669"/>
                </a:cubicBezTo>
                <a:cubicBezTo>
                  <a:pt x="68923" y="1395155"/>
                  <a:pt x="66952" y="1393183"/>
                  <a:pt x="63008" y="1389754"/>
                </a:cubicBezTo>
                <a:close/>
                <a:moveTo>
                  <a:pt x="142732" y="1377410"/>
                </a:moveTo>
                <a:cubicBezTo>
                  <a:pt x="115472" y="1385125"/>
                  <a:pt x="94812" y="1392840"/>
                  <a:pt x="80753" y="1400556"/>
                </a:cubicBezTo>
                <a:cubicBezTo>
                  <a:pt x="80753" y="1401413"/>
                  <a:pt x="91898" y="1411528"/>
                  <a:pt x="114186" y="1430902"/>
                </a:cubicBezTo>
                <a:cubicBezTo>
                  <a:pt x="117786" y="1427645"/>
                  <a:pt x="121730" y="1421730"/>
                  <a:pt x="126016" y="1413157"/>
                </a:cubicBezTo>
                <a:cubicBezTo>
                  <a:pt x="137332" y="1393783"/>
                  <a:pt x="142990" y="1381868"/>
                  <a:pt x="142990" y="1377410"/>
                </a:cubicBezTo>
                <a:close/>
                <a:moveTo>
                  <a:pt x="177965" y="1318002"/>
                </a:moveTo>
                <a:lnTo>
                  <a:pt x="178480" y="1318002"/>
                </a:lnTo>
                <a:lnTo>
                  <a:pt x="178480" y="1319545"/>
                </a:lnTo>
                <a:lnTo>
                  <a:pt x="177965" y="1319545"/>
                </a:lnTo>
                <a:close/>
                <a:moveTo>
                  <a:pt x="171793" y="1228505"/>
                </a:moveTo>
                <a:cubicBezTo>
                  <a:pt x="163564" y="1228505"/>
                  <a:pt x="155591" y="1232106"/>
                  <a:pt x="147876" y="1239307"/>
                </a:cubicBezTo>
                <a:cubicBezTo>
                  <a:pt x="138103" y="1249080"/>
                  <a:pt x="132788" y="1255680"/>
                  <a:pt x="131931" y="1259109"/>
                </a:cubicBezTo>
                <a:cubicBezTo>
                  <a:pt x="132788" y="1264081"/>
                  <a:pt x="133217" y="1267596"/>
                  <a:pt x="133217" y="1269654"/>
                </a:cubicBezTo>
                <a:lnTo>
                  <a:pt x="133217" y="1276340"/>
                </a:lnTo>
                <a:cubicBezTo>
                  <a:pt x="133217" y="1278569"/>
                  <a:pt x="132531" y="1279855"/>
                  <a:pt x="131160" y="1280198"/>
                </a:cubicBezTo>
                <a:lnTo>
                  <a:pt x="130645" y="1280198"/>
                </a:lnTo>
                <a:cubicBezTo>
                  <a:pt x="121730" y="1277455"/>
                  <a:pt x="114186" y="1271282"/>
                  <a:pt x="108014" y="1261681"/>
                </a:cubicBezTo>
                <a:lnTo>
                  <a:pt x="107242" y="1257823"/>
                </a:lnTo>
                <a:lnTo>
                  <a:pt x="107242" y="1256280"/>
                </a:lnTo>
                <a:lnTo>
                  <a:pt x="108014" y="1248308"/>
                </a:lnTo>
                <a:cubicBezTo>
                  <a:pt x="98756" y="1259452"/>
                  <a:pt x="94126" y="1271625"/>
                  <a:pt x="94126" y="1284827"/>
                </a:cubicBezTo>
                <a:cubicBezTo>
                  <a:pt x="94126" y="1288427"/>
                  <a:pt x="94555" y="1291942"/>
                  <a:pt x="95412" y="1295371"/>
                </a:cubicBezTo>
                <a:cubicBezTo>
                  <a:pt x="95069" y="1296400"/>
                  <a:pt x="94898" y="1297171"/>
                  <a:pt x="94898" y="1297686"/>
                </a:cubicBezTo>
                <a:lnTo>
                  <a:pt x="95927" y="1298200"/>
                </a:lnTo>
                <a:cubicBezTo>
                  <a:pt x="113757" y="1289285"/>
                  <a:pt x="132188" y="1281569"/>
                  <a:pt x="151219" y="1275054"/>
                </a:cubicBezTo>
                <a:cubicBezTo>
                  <a:pt x="166135" y="1257395"/>
                  <a:pt x="173593" y="1241879"/>
                  <a:pt x="173593" y="1228505"/>
                </a:cubicBezTo>
                <a:close/>
                <a:moveTo>
                  <a:pt x="169736" y="1208703"/>
                </a:moveTo>
                <a:lnTo>
                  <a:pt x="170250" y="1208703"/>
                </a:lnTo>
                <a:cubicBezTo>
                  <a:pt x="182423" y="1212132"/>
                  <a:pt x="195796" y="1222676"/>
                  <a:pt x="210369" y="1240336"/>
                </a:cubicBezTo>
                <a:lnTo>
                  <a:pt x="211655" y="1244965"/>
                </a:lnTo>
                <a:cubicBezTo>
                  <a:pt x="211655" y="1245994"/>
                  <a:pt x="210970" y="1246508"/>
                  <a:pt x="209598" y="1246508"/>
                </a:cubicBezTo>
                <a:cubicBezTo>
                  <a:pt x="205655" y="1245136"/>
                  <a:pt x="202997" y="1244450"/>
                  <a:pt x="201626" y="1244450"/>
                </a:cubicBezTo>
                <a:cubicBezTo>
                  <a:pt x="184995" y="1260052"/>
                  <a:pt x="176594" y="1268282"/>
                  <a:pt x="176422" y="1269139"/>
                </a:cubicBezTo>
                <a:cubicBezTo>
                  <a:pt x="180537" y="1268110"/>
                  <a:pt x="184309" y="1267596"/>
                  <a:pt x="187738" y="1267596"/>
                </a:cubicBezTo>
                <a:cubicBezTo>
                  <a:pt x="196311" y="1269311"/>
                  <a:pt x="208912" y="1278397"/>
                  <a:pt x="225543" y="1294857"/>
                </a:cubicBezTo>
                <a:cubicBezTo>
                  <a:pt x="225886" y="1296057"/>
                  <a:pt x="227514" y="1298543"/>
                  <a:pt x="230429" y="1302315"/>
                </a:cubicBezTo>
                <a:lnTo>
                  <a:pt x="230429" y="1304115"/>
                </a:lnTo>
                <a:cubicBezTo>
                  <a:pt x="230429" y="1304972"/>
                  <a:pt x="229915" y="1305401"/>
                  <a:pt x="228886" y="1305401"/>
                </a:cubicBezTo>
                <a:lnTo>
                  <a:pt x="228372" y="1305401"/>
                </a:lnTo>
                <a:cubicBezTo>
                  <a:pt x="226486" y="1305401"/>
                  <a:pt x="220485" y="1303515"/>
                  <a:pt x="210369" y="1299743"/>
                </a:cubicBezTo>
                <a:cubicBezTo>
                  <a:pt x="208655" y="1299743"/>
                  <a:pt x="196225" y="1303429"/>
                  <a:pt x="173079" y="1310801"/>
                </a:cubicBezTo>
                <a:cubicBezTo>
                  <a:pt x="169479" y="1311659"/>
                  <a:pt x="167507" y="1312087"/>
                  <a:pt x="167164" y="1312087"/>
                </a:cubicBezTo>
                <a:cubicBezTo>
                  <a:pt x="177451" y="1322203"/>
                  <a:pt x="182595" y="1328804"/>
                  <a:pt x="182595" y="1331890"/>
                </a:cubicBezTo>
                <a:cubicBezTo>
                  <a:pt x="182595" y="1332919"/>
                  <a:pt x="182080" y="1333433"/>
                  <a:pt x="181052" y="1333433"/>
                </a:cubicBezTo>
                <a:lnTo>
                  <a:pt x="180023" y="1333433"/>
                </a:lnTo>
                <a:cubicBezTo>
                  <a:pt x="179508" y="1333433"/>
                  <a:pt x="177708" y="1332919"/>
                  <a:pt x="174622" y="1331890"/>
                </a:cubicBezTo>
                <a:cubicBezTo>
                  <a:pt x="169822" y="1332576"/>
                  <a:pt x="156963" y="1343291"/>
                  <a:pt x="136046" y="1364037"/>
                </a:cubicBezTo>
                <a:cubicBezTo>
                  <a:pt x="139475" y="1364037"/>
                  <a:pt x="142732" y="1364894"/>
                  <a:pt x="145819" y="1366609"/>
                </a:cubicBezTo>
                <a:cubicBezTo>
                  <a:pt x="162621" y="1361294"/>
                  <a:pt x="182766" y="1357264"/>
                  <a:pt x="206255" y="1354521"/>
                </a:cubicBezTo>
                <a:cubicBezTo>
                  <a:pt x="193396" y="1339948"/>
                  <a:pt x="184823" y="1329147"/>
                  <a:pt x="180537" y="1322117"/>
                </a:cubicBezTo>
                <a:lnTo>
                  <a:pt x="180537" y="1321603"/>
                </a:lnTo>
                <a:lnTo>
                  <a:pt x="218342" y="1355807"/>
                </a:lnTo>
                <a:cubicBezTo>
                  <a:pt x="230343" y="1361294"/>
                  <a:pt x="242945" y="1371752"/>
                  <a:pt x="256147" y="1387183"/>
                </a:cubicBezTo>
                <a:cubicBezTo>
                  <a:pt x="257004" y="1388725"/>
                  <a:pt x="257432" y="1390011"/>
                  <a:pt x="257432" y="1391040"/>
                </a:cubicBezTo>
                <a:lnTo>
                  <a:pt x="257432" y="1391812"/>
                </a:lnTo>
                <a:cubicBezTo>
                  <a:pt x="257432" y="1392498"/>
                  <a:pt x="257004" y="1392840"/>
                  <a:pt x="256147" y="1392840"/>
                </a:cubicBezTo>
                <a:lnTo>
                  <a:pt x="255632" y="1392840"/>
                </a:lnTo>
                <a:cubicBezTo>
                  <a:pt x="253918" y="1392840"/>
                  <a:pt x="243459" y="1388211"/>
                  <a:pt x="224257" y="1378953"/>
                </a:cubicBezTo>
                <a:cubicBezTo>
                  <a:pt x="210884" y="1374667"/>
                  <a:pt x="198025" y="1372524"/>
                  <a:pt x="185681" y="1372524"/>
                </a:cubicBezTo>
                <a:cubicBezTo>
                  <a:pt x="176937" y="1372524"/>
                  <a:pt x="167164" y="1373209"/>
                  <a:pt x="156363" y="1374581"/>
                </a:cubicBezTo>
                <a:cubicBezTo>
                  <a:pt x="161335" y="1380067"/>
                  <a:pt x="163821" y="1387097"/>
                  <a:pt x="163821" y="1395669"/>
                </a:cubicBezTo>
                <a:cubicBezTo>
                  <a:pt x="161763" y="1414186"/>
                  <a:pt x="157734" y="1432874"/>
                  <a:pt x="151734" y="1451733"/>
                </a:cubicBezTo>
                <a:cubicBezTo>
                  <a:pt x="151048" y="1456363"/>
                  <a:pt x="149076" y="1458677"/>
                  <a:pt x="145819" y="1458677"/>
                </a:cubicBezTo>
                <a:cubicBezTo>
                  <a:pt x="135017" y="1456963"/>
                  <a:pt x="120530" y="1447704"/>
                  <a:pt x="102356" y="1430902"/>
                </a:cubicBezTo>
                <a:cubicBezTo>
                  <a:pt x="98756" y="1425073"/>
                  <a:pt x="90012" y="1415643"/>
                  <a:pt x="76124" y="1402613"/>
                </a:cubicBezTo>
                <a:cubicBezTo>
                  <a:pt x="56750" y="1413586"/>
                  <a:pt x="46378" y="1419072"/>
                  <a:pt x="45006" y="1419072"/>
                </a:cubicBezTo>
                <a:lnTo>
                  <a:pt x="42949" y="1419072"/>
                </a:lnTo>
                <a:cubicBezTo>
                  <a:pt x="36262" y="1419072"/>
                  <a:pt x="27518" y="1413329"/>
                  <a:pt x="16717" y="1401842"/>
                </a:cubicBezTo>
                <a:cubicBezTo>
                  <a:pt x="16202" y="1400984"/>
                  <a:pt x="15945" y="1400127"/>
                  <a:pt x="15945" y="1399270"/>
                </a:cubicBezTo>
                <a:cubicBezTo>
                  <a:pt x="18517" y="1395498"/>
                  <a:pt x="30004" y="1389669"/>
                  <a:pt x="50407" y="1381782"/>
                </a:cubicBezTo>
                <a:lnTo>
                  <a:pt x="50407" y="1381010"/>
                </a:lnTo>
                <a:lnTo>
                  <a:pt x="37805" y="1370466"/>
                </a:lnTo>
                <a:lnTo>
                  <a:pt x="38577" y="1370466"/>
                </a:lnTo>
                <a:cubicBezTo>
                  <a:pt x="42348" y="1372866"/>
                  <a:pt x="47235" y="1375953"/>
                  <a:pt x="53236" y="1379724"/>
                </a:cubicBezTo>
                <a:cubicBezTo>
                  <a:pt x="69866" y="1373552"/>
                  <a:pt x="80839" y="1370466"/>
                  <a:pt x="86154" y="1370466"/>
                </a:cubicBezTo>
                <a:cubicBezTo>
                  <a:pt x="90440" y="1370981"/>
                  <a:pt x="93698" y="1371238"/>
                  <a:pt x="95927" y="1371238"/>
                </a:cubicBezTo>
                <a:lnTo>
                  <a:pt x="95927" y="1372524"/>
                </a:lnTo>
                <a:lnTo>
                  <a:pt x="95412" y="1372524"/>
                </a:lnTo>
                <a:cubicBezTo>
                  <a:pt x="87011" y="1372524"/>
                  <a:pt x="76896" y="1377924"/>
                  <a:pt x="65066" y="1388725"/>
                </a:cubicBezTo>
                <a:cubicBezTo>
                  <a:pt x="69866" y="1392155"/>
                  <a:pt x="72867" y="1393869"/>
                  <a:pt x="74067" y="1393869"/>
                </a:cubicBezTo>
                <a:cubicBezTo>
                  <a:pt x="92240" y="1385639"/>
                  <a:pt x="110928" y="1378353"/>
                  <a:pt x="130131" y="1372009"/>
                </a:cubicBezTo>
                <a:lnTo>
                  <a:pt x="130131" y="1370466"/>
                </a:lnTo>
                <a:cubicBezTo>
                  <a:pt x="122930" y="1366351"/>
                  <a:pt x="119329" y="1362579"/>
                  <a:pt x="119329" y="1359150"/>
                </a:cubicBezTo>
                <a:lnTo>
                  <a:pt x="119329" y="1357350"/>
                </a:lnTo>
                <a:cubicBezTo>
                  <a:pt x="119329" y="1354950"/>
                  <a:pt x="123530" y="1346720"/>
                  <a:pt x="131931" y="1332661"/>
                </a:cubicBezTo>
                <a:lnTo>
                  <a:pt x="130645" y="1332661"/>
                </a:lnTo>
                <a:cubicBezTo>
                  <a:pt x="118815" y="1339348"/>
                  <a:pt x="107585" y="1344063"/>
                  <a:pt x="96955" y="1346806"/>
                </a:cubicBezTo>
                <a:cubicBezTo>
                  <a:pt x="89069" y="1346806"/>
                  <a:pt x="81439" y="1341663"/>
                  <a:pt x="74067" y="1331376"/>
                </a:cubicBezTo>
                <a:lnTo>
                  <a:pt x="74067" y="1330090"/>
                </a:lnTo>
                <a:cubicBezTo>
                  <a:pt x="75267" y="1324775"/>
                  <a:pt x="77753" y="1322117"/>
                  <a:pt x="81525" y="1322117"/>
                </a:cubicBezTo>
                <a:lnTo>
                  <a:pt x="86925" y="1322117"/>
                </a:lnTo>
                <a:lnTo>
                  <a:pt x="86925" y="1322889"/>
                </a:lnTo>
                <a:cubicBezTo>
                  <a:pt x="86068" y="1324089"/>
                  <a:pt x="85125" y="1327347"/>
                  <a:pt x="84097" y="1332661"/>
                </a:cubicBezTo>
                <a:cubicBezTo>
                  <a:pt x="91297" y="1331290"/>
                  <a:pt x="109900" y="1322460"/>
                  <a:pt x="139904" y="1306172"/>
                </a:cubicBezTo>
                <a:cubicBezTo>
                  <a:pt x="141789" y="1304629"/>
                  <a:pt x="142732" y="1303344"/>
                  <a:pt x="142732" y="1302315"/>
                </a:cubicBezTo>
                <a:lnTo>
                  <a:pt x="141961" y="1298714"/>
                </a:lnTo>
                <a:lnTo>
                  <a:pt x="142990" y="1298200"/>
                </a:lnTo>
                <a:lnTo>
                  <a:pt x="144018" y="1298200"/>
                </a:lnTo>
                <a:cubicBezTo>
                  <a:pt x="147962" y="1298200"/>
                  <a:pt x="154820" y="1302229"/>
                  <a:pt x="164592" y="1310287"/>
                </a:cubicBezTo>
                <a:cubicBezTo>
                  <a:pt x="177280" y="1301200"/>
                  <a:pt x="184995" y="1296057"/>
                  <a:pt x="187738" y="1294857"/>
                </a:cubicBezTo>
                <a:lnTo>
                  <a:pt x="187738" y="1294342"/>
                </a:lnTo>
                <a:cubicBezTo>
                  <a:pt x="184309" y="1294342"/>
                  <a:pt x="180366" y="1293828"/>
                  <a:pt x="175908" y="1292799"/>
                </a:cubicBezTo>
                <a:lnTo>
                  <a:pt x="171793" y="1293571"/>
                </a:lnTo>
                <a:cubicBezTo>
                  <a:pt x="171279" y="1293571"/>
                  <a:pt x="170593" y="1293314"/>
                  <a:pt x="169736" y="1292799"/>
                </a:cubicBezTo>
                <a:cubicBezTo>
                  <a:pt x="151219" y="1292799"/>
                  <a:pt x="125245" y="1298629"/>
                  <a:pt x="91812" y="1310287"/>
                </a:cubicBezTo>
                <a:cubicBezTo>
                  <a:pt x="73124" y="1318688"/>
                  <a:pt x="63780" y="1326832"/>
                  <a:pt x="63780" y="1334719"/>
                </a:cubicBezTo>
                <a:cubicBezTo>
                  <a:pt x="62065" y="1338148"/>
                  <a:pt x="60865" y="1342777"/>
                  <a:pt x="60179" y="1348606"/>
                </a:cubicBezTo>
                <a:cubicBezTo>
                  <a:pt x="62580" y="1357693"/>
                  <a:pt x="63780" y="1363008"/>
                  <a:pt x="63780" y="1364551"/>
                </a:cubicBezTo>
                <a:lnTo>
                  <a:pt x="62237" y="1365323"/>
                </a:lnTo>
                <a:lnTo>
                  <a:pt x="61722" y="1365323"/>
                </a:lnTo>
                <a:cubicBezTo>
                  <a:pt x="54178" y="1365323"/>
                  <a:pt x="43463" y="1357522"/>
                  <a:pt x="29575" y="1341920"/>
                </a:cubicBezTo>
                <a:cubicBezTo>
                  <a:pt x="27861" y="1337462"/>
                  <a:pt x="26661" y="1332490"/>
                  <a:pt x="25975" y="1327004"/>
                </a:cubicBezTo>
                <a:cubicBezTo>
                  <a:pt x="25975" y="1318260"/>
                  <a:pt x="29490" y="1306858"/>
                  <a:pt x="36519" y="1292799"/>
                </a:cubicBezTo>
                <a:cubicBezTo>
                  <a:pt x="42006" y="1286284"/>
                  <a:pt x="47063" y="1283027"/>
                  <a:pt x="51692" y="1283027"/>
                </a:cubicBezTo>
                <a:cubicBezTo>
                  <a:pt x="54607" y="1283027"/>
                  <a:pt x="58122" y="1284313"/>
                  <a:pt x="62237" y="1286884"/>
                </a:cubicBezTo>
                <a:cubicBezTo>
                  <a:pt x="59665" y="1297171"/>
                  <a:pt x="58379" y="1303601"/>
                  <a:pt x="58379" y="1306172"/>
                </a:cubicBezTo>
                <a:lnTo>
                  <a:pt x="58893" y="1307715"/>
                </a:lnTo>
                <a:lnTo>
                  <a:pt x="57350" y="1317231"/>
                </a:lnTo>
                <a:cubicBezTo>
                  <a:pt x="58036" y="1318088"/>
                  <a:pt x="58379" y="1319203"/>
                  <a:pt x="58379" y="1320574"/>
                </a:cubicBezTo>
                <a:cubicBezTo>
                  <a:pt x="65923" y="1312859"/>
                  <a:pt x="76124" y="1306515"/>
                  <a:pt x="88983" y="1301543"/>
                </a:cubicBezTo>
                <a:lnTo>
                  <a:pt x="88983" y="1301029"/>
                </a:lnTo>
                <a:cubicBezTo>
                  <a:pt x="69438" y="1289199"/>
                  <a:pt x="59665" y="1278055"/>
                  <a:pt x="59665" y="1267596"/>
                </a:cubicBezTo>
                <a:cubicBezTo>
                  <a:pt x="60008" y="1265882"/>
                  <a:pt x="60179" y="1264939"/>
                  <a:pt x="60179" y="1264767"/>
                </a:cubicBezTo>
                <a:lnTo>
                  <a:pt x="59665" y="1263996"/>
                </a:lnTo>
                <a:cubicBezTo>
                  <a:pt x="60694" y="1259367"/>
                  <a:pt x="61379" y="1257052"/>
                  <a:pt x="61722" y="1257052"/>
                </a:cubicBezTo>
                <a:lnTo>
                  <a:pt x="60951" y="1255766"/>
                </a:lnTo>
                <a:cubicBezTo>
                  <a:pt x="65923" y="1239307"/>
                  <a:pt x="70981" y="1231077"/>
                  <a:pt x="76124" y="1231077"/>
                </a:cubicBezTo>
                <a:cubicBezTo>
                  <a:pt x="76467" y="1231077"/>
                  <a:pt x="79639" y="1232535"/>
                  <a:pt x="85640" y="1235449"/>
                </a:cubicBezTo>
                <a:lnTo>
                  <a:pt x="85640" y="1240336"/>
                </a:lnTo>
                <a:cubicBezTo>
                  <a:pt x="85640" y="1245308"/>
                  <a:pt x="86068" y="1249508"/>
                  <a:pt x="86925" y="1252937"/>
                </a:cubicBezTo>
                <a:lnTo>
                  <a:pt x="86154" y="1252937"/>
                </a:lnTo>
                <a:cubicBezTo>
                  <a:pt x="87011" y="1261853"/>
                  <a:pt x="87954" y="1266310"/>
                  <a:pt x="88983" y="1266310"/>
                </a:cubicBezTo>
                <a:cubicBezTo>
                  <a:pt x="103556" y="1248308"/>
                  <a:pt x="110843" y="1237249"/>
                  <a:pt x="110843" y="1233135"/>
                </a:cubicBezTo>
                <a:lnTo>
                  <a:pt x="112129" y="1232620"/>
                </a:lnTo>
                <a:cubicBezTo>
                  <a:pt x="115901" y="1232620"/>
                  <a:pt x="120701" y="1236564"/>
                  <a:pt x="126530" y="1244450"/>
                </a:cubicBezTo>
                <a:cubicBezTo>
                  <a:pt x="128416" y="1247708"/>
                  <a:pt x="129359" y="1250108"/>
                  <a:pt x="129359" y="1251651"/>
                </a:cubicBezTo>
                <a:cubicBezTo>
                  <a:pt x="149419" y="1233820"/>
                  <a:pt x="161678" y="1220790"/>
                  <a:pt x="166135" y="1212561"/>
                </a:cubicBezTo>
                <a:cubicBezTo>
                  <a:pt x="167336" y="1212561"/>
                  <a:pt x="168536" y="1211275"/>
                  <a:pt x="169736" y="1208703"/>
                </a:cubicBezTo>
                <a:close/>
                <a:moveTo>
                  <a:pt x="92840" y="1064656"/>
                </a:moveTo>
                <a:cubicBezTo>
                  <a:pt x="77239" y="1078887"/>
                  <a:pt x="58122" y="1094146"/>
                  <a:pt x="35490" y="1110434"/>
                </a:cubicBezTo>
                <a:cubicBezTo>
                  <a:pt x="26918" y="1118320"/>
                  <a:pt x="22632" y="1122435"/>
                  <a:pt x="22632" y="1122778"/>
                </a:cubicBezTo>
                <a:lnTo>
                  <a:pt x="22632" y="1124064"/>
                </a:lnTo>
                <a:cubicBezTo>
                  <a:pt x="36691" y="1125093"/>
                  <a:pt x="50064" y="1129036"/>
                  <a:pt x="62751" y="1135894"/>
                </a:cubicBezTo>
                <a:lnTo>
                  <a:pt x="63265" y="1135894"/>
                </a:lnTo>
                <a:cubicBezTo>
                  <a:pt x="70295" y="1130236"/>
                  <a:pt x="79725" y="1108205"/>
                  <a:pt x="91555" y="1069800"/>
                </a:cubicBezTo>
                <a:cubicBezTo>
                  <a:pt x="92412" y="1066885"/>
                  <a:pt x="92840" y="1065171"/>
                  <a:pt x="92840" y="1064656"/>
                </a:cubicBezTo>
                <a:close/>
                <a:moveTo>
                  <a:pt x="188510" y="1025309"/>
                </a:moveTo>
                <a:cubicBezTo>
                  <a:pt x="187481" y="1025309"/>
                  <a:pt x="169136" y="1029252"/>
                  <a:pt x="133474" y="1037139"/>
                </a:cubicBezTo>
                <a:lnTo>
                  <a:pt x="133474" y="1036110"/>
                </a:lnTo>
                <a:cubicBezTo>
                  <a:pt x="130731" y="1036967"/>
                  <a:pt x="129359" y="1037653"/>
                  <a:pt x="129359" y="1038167"/>
                </a:cubicBezTo>
                <a:cubicBezTo>
                  <a:pt x="140504" y="1047083"/>
                  <a:pt x="149933" y="1057027"/>
                  <a:pt x="157649" y="1068000"/>
                </a:cubicBezTo>
                <a:lnTo>
                  <a:pt x="191596" y="1117377"/>
                </a:lnTo>
                <a:lnTo>
                  <a:pt x="191853" y="1117377"/>
                </a:lnTo>
                <a:cubicBezTo>
                  <a:pt x="193396" y="1111205"/>
                  <a:pt x="194167" y="1105204"/>
                  <a:pt x="194167" y="1099375"/>
                </a:cubicBezTo>
                <a:lnTo>
                  <a:pt x="194167" y="1086516"/>
                </a:lnTo>
                <a:cubicBezTo>
                  <a:pt x="194167" y="1086173"/>
                  <a:pt x="194339" y="1086002"/>
                  <a:pt x="194682" y="1086002"/>
                </a:cubicBezTo>
                <a:lnTo>
                  <a:pt x="194167" y="1084459"/>
                </a:lnTo>
                <a:lnTo>
                  <a:pt x="194167" y="1083173"/>
                </a:lnTo>
                <a:cubicBezTo>
                  <a:pt x="194167" y="1082144"/>
                  <a:pt x="194339" y="1081630"/>
                  <a:pt x="194682" y="1081630"/>
                </a:cubicBezTo>
                <a:lnTo>
                  <a:pt x="194167" y="1078544"/>
                </a:lnTo>
                <a:cubicBezTo>
                  <a:pt x="194167" y="1073058"/>
                  <a:pt x="193310" y="1055312"/>
                  <a:pt x="191596" y="1025309"/>
                </a:cubicBezTo>
                <a:close/>
                <a:moveTo>
                  <a:pt x="124473" y="933497"/>
                </a:moveTo>
                <a:cubicBezTo>
                  <a:pt x="137503" y="941727"/>
                  <a:pt x="144018" y="948070"/>
                  <a:pt x="144018" y="952528"/>
                </a:cubicBezTo>
                <a:lnTo>
                  <a:pt x="144018" y="953814"/>
                </a:lnTo>
                <a:cubicBezTo>
                  <a:pt x="138875" y="966158"/>
                  <a:pt x="134246" y="981075"/>
                  <a:pt x="130131" y="998563"/>
                </a:cubicBezTo>
                <a:lnTo>
                  <a:pt x="130645" y="998563"/>
                </a:lnTo>
                <a:lnTo>
                  <a:pt x="171279" y="984675"/>
                </a:lnTo>
                <a:lnTo>
                  <a:pt x="173336" y="984675"/>
                </a:lnTo>
                <a:cubicBezTo>
                  <a:pt x="182080" y="984675"/>
                  <a:pt x="194510" y="994362"/>
                  <a:pt x="210627" y="1013736"/>
                </a:cubicBezTo>
                <a:lnTo>
                  <a:pt x="211913" y="1017851"/>
                </a:lnTo>
                <a:lnTo>
                  <a:pt x="211913" y="1018622"/>
                </a:lnTo>
                <a:cubicBezTo>
                  <a:pt x="211913" y="1019479"/>
                  <a:pt x="210455" y="1020680"/>
                  <a:pt x="207541" y="1022223"/>
                </a:cubicBezTo>
                <a:lnTo>
                  <a:pt x="205997" y="1022223"/>
                </a:lnTo>
                <a:lnTo>
                  <a:pt x="205226" y="1021965"/>
                </a:lnTo>
                <a:cubicBezTo>
                  <a:pt x="205226" y="1022308"/>
                  <a:pt x="201883" y="1022994"/>
                  <a:pt x="195196" y="1024023"/>
                </a:cubicBezTo>
                <a:lnTo>
                  <a:pt x="195196" y="1025309"/>
                </a:lnTo>
                <a:cubicBezTo>
                  <a:pt x="195196" y="1036796"/>
                  <a:pt x="204283" y="1080430"/>
                  <a:pt x="222457" y="1156211"/>
                </a:cubicBezTo>
                <a:cubicBezTo>
                  <a:pt x="225714" y="1162040"/>
                  <a:pt x="227343" y="1165641"/>
                  <a:pt x="227343" y="1167012"/>
                </a:cubicBezTo>
                <a:cubicBezTo>
                  <a:pt x="226314" y="1168041"/>
                  <a:pt x="225714" y="1168555"/>
                  <a:pt x="225543" y="1168555"/>
                </a:cubicBezTo>
                <a:lnTo>
                  <a:pt x="224771" y="1168555"/>
                </a:lnTo>
                <a:cubicBezTo>
                  <a:pt x="206426" y="1164269"/>
                  <a:pt x="184052" y="1144552"/>
                  <a:pt x="157649" y="1109405"/>
                </a:cubicBezTo>
                <a:cubicBezTo>
                  <a:pt x="146333" y="1089174"/>
                  <a:pt x="135017" y="1067228"/>
                  <a:pt x="123701" y="1043568"/>
                </a:cubicBezTo>
                <a:cubicBezTo>
                  <a:pt x="123701" y="1041682"/>
                  <a:pt x="121816" y="1040739"/>
                  <a:pt x="118044" y="1040739"/>
                </a:cubicBezTo>
                <a:cubicBezTo>
                  <a:pt x="108614" y="1076229"/>
                  <a:pt x="97727" y="1113777"/>
                  <a:pt x="85382" y="1153382"/>
                </a:cubicBezTo>
                <a:cubicBezTo>
                  <a:pt x="84182" y="1154239"/>
                  <a:pt x="82982" y="1154668"/>
                  <a:pt x="81782" y="1154668"/>
                </a:cubicBezTo>
                <a:cubicBezTo>
                  <a:pt x="78696" y="1154668"/>
                  <a:pt x="71409" y="1150124"/>
                  <a:pt x="59922" y="1141037"/>
                </a:cubicBezTo>
                <a:cubicBezTo>
                  <a:pt x="43463" y="1135894"/>
                  <a:pt x="28804" y="1133322"/>
                  <a:pt x="15945" y="1133322"/>
                </a:cubicBezTo>
                <a:cubicBezTo>
                  <a:pt x="6858" y="1129036"/>
                  <a:pt x="2315" y="1125093"/>
                  <a:pt x="2315" y="1121492"/>
                </a:cubicBezTo>
                <a:cubicBezTo>
                  <a:pt x="7973" y="1115491"/>
                  <a:pt x="21174" y="1105719"/>
                  <a:pt x="41920" y="1092174"/>
                </a:cubicBezTo>
                <a:cubicBezTo>
                  <a:pt x="53236" y="1084802"/>
                  <a:pt x="70809" y="1073915"/>
                  <a:pt x="94641" y="1059513"/>
                </a:cubicBezTo>
                <a:lnTo>
                  <a:pt x="98241" y="1045368"/>
                </a:lnTo>
                <a:cubicBezTo>
                  <a:pt x="95155" y="1046226"/>
                  <a:pt x="88897" y="1047169"/>
                  <a:pt x="79467" y="1048197"/>
                </a:cubicBezTo>
                <a:cubicBezTo>
                  <a:pt x="62665" y="1048197"/>
                  <a:pt x="48864" y="1040396"/>
                  <a:pt x="38062" y="1024794"/>
                </a:cubicBezTo>
                <a:lnTo>
                  <a:pt x="38062" y="1022737"/>
                </a:lnTo>
                <a:cubicBezTo>
                  <a:pt x="42520" y="1017594"/>
                  <a:pt x="47235" y="1015022"/>
                  <a:pt x="52207" y="1015022"/>
                </a:cubicBezTo>
                <a:cubicBezTo>
                  <a:pt x="55807" y="1015193"/>
                  <a:pt x="57608" y="1015793"/>
                  <a:pt x="57608" y="1016822"/>
                </a:cubicBezTo>
                <a:cubicBezTo>
                  <a:pt x="56579" y="1016822"/>
                  <a:pt x="55893" y="1018279"/>
                  <a:pt x="55550" y="1021194"/>
                </a:cubicBezTo>
                <a:lnTo>
                  <a:pt x="57093" y="1021194"/>
                </a:lnTo>
                <a:cubicBezTo>
                  <a:pt x="87783" y="1010907"/>
                  <a:pt x="104499" y="1005763"/>
                  <a:pt x="107242" y="1005763"/>
                </a:cubicBezTo>
                <a:cubicBezTo>
                  <a:pt x="108957" y="1005763"/>
                  <a:pt x="110586" y="1001220"/>
                  <a:pt x="112129" y="992133"/>
                </a:cubicBezTo>
                <a:cubicBezTo>
                  <a:pt x="114015" y="984761"/>
                  <a:pt x="116672" y="972588"/>
                  <a:pt x="120101" y="955614"/>
                </a:cubicBezTo>
                <a:lnTo>
                  <a:pt x="118044" y="955614"/>
                </a:lnTo>
                <a:cubicBezTo>
                  <a:pt x="117358" y="955614"/>
                  <a:pt x="117015" y="955957"/>
                  <a:pt x="117015" y="956643"/>
                </a:cubicBezTo>
                <a:cubicBezTo>
                  <a:pt x="117701" y="958186"/>
                  <a:pt x="118044" y="959386"/>
                  <a:pt x="118044" y="960243"/>
                </a:cubicBezTo>
                <a:lnTo>
                  <a:pt x="117529" y="960243"/>
                </a:lnTo>
                <a:cubicBezTo>
                  <a:pt x="111014" y="954414"/>
                  <a:pt x="107757" y="948756"/>
                  <a:pt x="107757" y="943270"/>
                </a:cubicBezTo>
                <a:cubicBezTo>
                  <a:pt x="110843" y="936755"/>
                  <a:pt x="116415" y="933497"/>
                  <a:pt x="124473" y="933497"/>
                </a:cubicBezTo>
                <a:close/>
                <a:moveTo>
                  <a:pt x="146076" y="868823"/>
                </a:moveTo>
                <a:cubicBezTo>
                  <a:pt x="146247" y="868823"/>
                  <a:pt x="146333" y="868908"/>
                  <a:pt x="146333" y="869080"/>
                </a:cubicBezTo>
                <a:cubicBezTo>
                  <a:pt x="146333" y="869080"/>
                  <a:pt x="146247" y="869165"/>
                  <a:pt x="146076" y="869337"/>
                </a:cubicBezTo>
                <a:lnTo>
                  <a:pt x="145819" y="869080"/>
                </a:lnTo>
                <a:cubicBezTo>
                  <a:pt x="145819" y="868908"/>
                  <a:pt x="145904" y="868823"/>
                  <a:pt x="146076" y="868823"/>
                </a:cubicBezTo>
                <a:close/>
                <a:moveTo>
                  <a:pt x="139646" y="834361"/>
                </a:moveTo>
                <a:lnTo>
                  <a:pt x="140418" y="834361"/>
                </a:lnTo>
                <a:cubicBezTo>
                  <a:pt x="140932" y="834190"/>
                  <a:pt x="142175" y="834318"/>
                  <a:pt x="144147" y="834747"/>
                </a:cubicBezTo>
                <a:cubicBezTo>
                  <a:pt x="146119" y="835175"/>
                  <a:pt x="147533" y="835561"/>
                  <a:pt x="148390" y="835904"/>
                </a:cubicBezTo>
                <a:cubicBezTo>
                  <a:pt x="149419" y="836247"/>
                  <a:pt x="150191" y="836504"/>
                  <a:pt x="150705" y="836676"/>
                </a:cubicBezTo>
                <a:cubicBezTo>
                  <a:pt x="151219" y="836847"/>
                  <a:pt x="151734" y="837276"/>
                  <a:pt x="152248" y="837962"/>
                </a:cubicBezTo>
                <a:cubicBezTo>
                  <a:pt x="153277" y="838990"/>
                  <a:pt x="153791" y="839590"/>
                  <a:pt x="153791" y="839762"/>
                </a:cubicBezTo>
                <a:cubicBezTo>
                  <a:pt x="153791" y="839762"/>
                  <a:pt x="153962" y="839933"/>
                  <a:pt x="154305" y="840276"/>
                </a:cubicBezTo>
                <a:cubicBezTo>
                  <a:pt x="154820" y="840619"/>
                  <a:pt x="155334" y="841305"/>
                  <a:pt x="155848" y="842334"/>
                </a:cubicBezTo>
                <a:cubicBezTo>
                  <a:pt x="156363" y="843362"/>
                  <a:pt x="156791" y="844391"/>
                  <a:pt x="157134" y="845420"/>
                </a:cubicBezTo>
                <a:cubicBezTo>
                  <a:pt x="157306" y="846105"/>
                  <a:pt x="157477" y="846663"/>
                  <a:pt x="157649" y="847091"/>
                </a:cubicBezTo>
                <a:cubicBezTo>
                  <a:pt x="157820" y="847520"/>
                  <a:pt x="157992" y="847906"/>
                  <a:pt x="158163" y="848248"/>
                </a:cubicBezTo>
                <a:cubicBezTo>
                  <a:pt x="158163" y="848591"/>
                  <a:pt x="158206" y="849106"/>
                  <a:pt x="158292" y="849792"/>
                </a:cubicBezTo>
                <a:cubicBezTo>
                  <a:pt x="158377" y="850477"/>
                  <a:pt x="158334" y="851163"/>
                  <a:pt x="158163" y="851849"/>
                </a:cubicBezTo>
                <a:cubicBezTo>
                  <a:pt x="158163" y="853735"/>
                  <a:pt x="157949" y="855235"/>
                  <a:pt x="157520" y="856350"/>
                </a:cubicBezTo>
                <a:cubicBezTo>
                  <a:pt x="157091" y="857464"/>
                  <a:pt x="156448" y="858707"/>
                  <a:pt x="155591" y="860079"/>
                </a:cubicBezTo>
                <a:lnTo>
                  <a:pt x="153534" y="863165"/>
                </a:lnTo>
                <a:cubicBezTo>
                  <a:pt x="153191" y="864022"/>
                  <a:pt x="152334" y="864922"/>
                  <a:pt x="150962" y="865865"/>
                </a:cubicBezTo>
                <a:cubicBezTo>
                  <a:pt x="149590" y="866808"/>
                  <a:pt x="148647" y="867279"/>
                  <a:pt x="148133" y="867279"/>
                </a:cubicBezTo>
                <a:cubicBezTo>
                  <a:pt x="147276" y="867279"/>
                  <a:pt x="146762" y="867365"/>
                  <a:pt x="146590" y="867537"/>
                </a:cubicBezTo>
                <a:cubicBezTo>
                  <a:pt x="145218" y="868222"/>
                  <a:pt x="143847" y="868308"/>
                  <a:pt x="142475" y="867794"/>
                </a:cubicBezTo>
                <a:cubicBezTo>
                  <a:pt x="141789" y="867451"/>
                  <a:pt x="141104" y="867279"/>
                  <a:pt x="140418" y="867279"/>
                </a:cubicBezTo>
                <a:cubicBezTo>
                  <a:pt x="138532" y="867279"/>
                  <a:pt x="136475" y="867022"/>
                  <a:pt x="134246" y="866508"/>
                </a:cubicBezTo>
                <a:cubicBezTo>
                  <a:pt x="132017" y="865994"/>
                  <a:pt x="130731" y="865308"/>
                  <a:pt x="130388" y="864451"/>
                </a:cubicBezTo>
                <a:cubicBezTo>
                  <a:pt x="130388" y="863765"/>
                  <a:pt x="129788" y="863422"/>
                  <a:pt x="128588" y="863422"/>
                </a:cubicBezTo>
                <a:cubicBezTo>
                  <a:pt x="127559" y="862736"/>
                  <a:pt x="126830" y="862222"/>
                  <a:pt x="126402" y="861879"/>
                </a:cubicBezTo>
                <a:cubicBezTo>
                  <a:pt x="125973" y="861536"/>
                  <a:pt x="125502" y="860936"/>
                  <a:pt x="124987" y="860079"/>
                </a:cubicBezTo>
                <a:lnTo>
                  <a:pt x="124216" y="859307"/>
                </a:lnTo>
                <a:cubicBezTo>
                  <a:pt x="124044" y="859136"/>
                  <a:pt x="123959" y="858964"/>
                  <a:pt x="123959" y="858793"/>
                </a:cubicBezTo>
                <a:cubicBezTo>
                  <a:pt x="123787" y="858793"/>
                  <a:pt x="123701" y="858707"/>
                  <a:pt x="123701" y="858536"/>
                </a:cubicBezTo>
                <a:lnTo>
                  <a:pt x="123701" y="857507"/>
                </a:lnTo>
                <a:cubicBezTo>
                  <a:pt x="123530" y="857335"/>
                  <a:pt x="123444" y="857078"/>
                  <a:pt x="123444" y="856735"/>
                </a:cubicBezTo>
                <a:cubicBezTo>
                  <a:pt x="123444" y="856564"/>
                  <a:pt x="123359" y="856392"/>
                  <a:pt x="123187" y="856221"/>
                </a:cubicBezTo>
                <a:cubicBezTo>
                  <a:pt x="123016" y="856221"/>
                  <a:pt x="122930" y="855664"/>
                  <a:pt x="122930" y="854549"/>
                </a:cubicBezTo>
                <a:cubicBezTo>
                  <a:pt x="122930" y="853435"/>
                  <a:pt x="122930" y="852192"/>
                  <a:pt x="122930" y="850820"/>
                </a:cubicBezTo>
                <a:lnTo>
                  <a:pt x="122930" y="845162"/>
                </a:lnTo>
                <a:lnTo>
                  <a:pt x="123959" y="843877"/>
                </a:lnTo>
                <a:cubicBezTo>
                  <a:pt x="124130" y="843019"/>
                  <a:pt x="124730" y="842162"/>
                  <a:pt x="125759" y="841305"/>
                </a:cubicBezTo>
                <a:cubicBezTo>
                  <a:pt x="126788" y="840276"/>
                  <a:pt x="127302" y="839762"/>
                  <a:pt x="127302" y="839762"/>
                </a:cubicBezTo>
                <a:cubicBezTo>
                  <a:pt x="127302" y="839419"/>
                  <a:pt x="127473" y="839247"/>
                  <a:pt x="127816" y="839247"/>
                </a:cubicBezTo>
                <a:lnTo>
                  <a:pt x="128073" y="838990"/>
                </a:lnTo>
                <a:cubicBezTo>
                  <a:pt x="128416" y="838990"/>
                  <a:pt x="128845" y="838733"/>
                  <a:pt x="129359" y="838219"/>
                </a:cubicBezTo>
                <a:cubicBezTo>
                  <a:pt x="130731" y="837190"/>
                  <a:pt x="132103" y="836418"/>
                  <a:pt x="133474" y="835904"/>
                </a:cubicBezTo>
                <a:cubicBezTo>
                  <a:pt x="134846" y="835390"/>
                  <a:pt x="136475" y="834961"/>
                  <a:pt x="138360" y="834618"/>
                </a:cubicBezTo>
                <a:cubicBezTo>
                  <a:pt x="138703" y="834618"/>
                  <a:pt x="138918" y="834575"/>
                  <a:pt x="139003" y="834490"/>
                </a:cubicBezTo>
                <a:cubicBezTo>
                  <a:pt x="139089" y="834404"/>
                  <a:pt x="139303" y="834361"/>
                  <a:pt x="139646" y="834361"/>
                </a:cubicBezTo>
                <a:close/>
                <a:moveTo>
                  <a:pt x="180794" y="619591"/>
                </a:moveTo>
                <a:cubicBezTo>
                  <a:pt x="177194" y="621992"/>
                  <a:pt x="173079" y="625764"/>
                  <a:pt x="168450" y="630907"/>
                </a:cubicBezTo>
                <a:cubicBezTo>
                  <a:pt x="171879" y="632622"/>
                  <a:pt x="173593" y="634422"/>
                  <a:pt x="173593" y="636308"/>
                </a:cubicBezTo>
                <a:cubicBezTo>
                  <a:pt x="151648" y="658253"/>
                  <a:pt x="139818" y="672484"/>
                  <a:pt x="138103" y="678999"/>
                </a:cubicBezTo>
                <a:cubicBezTo>
                  <a:pt x="127988" y="698887"/>
                  <a:pt x="122930" y="712860"/>
                  <a:pt x="122930" y="720918"/>
                </a:cubicBezTo>
                <a:cubicBezTo>
                  <a:pt x="134417" y="716632"/>
                  <a:pt x="162621" y="711231"/>
                  <a:pt x="207541" y="704716"/>
                </a:cubicBezTo>
                <a:cubicBezTo>
                  <a:pt x="207541" y="704030"/>
                  <a:pt x="208741" y="703688"/>
                  <a:pt x="211141" y="703688"/>
                </a:cubicBezTo>
                <a:lnTo>
                  <a:pt x="211141" y="702402"/>
                </a:lnTo>
                <a:cubicBezTo>
                  <a:pt x="211141" y="697773"/>
                  <a:pt x="201025" y="670169"/>
                  <a:pt x="180794" y="619591"/>
                </a:cubicBezTo>
                <a:close/>
                <a:moveTo>
                  <a:pt x="63008" y="613419"/>
                </a:moveTo>
                <a:cubicBezTo>
                  <a:pt x="73638" y="616848"/>
                  <a:pt x="82725" y="623020"/>
                  <a:pt x="90269" y="631936"/>
                </a:cubicBezTo>
                <a:lnTo>
                  <a:pt x="90269" y="632964"/>
                </a:lnTo>
                <a:cubicBezTo>
                  <a:pt x="84268" y="636222"/>
                  <a:pt x="81268" y="639137"/>
                  <a:pt x="81268" y="641708"/>
                </a:cubicBezTo>
                <a:cubicBezTo>
                  <a:pt x="75095" y="654739"/>
                  <a:pt x="70038" y="671198"/>
                  <a:pt x="66094" y="691086"/>
                </a:cubicBezTo>
                <a:lnTo>
                  <a:pt x="64037" y="706259"/>
                </a:lnTo>
                <a:lnTo>
                  <a:pt x="64037" y="707802"/>
                </a:lnTo>
                <a:lnTo>
                  <a:pt x="64808" y="707802"/>
                </a:lnTo>
                <a:cubicBezTo>
                  <a:pt x="67895" y="703516"/>
                  <a:pt x="77410" y="688343"/>
                  <a:pt x="93355" y="662282"/>
                </a:cubicBezTo>
                <a:cubicBezTo>
                  <a:pt x="100556" y="650624"/>
                  <a:pt x="104499" y="641537"/>
                  <a:pt x="105185" y="635022"/>
                </a:cubicBezTo>
                <a:lnTo>
                  <a:pt x="106728" y="635536"/>
                </a:lnTo>
                <a:cubicBezTo>
                  <a:pt x="106728" y="642223"/>
                  <a:pt x="100384" y="659282"/>
                  <a:pt x="87697" y="686714"/>
                </a:cubicBezTo>
                <a:cubicBezTo>
                  <a:pt x="81696" y="703516"/>
                  <a:pt x="75524" y="719461"/>
                  <a:pt x="69180" y="734549"/>
                </a:cubicBezTo>
                <a:cubicBezTo>
                  <a:pt x="69180" y="736606"/>
                  <a:pt x="68752" y="737635"/>
                  <a:pt x="67895" y="737635"/>
                </a:cubicBezTo>
                <a:cubicBezTo>
                  <a:pt x="53321" y="733177"/>
                  <a:pt x="46035" y="724690"/>
                  <a:pt x="46035" y="712174"/>
                </a:cubicBezTo>
                <a:lnTo>
                  <a:pt x="46035" y="710374"/>
                </a:lnTo>
                <a:cubicBezTo>
                  <a:pt x="46035" y="700773"/>
                  <a:pt x="49549" y="682856"/>
                  <a:pt x="56579" y="656625"/>
                </a:cubicBezTo>
                <a:cubicBezTo>
                  <a:pt x="45949" y="664168"/>
                  <a:pt x="37034" y="668712"/>
                  <a:pt x="29833" y="670255"/>
                </a:cubicBezTo>
                <a:cubicBezTo>
                  <a:pt x="19203" y="670255"/>
                  <a:pt x="9259" y="664597"/>
                  <a:pt x="0" y="653281"/>
                </a:cubicBezTo>
                <a:cubicBezTo>
                  <a:pt x="0" y="650024"/>
                  <a:pt x="6258" y="643251"/>
                  <a:pt x="18774" y="632964"/>
                </a:cubicBezTo>
                <a:cubicBezTo>
                  <a:pt x="19288" y="633822"/>
                  <a:pt x="19546" y="634508"/>
                  <a:pt x="19546" y="635022"/>
                </a:cubicBezTo>
                <a:cubicBezTo>
                  <a:pt x="18345" y="636908"/>
                  <a:pt x="17060" y="641280"/>
                  <a:pt x="15688" y="648138"/>
                </a:cubicBezTo>
                <a:lnTo>
                  <a:pt x="16460" y="648138"/>
                </a:lnTo>
                <a:cubicBezTo>
                  <a:pt x="23832" y="642823"/>
                  <a:pt x="37376" y="632279"/>
                  <a:pt x="57093" y="616505"/>
                </a:cubicBezTo>
                <a:close/>
                <a:moveTo>
                  <a:pt x="186967" y="588216"/>
                </a:moveTo>
                <a:cubicBezTo>
                  <a:pt x="180280" y="590616"/>
                  <a:pt x="176251" y="591816"/>
                  <a:pt x="174879" y="591816"/>
                </a:cubicBezTo>
                <a:lnTo>
                  <a:pt x="177965" y="601075"/>
                </a:lnTo>
                <a:cubicBezTo>
                  <a:pt x="183966" y="595245"/>
                  <a:pt x="186967" y="590959"/>
                  <a:pt x="186967" y="588216"/>
                </a:cubicBezTo>
                <a:close/>
                <a:moveTo>
                  <a:pt x="187995" y="546039"/>
                </a:moveTo>
                <a:cubicBezTo>
                  <a:pt x="198111" y="546039"/>
                  <a:pt x="212770" y="555726"/>
                  <a:pt x="231972" y="575100"/>
                </a:cubicBezTo>
                <a:cubicBezTo>
                  <a:pt x="234544" y="578529"/>
                  <a:pt x="235830" y="580844"/>
                  <a:pt x="235830" y="582044"/>
                </a:cubicBezTo>
                <a:cubicBezTo>
                  <a:pt x="235487" y="583587"/>
                  <a:pt x="234630" y="584358"/>
                  <a:pt x="233258" y="584358"/>
                </a:cubicBezTo>
                <a:cubicBezTo>
                  <a:pt x="229486" y="583673"/>
                  <a:pt x="227600" y="582987"/>
                  <a:pt x="227600" y="582301"/>
                </a:cubicBezTo>
                <a:cubicBezTo>
                  <a:pt x="222457" y="582301"/>
                  <a:pt x="212770" y="589502"/>
                  <a:pt x="198539" y="603904"/>
                </a:cubicBezTo>
                <a:cubicBezTo>
                  <a:pt x="197682" y="603904"/>
                  <a:pt x="192967" y="607847"/>
                  <a:pt x="184395" y="615734"/>
                </a:cubicBezTo>
                <a:cubicBezTo>
                  <a:pt x="198454" y="646252"/>
                  <a:pt x="215084" y="678399"/>
                  <a:pt x="234287" y="712174"/>
                </a:cubicBezTo>
                <a:cubicBezTo>
                  <a:pt x="238744" y="718004"/>
                  <a:pt x="240973" y="722804"/>
                  <a:pt x="240973" y="726576"/>
                </a:cubicBezTo>
                <a:cubicBezTo>
                  <a:pt x="239773" y="727433"/>
                  <a:pt x="238316" y="727948"/>
                  <a:pt x="236601" y="728119"/>
                </a:cubicBezTo>
                <a:cubicBezTo>
                  <a:pt x="233687" y="727948"/>
                  <a:pt x="231372" y="727862"/>
                  <a:pt x="229658" y="727862"/>
                </a:cubicBezTo>
                <a:lnTo>
                  <a:pt x="228886" y="727862"/>
                </a:lnTo>
                <a:cubicBezTo>
                  <a:pt x="227857" y="727862"/>
                  <a:pt x="227000" y="727948"/>
                  <a:pt x="226314" y="728119"/>
                </a:cubicBezTo>
                <a:cubicBezTo>
                  <a:pt x="225971" y="728119"/>
                  <a:pt x="225800" y="728034"/>
                  <a:pt x="225800" y="727862"/>
                </a:cubicBezTo>
                <a:lnTo>
                  <a:pt x="219628" y="728119"/>
                </a:lnTo>
                <a:lnTo>
                  <a:pt x="216284" y="728119"/>
                </a:lnTo>
                <a:cubicBezTo>
                  <a:pt x="215084" y="728119"/>
                  <a:pt x="214227" y="728034"/>
                  <a:pt x="213713" y="727862"/>
                </a:cubicBezTo>
                <a:cubicBezTo>
                  <a:pt x="213027" y="728034"/>
                  <a:pt x="212170" y="728119"/>
                  <a:pt x="211141" y="728119"/>
                </a:cubicBezTo>
                <a:cubicBezTo>
                  <a:pt x="210455" y="728119"/>
                  <a:pt x="210112" y="728034"/>
                  <a:pt x="210112" y="727862"/>
                </a:cubicBezTo>
                <a:lnTo>
                  <a:pt x="205483" y="728119"/>
                </a:lnTo>
                <a:lnTo>
                  <a:pt x="192110" y="728119"/>
                </a:lnTo>
                <a:cubicBezTo>
                  <a:pt x="190910" y="728119"/>
                  <a:pt x="190053" y="728376"/>
                  <a:pt x="189538" y="728891"/>
                </a:cubicBezTo>
                <a:cubicBezTo>
                  <a:pt x="189195" y="728891"/>
                  <a:pt x="189024" y="728634"/>
                  <a:pt x="189024" y="728119"/>
                </a:cubicBezTo>
                <a:cubicBezTo>
                  <a:pt x="167936" y="730005"/>
                  <a:pt x="147533" y="733777"/>
                  <a:pt x="127816" y="739435"/>
                </a:cubicBezTo>
                <a:lnTo>
                  <a:pt x="116243" y="743807"/>
                </a:lnTo>
                <a:cubicBezTo>
                  <a:pt x="106471" y="740035"/>
                  <a:pt x="99527" y="734463"/>
                  <a:pt x="95412" y="727091"/>
                </a:cubicBezTo>
                <a:lnTo>
                  <a:pt x="94384" y="724776"/>
                </a:lnTo>
                <a:cubicBezTo>
                  <a:pt x="95412" y="723747"/>
                  <a:pt x="98927" y="716289"/>
                  <a:pt x="104928" y="702402"/>
                </a:cubicBezTo>
                <a:cubicBezTo>
                  <a:pt x="113672" y="688857"/>
                  <a:pt x="121730" y="677713"/>
                  <a:pt x="129102" y="668969"/>
                </a:cubicBezTo>
                <a:cubicBezTo>
                  <a:pt x="129617" y="668969"/>
                  <a:pt x="132103" y="666654"/>
                  <a:pt x="136560" y="662025"/>
                </a:cubicBezTo>
                <a:lnTo>
                  <a:pt x="122158" y="669740"/>
                </a:lnTo>
                <a:lnTo>
                  <a:pt x="120615" y="669740"/>
                </a:lnTo>
                <a:cubicBezTo>
                  <a:pt x="118044" y="669740"/>
                  <a:pt x="114700" y="667254"/>
                  <a:pt x="110586" y="662282"/>
                </a:cubicBezTo>
                <a:cubicBezTo>
                  <a:pt x="111100" y="661082"/>
                  <a:pt x="119415" y="655424"/>
                  <a:pt x="135532" y="645309"/>
                </a:cubicBezTo>
                <a:cubicBezTo>
                  <a:pt x="145647" y="639994"/>
                  <a:pt x="158763" y="626878"/>
                  <a:pt x="174879" y="605961"/>
                </a:cubicBezTo>
                <a:lnTo>
                  <a:pt x="171279" y="593360"/>
                </a:lnTo>
                <a:lnTo>
                  <a:pt x="170507" y="593360"/>
                </a:lnTo>
                <a:cubicBezTo>
                  <a:pt x="145819" y="605361"/>
                  <a:pt x="128159" y="611876"/>
                  <a:pt x="117529" y="612905"/>
                </a:cubicBezTo>
                <a:lnTo>
                  <a:pt x="117529" y="612133"/>
                </a:lnTo>
                <a:cubicBezTo>
                  <a:pt x="117186" y="612133"/>
                  <a:pt x="117015" y="612391"/>
                  <a:pt x="117015" y="612905"/>
                </a:cubicBezTo>
                <a:cubicBezTo>
                  <a:pt x="100899" y="612905"/>
                  <a:pt x="87954" y="605875"/>
                  <a:pt x="78182" y="591816"/>
                </a:cubicBezTo>
                <a:lnTo>
                  <a:pt x="78182" y="588216"/>
                </a:lnTo>
                <a:lnTo>
                  <a:pt x="78439" y="583587"/>
                </a:lnTo>
                <a:lnTo>
                  <a:pt x="77667" y="583587"/>
                </a:lnTo>
                <a:cubicBezTo>
                  <a:pt x="75953" y="584958"/>
                  <a:pt x="72867" y="586073"/>
                  <a:pt x="68409" y="586930"/>
                </a:cubicBezTo>
                <a:lnTo>
                  <a:pt x="68409" y="585901"/>
                </a:lnTo>
                <a:cubicBezTo>
                  <a:pt x="65151" y="586759"/>
                  <a:pt x="61208" y="587530"/>
                  <a:pt x="56579" y="588216"/>
                </a:cubicBezTo>
                <a:cubicBezTo>
                  <a:pt x="54864" y="587873"/>
                  <a:pt x="54007" y="587444"/>
                  <a:pt x="54007" y="586930"/>
                </a:cubicBezTo>
                <a:cubicBezTo>
                  <a:pt x="53664" y="586930"/>
                  <a:pt x="53493" y="587102"/>
                  <a:pt x="53493" y="587444"/>
                </a:cubicBezTo>
                <a:cubicBezTo>
                  <a:pt x="40634" y="587444"/>
                  <a:pt x="28290" y="584530"/>
                  <a:pt x="16460" y="578701"/>
                </a:cubicBezTo>
                <a:cubicBezTo>
                  <a:pt x="10287" y="574414"/>
                  <a:pt x="7201" y="571500"/>
                  <a:pt x="7201" y="569957"/>
                </a:cubicBezTo>
                <a:lnTo>
                  <a:pt x="11316" y="569957"/>
                </a:lnTo>
                <a:cubicBezTo>
                  <a:pt x="16974" y="569785"/>
                  <a:pt x="28204" y="565413"/>
                  <a:pt x="45006" y="556841"/>
                </a:cubicBezTo>
                <a:cubicBezTo>
                  <a:pt x="49121" y="554097"/>
                  <a:pt x="53578" y="552726"/>
                  <a:pt x="58379" y="552726"/>
                </a:cubicBezTo>
                <a:cubicBezTo>
                  <a:pt x="71066" y="557184"/>
                  <a:pt x="81268" y="564642"/>
                  <a:pt x="88983" y="575100"/>
                </a:cubicBezTo>
                <a:cubicBezTo>
                  <a:pt x="91212" y="574757"/>
                  <a:pt x="93012" y="574586"/>
                  <a:pt x="94384" y="574586"/>
                </a:cubicBezTo>
                <a:lnTo>
                  <a:pt x="95412" y="574586"/>
                </a:lnTo>
                <a:lnTo>
                  <a:pt x="95412" y="575100"/>
                </a:lnTo>
                <a:cubicBezTo>
                  <a:pt x="91469" y="579043"/>
                  <a:pt x="89497" y="583587"/>
                  <a:pt x="89497" y="588730"/>
                </a:cubicBezTo>
                <a:lnTo>
                  <a:pt x="89497" y="594131"/>
                </a:lnTo>
                <a:cubicBezTo>
                  <a:pt x="94812" y="594131"/>
                  <a:pt x="101413" y="591902"/>
                  <a:pt x="109300" y="587444"/>
                </a:cubicBezTo>
                <a:cubicBezTo>
                  <a:pt x="134503" y="572185"/>
                  <a:pt x="150619" y="562670"/>
                  <a:pt x="157649" y="558898"/>
                </a:cubicBezTo>
                <a:lnTo>
                  <a:pt x="183880" y="547325"/>
                </a:lnTo>
                <a:cubicBezTo>
                  <a:pt x="185252" y="546468"/>
                  <a:pt x="186624" y="546039"/>
                  <a:pt x="187995" y="546039"/>
                </a:cubicBezTo>
                <a:close/>
                <a:moveTo>
                  <a:pt x="76124" y="372932"/>
                </a:moveTo>
                <a:cubicBezTo>
                  <a:pt x="76124" y="373961"/>
                  <a:pt x="69095" y="382876"/>
                  <a:pt x="55036" y="399678"/>
                </a:cubicBezTo>
                <a:lnTo>
                  <a:pt x="69695" y="436454"/>
                </a:lnTo>
                <a:lnTo>
                  <a:pt x="70723" y="436454"/>
                </a:lnTo>
                <a:cubicBezTo>
                  <a:pt x="70723" y="433368"/>
                  <a:pt x="70895" y="431825"/>
                  <a:pt x="71238" y="431825"/>
                </a:cubicBezTo>
                <a:cubicBezTo>
                  <a:pt x="71238" y="431311"/>
                  <a:pt x="71066" y="431053"/>
                  <a:pt x="70723" y="431053"/>
                </a:cubicBezTo>
                <a:cubicBezTo>
                  <a:pt x="71409" y="424195"/>
                  <a:pt x="72009" y="420766"/>
                  <a:pt x="72524" y="420766"/>
                </a:cubicBezTo>
                <a:cubicBezTo>
                  <a:pt x="72524" y="420424"/>
                  <a:pt x="72266" y="420252"/>
                  <a:pt x="71752" y="420252"/>
                </a:cubicBezTo>
                <a:cubicBezTo>
                  <a:pt x="73295" y="412023"/>
                  <a:pt x="75181" y="396249"/>
                  <a:pt x="77410" y="372932"/>
                </a:cubicBezTo>
                <a:close/>
                <a:moveTo>
                  <a:pt x="130645" y="317125"/>
                </a:moveTo>
                <a:cubicBezTo>
                  <a:pt x="117786" y="326555"/>
                  <a:pt x="103127" y="341385"/>
                  <a:pt x="86668" y="361616"/>
                </a:cubicBezTo>
                <a:cubicBezTo>
                  <a:pt x="92326" y="365560"/>
                  <a:pt x="95155" y="369331"/>
                  <a:pt x="95155" y="372932"/>
                </a:cubicBezTo>
                <a:cubicBezTo>
                  <a:pt x="103042" y="368817"/>
                  <a:pt x="108014" y="366760"/>
                  <a:pt x="110071" y="366760"/>
                </a:cubicBezTo>
                <a:cubicBezTo>
                  <a:pt x="111271" y="366760"/>
                  <a:pt x="113586" y="367531"/>
                  <a:pt x="117015" y="369074"/>
                </a:cubicBezTo>
                <a:cubicBezTo>
                  <a:pt x="120958" y="369074"/>
                  <a:pt x="124816" y="364102"/>
                  <a:pt x="128588" y="354158"/>
                </a:cubicBezTo>
                <a:cubicBezTo>
                  <a:pt x="130645" y="347129"/>
                  <a:pt x="131674" y="334956"/>
                  <a:pt x="131674" y="317639"/>
                </a:cubicBezTo>
                <a:close/>
                <a:moveTo>
                  <a:pt x="171793" y="293208"/>
                </a:moveTo>
                <a:cubicBezTo>
                  <a:pt x="167164" y="313439"/>
                  <a:pt x="163564" y="330412"/>
                  <a:pt x="160992" y="344128"/>
                </a:cubicBezTo>
                <a:cubicBezTo>
                  <a:pt x="154477" y="377218"/>
                  <a:pt x="147533" y="407136"/>
                  <a:pt x="140161" y="433882"/>
                </a:cubicBezTo>
                <a:cubicBezTo>
                  <a:pt x="148905" y="431654"/>
                  <a:pt x="160478" y="429682"/>
                  <a:pt x="174879" y="427967"/>
                </a:cubicBezTo>
                <a:cubicBezTo>
                  <a:pt x="175565" y="427967"/>
                  <a:pt x="175908" y="428225"/>
                  <a:pt x="175908" y="428739"/>
                </a:cubicBezTo>
                <a:lnTo>
                  <a:pt x="189795" y="427710"/>
                </a:lnTo>
                <a:lnTo>
                  <a:pt x="191081" y="427967"/>
                </a:lnTo>
                <a:cubicBezTo>
                  <a:pt x="193653" y="427796"/>
                  <a:pt x="195710" y="427710"/>
                  <a:pt x="197254" y="427710"/>
                </a:cubicBezTo>
                <a:cubicBezTo>
                  <a:pt x="197939" y="427710"/>
                  <a:pt x="198625" y="427796"/>
                  <a:pt x="199311" y="427967"/>
                </a:cubicBezTo>
                <a:lnTo>
                  <a:pt x="200854" y="427710"/>
                </a:lnTo>
                <a:lnTo>
                  <a:pt x="204197" y="427967"/>
                </a:lnTo>
                <a:lnTo>
                  <a:pt x="210627" y="427710"/>
                </a:lnTo>
                <a:lnTo>
                  <a:pt x="210627" y="426167"/>
                </a:lnTo>
                <a:cubicBezTo>
                  <a:pt x="210627" y="424624"/>
                  <a:pt x="210798" y="423510"/>
                  <a:pt x="211141" y="422824"/>
                </a:cubicBezTo>
                <a:cubicBezTo>
                  <a:pt x="203254" y="388191"/>
                  <a:pt x="194167" y="357501"/>
                  <a:pt x="183880" y="330755"/>
                </a:cubicBezTo>
                <a:cubicBezTo>
                  <a:pt x="176337" y="306066"/>
                  <a:pt x="172565" y="293551"/>
                  <a:pt x="172565" y="293208"/>
                </a:cubicBezTo>
                <a:close/>
                <a:moveTo>
                  <a:pt x="146847" y="236886"/>
                </a:moveTo>
                <a:lnTo>
                  <a:pt x="148133" y="236886"/>
                </a:lnTo>
                <a:cubicBezTo>
                  <a:pt x="161506" y="242373"/>
                  <a:pt x="172479" y="253003"/>
                  <a:pt x="181052" y="268776"/>
                </a:cubicBezTo>
                <a:lnTo>
                  <a:pt x="181052" y="271091"/>
                </a:lnTo>
                <a:cubicBezTo>
                  <a:pt x="176251" y="280520"/>
                  <a:pt x="173851" y="287207"/>
                  <a:pt x="173851" y="291150"/>
                </a:cubicBezTo>
                <a:cubicBezTo>
                  <a:pt x="176422" y="295265"/>
                  <a:pt x="183109" y="310267"/>
                  <a:pt x="193910" y="336156"/>
                </a:cubicBezTo>
                <a:cubicBezTo>
                  <a:pt x="202140" y="352444"/>
                  <a:pt x="211141" y="371818"/>
                  <a:pt x="220914" y="394277"/>
                </a:cubicBezTo>
                <a:lnTo>
                  <a:pt x="246374" y="449313"/>
                </a:lnTo>
                <a:cubicBezTo>
                  <a:pt x="246374" y="449827"/>
                  <a:pt x="246717" y="451713"/>
                  <a:pt x="247403" y="454971"/>
                </a:cubicBezTo>
                <a:lnTo>
                  <a:pt x="247403" y="455228"/>
                </a:lnTo>
                <a:cubicBezTo>
                  <a:pt x="247403" y="455742"/>
                  <a:pt x="246717" y="456342"/>
                  <a:pt x="245345" y="457028"/>
                </a:cubicBezTo>
                <a:cubicBezTo>
                  <a:pt x="231801" y="454114"/>
                  <a:pt x="214913" y="451285"/>
                  <a:pt x="194682" y="448541"/>
                </a:cubicBezTo>
                <a:cubicBezTo>
                  <a:pt x="194167" y="448541"/>
                  <a:pt x="193910" y="448799"/>
                  <a:pt x="193910" y="449313"/>
                </a:cubicBezTo>
                <a:lnTo>
                  <a:pt x="182852" y="448027"/>
                </a:lnTo>
                <a:cubicBezTo>
                  <a:pt x="182166" y="448370"/>
                  <a:pt x="181052" y="448541"/>
                  <a:pt x="179508" y="448541"/>
                </a:cubicBezTo>
                <a:lnTo>
                  <a:pt x="179508" y="448027"/>
                </a:lnTo>
                <a:lnTo>
                  <a:pt x="178223" y="448541"/>
                </a:lnTo>
                <a:lnTo>
                  <a:pt x="174365" y="448541"/>
                </a:lnTo>
                <a:cubicBezTo>
                  <a:pt x="164078" y="448541"/>
                  <a:pt x="150533" y="451542"/>
                  <a:pt x="133731" y="457542"/>
                </a:cubicBezTo>
                <a:lnTo>
                  <a:pt x="132445" y="457542"/>
                </a:lnTo>
                <a:cubicBezTo>
                  <a:pt x="127130" y="457542"/>
                  <a:pt x="120444" y="452913"/>
                  <a:pt x="112386" y="443655"/>
                </a:cubicBezTo>
                <a:lnTo>
                  <a:pt x="112386" y="442369"/>
                </a:lnTo>
                <a:cubicBezTo>
                  <a:pt x="112386" y="441683"/>
                  <a:pt x="117101" y="432854"/>
                  <a:pt x="126530" y="415880"/>
                </a:cubicBezTo>
                <a:cubicBezTo>
                  <a:pt x="137846" y="382619"/>
                  <a:pt x="143504" y="358101"/>
                  <a:pt x="143504" y="342328"/>
                </a:cubicBezTo>
                <a:cubicBezTo>
                  <a:pt x="143847" y="341985"/>
                  <a:pt x="145133" y="331527"/>
                  <a:pt x="147362" y="310953"/>
                </a:cubicBezTo>
                <a:cubicBezTo>
                  <a:pt x="147362" y="310610"/>
                  <a:pt x="147190" y="310438"/>
                  <a:pt x="146847" y="310438"/>
                </a:cubicBezTo>
                <a:lnTo>
                  <a:pt x="148905" y="289093"/>
                </a:lnTo>
                <a:cubicBezTo>
                  <a:pt x="142561" y="296465"/>
                  <a:pt x="138446" y="307695"/>
                  <a:pt x="136560" y="322783"/>
                </a:cubicBezTo>
                <a:cubicBezTo>
                  <a:pt x="132788" y="355701"/>
                  <a:pt x="129959" y="372160"/>
                  <a:pt x="128073" y="372160"/>
                </a:cubicBezTo>
                <a:cubicBezTo>
                  <a:pt x="127045" y="375246"/>
                  <a:pt x="126530" y="377304"/>
                  <a:pt x="126530" y="378333"/>
                </a:cubicBezTo>
                <a:cubicBezTo>
                  <a:pt x="129274" y="381076"/>
                  <a:pt x="130645" y="383390"/>
                  <a:pt x="130645" y="385276"/>
                </a:cubicBezTo>
                <a:cubicBezTo>
                  <a:pt x="121730" y="390763"/>
                  <a:pt x="112472" y="393506"/>
                  <a:pt x="102870" y="393506"/>
                </a:cubicBezTo>
                <a:cubicBezTo>
                  <a:pt x="99784" y="393506"/>
                  <a:pt x="96870" y="393249"/>
                  <a:pt x="94126" y="392734"/>
                </a:cubicBezTo>
                <a:lnTo>
                  <a:pt x="94126" y="393506"/>
                </a:lnTo>
                <a:cubicBezTo>
                  <a:pt x="92755" y="418195"/>
                  <a:pt x="91555" y="432339"/>
                  <a:pt x="90526" y="435940"/>
                </a:cubicBezTo>
                <a:cubicBezTo>
                  <a:pt x="90526" y="436283"/>
                  <a:pt x="90697" y="436454"/>
                  <a:pt x="91040" y="436454"/>
                </a:cubicBezTo>
                <a:cubicBezTo>
                  <a:pt x="89326" y="449484"/>
                  <a:pt x="88469" y="458571"/>
                  <a:pt x="88469" y="463715"/>
                </a:cubicBezTo>
                <a:lnTo>
                  <a:pt x="87440" y="464229"/>
                </a:lnTo>
                <a:cubicBezTo>
                  <a:pt x="82982" y="464229"/>
                  <a:pt x="76210" y="459000"/>
                  <a:pt x="67123" y="448541"/>
                </a:cubicBezTo>
                <a:cubicBezTo>
                  <a:pt x="63351" y="438940"/>
                  <a:pt x="58465" y="424195"/>
                  <a:pt x="52464" y="404307"/>
                </a:cubicBezTo>
                <a:lnTo>
                  <a:pt x="51178" y="404307"/>
                </a:lnTo>
                <a:cubicBezTo>
                  <a:pt x="43291" y="416652"/>
                  <a:pt x="31376" y="430196"/>
                  <a:pt x="15431" y="444941"/>
                </a:cubicBezTo>
                <a:lnTo>
                  <a:pt x="14402" y="444941"/>
                </a:lnTo>
                <a:lnTo>
                  <a:pt x="14402" y="444169"/>
                </a:lnTo>
                <a:cubicBezTo>
                  <a:pt x="14402" y="440569"/>
                  <a:pt x="25718" y="423681"/>
                  <a:pt x="48349" y="393506"/>
                </a:cubicBezTo>
                <a:cubicBezTo>
                  <a:pt x="49035" y="392992"/>
                  <a:pt x="49378" y="392220"/>
                  <a:pt x="49378" y="391191"/>
                </a:cubicBezTo>
                <a:lnTo>
                  <a:pt x="49378" y="386562"/>
                </a:lnTo>
                <a:lnTo>
                  <a:pt x="50407" y="386562"/>
                </a:lnTo>
                <a:lnTo>
                  <a:pt x="50407" y="389391"/>
                </a:lnTo>
                <a:lnTo>
                  <a:pt x="51178" y="389391"/>
                </a:lnTo>
                <a:cubicBezTo>
                  <a:pt x="55293" y="384419"/>
                  <a:pt x="66009" y="368560"/>
                  <a:pt x="83325" y="341814"/>
                </a:cubicBezTo>
                <a:cubicBezTo>
                  <a:pt x="84011" y="341814"/>
                  <a:pt x="85125" y="340356"/>
                  <a:pt x="86668" y="337442"/>
                </a:cubicBezTo>
                <a:lnTo>
                  <a:pt x="85382" y="336927"/>
                </a:lnTo>
                <a:cubicBezTo>
                  <a:pt x="72352" y="347214"/>
                  <a:pt x="65237" y="352444"/>
                  <a:pt x="64037" y="352615"/>
                </a:cubicBezTo>
                <a:cubicBezTo>
                  <a:pt x="64037" y="353301"/>
                  <a:pt x="61037" y="356473"/>
                  <a:pt x="55036" y="362131"/>
                </a:cubicBezTo>
                <a:lnTo>
                  <a:pt x="47835" y="371903"/>
                </a:lnTo>
                <a:cubicBezTo>
                  <a:pt x="33090" y="365902"/>
                  <a:pt x="22117" y="356216"/>
                  <a:pt x="14916" y="342842"/>
                </a:cubicBezTo>
                <a:lnTo>
                  <a:pt x="14916" y="342328"/>
                </a:lnTo>
                <a:cubicBezTo>
                  <a:pt x="17660" y="336156"/>
                  <a:pt x="26661" y="327755"/>
                  <a:pt x="41920" y="317125"/>
                </a:cubicBezTo>
                <a:cubicBezTo>
                  <a:pt x="52721" y="310953"/>
                  <a:pt x="63951" y="302037"/>
                  <a:pt x="75610" y="290379"/>
                </a:cubicBezTo>
                <a:cubicBezTo>
                  <a:pt x="68923" y="289179"/>
                  <a:pt x="62665" y="286007"/>
                  <a:pt x="56836" y="280863"/>
                </a:cubicBezTo>
                <a:lnTo>
                  <a:pt x="55036" y="278291"/>
                </a:lnTo>
                <a:cubicBezTo>
                  <a:pt x="55207" y="277606"/>
                  <a:pt x="59236" y="275205"/>
                  <a:pt x="67123" y="271091"/>
                </a:cubicBezTo>
                <a:cubicBezTo>
                  <a:pt x="72438" y="266633"/>
                  <a:pt x="77667" y="263375"/>
                  <a:pt x="82811" y="261318"/>
                </a:cubicBezTo>
                <a:cubicBezTo>
                  <a:pt x="83154" y="261318"/>
                  <a:pt x="83325" y="261489"/>
                  <a:pt x="83325" y="261832"/>
                </a:cubicBezTo>
                <a:lnTo>
                  <a:pt x="86668" y="261318"/>
                </a:lnTo>
                <a:cubicBezTo>
                  <a:pt x="92840" y="261489"/>
                  <a:pt x="100213" y="266547"/>
                  <a:pt x="108785" y="276491"/>
                </a:cubicBezTo>
                <a:cubicBezTo>
                  <a:pt x="110500" y="278549"/>
                  <a:pt x="111357" y="280778"/>
                  <a:pt x="111357" y="283178"/>
                </a:cubicBezTo>
                <a:cubicBezTo>
                  <a:pt x="111357" y="286092"/>
                  <a:pt x="102699" y="288750"/>
                  <a:pt x="85382" y="291150"/>
                </a:cubicBezTo>
                <a:cubicBezTo>
                  <a:pt x="67723" y="305552"/>
                  <a:pt x="53921" y="318754"/>
                  <a:pt x="43977" y="330755"/>
                </a:cubicBezTo>
                <a:lnTo>
                  <a:pt x="43463" y="332041"/>
                </a:lnTo>
                <a:lnTo>
                  <a:pt x="43977" y="332041"/>
                </a:lnTo>
                <a:cubicBezTo>
                  <a:pt x="69695" y="318325"/>
                  <a:pt x="87611" y="308552"/>
                  <a:pt x="97727" y="302723"/>
                </a:cubicBezTo>
                <a:lnTo>
                  <a:pt x="102870" y="298865"/>
                </a:lnTo>
                <a:lnTo>
                  <a:pt x="106728" y="291665"/>
                </a:lnTo>
                <a:cubicBezTo>
                  <a:pt x="112214" y="291665"/>
                  <a:pt x="120787" y="298780"/>
                  <a:pt x="132445" y="313010"/>
                </a:cubicBezTo>
                <a:lnTo>
                  <a:pt x="132445" y="313782"/>
                </a:lnTo>
                <a:lnTo>
                  <a:pt x="133217" y="313782"/>
                </a:lnTo>
                <a:cubicBezTo>
                  <a:pt x="133217" y="305209"/>
                  <a:pt x="137246" y="281292"/>
                  <a:pt x="145304" y="242030"/>
                </a:cubicBezTo>
                <a:lnTo>
                  <a:pt x="145304" y="238172"/>
                </a:lnTo>
                <a:cubicBezTo>
                  <a:pt x="145476" y="237315"/>
                  <a:pt x="145990" y="236886"/>
                  <a:pt x="146847" y="236886"/>
                </a:cubicBezTo>
                <a:close/>
                <a:moveTo>
                  <a:pt x="112643" y="40890"/>
                </a:moveTo>
                <a:lnTo>
                  <a:pt x="156363" y="68922"/>
                </a:lnTo>
                <a:lnTo>
                  <a:pt x="189281" y="90268"/>
                </a:lnTo>
                <a:cubicBezTo>
                  <a:pt x="197511" y="95754"/>
                  <a:pt x="204797" y="100855"/>
                  <a:pt x="211141" y="105570"/>
                </a:cubicBezTo>
                <a:cubicBezTo>
                  <a:pt x="217485" y="110285"/>
                  <a:pt x="222371" y="114357"/>
                  <a:pt x="225800" y="117786"/>
                </a:cubicBezTo>
                <a:lnTo>
                  <a:pt x="225800" y="118557"/>
                </a:lnTo>
                <a:cubicBezTo>
                  <a:pt x="223571" y="125930"/>
                  <a:pt x="217227" y="133045"/>
                  <a:pt x="206769" y="139903"/>
                </a:cubicBezTo>
                <a:cubicBezTo>
                  <a:pt x="206426" y="140074"/>
                  <a:pt x="205826" y="140160"/>
                  <a:pt x="204969" y="140160"/>
                </a:cubicBezTo>
                <a:lnTo>
                  <a:pt x="203169" y="140160"/>
                </a:lnTo>
                <a:cubicBezTo>
                  <a:pt x="200940" y="139131"/>
                  <a:pt x="197339" y="136945"/>
                  <a:pt x="192367" y="133602"/>
                </a:cubicBezTo>
                <a:cubicBezTo>
                  <a:pt x="187395" y="130259"/>
                  <a:pt x="181180" y="125972"/>
                  <a:pt x="173722" y="120743"/>
                </a:cubicBezTo>
                <a:cubicBezTo>
                  <a:pt x="166264" y="115514"/>
                  <a:pt x="157734" y="109385"/>
                  <a:pt x="148133" y="102355"/>
                </a:cubicBezTo>
                <a:cubicBezTo>
                  <a:pt x="138532" y="95326"/>
                  <a:pt x="128073" y="87611"/>
                  <a:pt x="116758" y="79209"/>
                </a:cubicBezTo>
                <a:cubicBezTo>
                  <a:pt x="113329" y="76809"/>
                  <a:pt x="109943" y="74323"/>
                  <a:pt x="106599" y="71751"/>
                </a:cubicBezTo>
                <a:cubicBezTo>
                  <a:pt x="103256" y="69180"/>
                  <a:pt x="99870" y="66694"/>
                  <a:pt x="96441" y="64293"/>
                </a:cubicBezTo>
                <a:cubicBezTo>
                  <a:pt x="89240" y="72180"/>
                  <a:pt x="82553" y="79424"/>
                  <a:pt x="76381" y="86025"/>
                </a:cubicBezTo>
                <a:cubicBezTo>
                  <a:pt x="70209" y="92625"/>
                  <a:pt x="64894" y="98326"/>
                  <a:pt x="60436" y="103127"/>
                </a:cubicBezTo>
                <a:cubicBezTo>
                  <a:pt x="50149" y="114442"/>
                  <a:pt x="41448" y="123229"/>
                  <a:pt x="34333" y="129487"/>
                </a:cubicBezTo>
                <a:cubicBezTo>
                  <a:pt x="27218" y="135745"/>
                  <a:pt x="22032" y="139046"/>
                  <a:pt x="18774" y="139388"/>
                </a:cubicBezTo>
                <a:cubicBezTo>
                  <a:pt x="18431" y="139388"/>
                  <a:pt x="18260" y="139303"/>
                  <a:pt x="18260" y="139131"/>
                </a:cubicBezTo>
                <a:lnTo>
                  <a:pt x="17488" y="137588"/>
                </a:lnTo>
                <a:lnTo>
                  <a:pt x="17488" y="136302"/>
                </a:lnTo>
                <a:cubicBezTo>
                  <a:pt x="18688" y="126187"/>
                  <a:pt x="34462" y="108185"/>
                  <a:pt x="64808" y="82296"/>
                </a:cubicBezTo>
                <a:lnTo>
                  <a:pt x="64808" y="82553"/>
                </a:lnTo>
                <a:cubicBezTo>
                  <a:pt x="93783" y="54778"/>
                  <a:pt x="109728" y="40890"/>
                  <a:pt x="112643" y="40890"/>
                </a:cubicBezTo>
                <a:close/>
                <a:moveTo>
                  <a:pt x="123187" y="0"/>
                </a:moveTo>
                <a:lnTo>
                  <a:pt x="156363" y="21088"/>
                </a:lnTo>
                <a:cubicBezTo>
                  <a:pt x="170593" y="30175"/>
                  <a:pt x="182680" y="38019"/>
                  <a:pt x="192624" y="44619"/>
                </a:cubicBezTo>
                <a:cubicBezTo>
                  <a:pt x="202569" y="51220"/>
                  <a:pt x="210541" y="56664"/>
                  <a:pt x="216542" y="60950"/>
                </a:cubicBezTo>
                <a:cubicBezTo>
                  <a:pt x="219628" y="62493"/>
                  <a:pt x="222971" y="64636"/>
                  <a:pt x="226571" y="67379"/>
                </a:cubicBezTo>
                <a:cubicBezTo>
                  <a:pt x="230172" y="70123"/>
                  <a:pt x="233687" y="73294"/>
                  <a:pt x="237116" y="76895"/>
                </a:cubicBezTo>
                <a:lnTo>
                  <a:pt x="237373" y="77409"/>
                </a:lnTo>
                <a:cubicBezTo>
                  <a:pt x="232401" y="87696"/>
                  <a:pt x="225457" y="94983"/>
                  <a:pt x="216542" y="99269"/>
                </a:cubicBezTo>
                <a:lnTo>
                  <a:pt x="213456" y="99269"/>
                </a:lnTo>
                <a:cubicBezTo>
                  <a:pt x="209169" y="97040"/>
                  <a:pt x="199182" y="90397"/>
                  <a:pt x="183495" y="79338"/>
                </a:cubicBezTo>
                <a:cubicBezTo>
                  <a:pt x="167807" y="68280"/>
                  <a:pt x="146161" y="52549"/>
                  <a:pt x="118558" y="32146"/>
                </a:cubicBezTo>
                <a:lnTo>
                  <a:pt x="106985" y="23402"/>
                </a:lnTo>
                <a:cubicBezTo>
                  <a:pt x="98756" y="33175"/>
                  <a:pt x="89283" y="43591"/>
                  <a:pt x="78567" y="54649"/>
                </a:cubicBezTo>
                <a:cubicBezTo>
                  <a:pt x="67852" y="65708"/>
                  <a:pt x="55893" y="77581"/>
                  <a:pt x="42691" y="90268"/>
                </a:cubicBezTo>
                <a:cubicBezTo>
                  <a:pt x="36862" y="95583"/>
                  <a:pt x="32404" y="98240"/>
                  <a:pt x="29318" y="98240"/>
                </a:cubicBezTo>
                <a:cubicBezTo>
                  <a:pt x="28975" y="98240"/>
                  <a:pt x="28804" y="98155"/>
                  <a:pt x="28804" y="97983"/>
                </a:cubicBezTo>
                <a:lnTo>
                  <a:pt x="28032" y="95926"/>
                </a:lnTo>
                <a:cubicBezTo>
                  <a:pt x="28032" y="87182"/>
                  <a:pt x="43549" y="69180"/>
                  <a:pt x="74581" y="41919"/>
                </a:cubicBezTo>
                <a:lnTo>
                  <a:pt x="74581" y="42176"/>
                </a:lnTo>
                <a:cubicBezTo>
                  <a:pt x="89669" y="28117"/>
                  <a:pt x="101156" y="17573"/>
                  <a:pt x="109043" y="10544"/>
                </a:cubicBezTo>
                <a:cubicBezTo>
                  <a:pt x="116929" y="3514"/>
                  <a:pt x="121644" y="0"/>
                  <a:pt x="123187" y="0"/>
                </a:cubicBezTo>
                <a:close/>
              </a:path>
            </a:pathLst>
          </a:custGeom>
          <a:blipFill dpi="0" rotWithShape="1">
            <a:blip r:embed="rId16"/>
            <a:srcRect/>
            <a:tile tx="0" ty="0" sx="100000" sy="100000" flip="none" algn="ctr"/>
          </a:blip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419867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 xmlns:a16="http://schemas.microsoft.com/office/drawing/2014/main" xmlns:a14="http://schemas.microsoft.com/office/drawing/2010/main" xmlns:p14="http://schemas.microsoft.com/office/powerpoint/2010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40000">
                                      <p:cBhvr>
                                        <p:cTn id="6" dur="3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4" descr="查看图片">
            <a:extLst>
              <a:ext uri="{FF2B5EF4-FFF2-40B4-BE49-F238E27FC236}">
                <a16:creationId xmlns:a16="http://schemas.microsoft.com/office/drawing/2014/main" id="{930B1DD2-2EAB-9A20-E070-5DF8CAB792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1" y="4878268"/>
            <a:ext cx="4292623" cy="1979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图片 50" descr="夜晚的窗帘&#10;&#10;低可信度描述已自动生成">
            <a:extLst>
              <a:ext uri="{FF2B5EF4-FFF2-40B4-BE49-F238E27FC236}">
                <a16:creationId xmlns:a16="http://schemas.microsoft.com/office/drawing/2014/main" id="{788C707B-AFC3-6645-B429-5AFD5409B2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7975458" y="187498"/>
            <a:ext cx="3993635" cy="7358999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CC962203-9611-6561-DC19-0C25A2417A03}"/>
              </a:ext>
            </a:extLst>
          </p:cNvPr>
          <p:cNvSpPr txBox="1"/>
          <p:nvPr/>
        </p:nvSpPr>
        <p:spPr>
          <a:xfrm>
            <a:off x="382359" y="190498"/>
            <a:ext cx="2619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46423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课堂导入</a:t>
            </a:r>
          </a:p>
        </p:txBody>
      </p:sp>
      <p:pic>
        <p:nvPicPr>
          <p:cNvPr id="28" name="图片 27" descr="人戴着面具&#10;&#10;低可信度描述已自动生成">
            <a:extLst>
              <a:ext uri="{FF2B5EF4-FFF2-40B4-BE49-F238E27FC236}">
                <a16:creationId xmlns:a16="http://schemas.microsoft.com/office/drawing/2014/main" id="{36A67A67-0419-5ECE-4483-AE036E2ADA7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9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7200"/>
                    </a14:imgEffect>
                    <a14:imgEffect>
                      <a14:brightnessContrast contrast="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53975" y="2508321"/>
            <a:ext cx="3619705" cy="4349679"/>
          </a:xfrm>
          <a:prstGeom prst="rect">
            <a:avLst/>
          </a:prstGeom>
          <a:effectLst>
            <a:outerShdw blurRad="393700" dist="774700" dir="8100000" algn="tr" rotWithShape="0">
              <a:srgbClr val="745A3A">
                <a:alpha val="0"/>
              </a:srgbClr>
            </a:outerShdw>
          </a:effectLst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8A9E93E6-A27E-36DC-385B-F3F37677C7A2}"/>
              </a:ext>
            </a:extLst>
          </p:cNvPr>
          <p:cNvGrpSpPr/>
          <p:nvPr/>
        </p:nvGrpSpPr>
        <p:grpSpPr>
          <a:xfrm>
            <a:off x="620483" y="1104547"/>
            <a:ext cx="10947629" cy="844716"/>
            <a:chOff x="620483" y="1104547"/>
            <a:chExt cx="10947629" cy="844716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6C706536-6329-2E04-4E3B-6E9A3DA68514}"/>
                </a:ext>
              </a:extLst>
            </p:cNvPr>
            <p:cNvGrpSpPr/>
            <p:nvPr/>
          </p:nvGrpSpPr>
          <p:grpSpPr>
            <a:xfrm>
              <a:off x="620483" y="1104547"/>
              <a:ext cx="10947629" cy="844716"/>
              <a:chOff x="1523999" y="1104547"/>
              <a:chExt cx="10044113" cy="844716"/>
            </a:xfrm>
          </p:grpSpPr>
          <p:sp>
            <p:nvSpPr>
              <p:cNvPr id="29" name="缺角矩形 28">
                <a:extLst>
                  <a:ext uri="{FF2B5EF4-FFF2-40B4-BE49-F238E27FC236}">
                    <a16:creationId xmlns:a16="http://schemas.microsoft.com/office/drawing/2014/main" id="{5890B3A7-B97B-F2C5-1AF5-D6847333DA03}"/>
                  </a:ext>
                </a:extLst>
              </p:cNvPr>
              <p:cNvSpPr/>
              <p:nvPr/>
            </p:nvSpPr>
            <p:spPr>
              <a:xfrm>
                <a:off x="1523999" y="1104547"/>
                <a:ext cx="10044113" cy="844716"/>
              </a:xfrm>
              <a:prstGeom prst="plaque">
                <a:avLst>
                  <a:gd name="adj" fmla="val 19674"/>
                </a:avLst>
              </a:prstGeom>
              <a:solidFill>
                <a:srgbClr val="EFE4D4">
                  <a:alpha val="50000"/>
                </a:srgbClr>
              </a:solidFill>
              <a:ln w="25400">
                <a:solidFill>
                  <a:srgbClr val="46423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id="{4AF4EAC3-4F62-3EEF-63BA-7655FBBFAFE2}"/>
                  </a:ext>
                </a:extLst>
              </p:cNvPr>
              <p:cNvSpPr/>
              <p:nvPr/>
            </p:nvSpPr>
            <p:spPr>
              <a:xfrm>
                <a:off x="1584325" y="1155700"/>
                <a:ext cx="9915525" cy="739775"/>
              </a:xfrm>
              <a:prstGeom prst="rect">
                <a:avLst/>
              </a:prstGeom>
              <a:noFill/>
              <a:ln w="12700">
                <a:solidFill>
                  <a:srgbClr val="46423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D9719E43-9790-4584-9ABA-72DB972E088B}"/>
                </a:ext>
              </a:extLst>
            </p:cNvPr>
            <p:cNvSpPr txBox="1"/>
            <p:nvPr/>
          </p:nvSpPr>
          <p:spPr>
            <a:xfrm>
              <a:off x="1000555" y="1265295"/>
              <a:ext cx="730524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100" cap="none" spc="0" normalizeH="0" baseline="0" noProof="0" dirty="0">
                  <a:ln>
                    <a:noFill/>
                  </a:ln>
                  <a:solidFill>
                    <a:srgbClr val="46423B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半</a:t>
              </a:r>
              <a:r>
                <a:rPr kumimoji="0" lang="zh-CN" altLang="en-US" sz="2800" b="1" i="0" u="none" strike="noStrike" kern="100" cap="none" spc="0" normalizeH="0" baseline="0" noProof="0">
                  <a:ln>
                    <a:noFill/>
                  </a:ln>
                  <a:solidFill>
                    <a:srgbClr val="46423B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部《论语》治天下</a:t>
              </a:r>
              <a:r>
                <a:rPr kumimoji="0" lang="zh-CN" altLang="en-US" sz="2800" b="1" i="0" u="none" strike="noStrike" kern="100" cap="none" spc="0" normalizeH="0" baseline="0" noProof="0" dirty="0">
                  <a:ln>
                    <a:noFill/>
                  </a:ln>
                  <a:solidFill>
                    <a:srgbClr val="46423B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，一帧《礼记》誉千秋。</a:t>
              </a:r>
            </a:p>
          </p:txBody>
        </p:sp>
        <p:pic>
          <p:nvPicPr>
            <p:cNvPr id="2054" name="Picture 6" descr="查看图片">
              <a:extLst>
                <a:ext uri="{FF2B5EF4-FFF2-40B4-BE49-F238E27FC236}">
                  <a16:creationId xmlns:a16="http://schemas.microsoft.com/office/drawing/2014/main" id="{B4CC1307-5F67-2166-6CC5-EC0B70FBC7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alphaModFix amt="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colorTemperature colorTemp="7200"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17063" y="1183861"/>
              <a:ext cx="1760587" cy="636159"/>
            </a:xfrm>
            <a:prstGeom prst="rect">
              <a:avLst/>
            </a:prstGeom>
            <a:noFill/>
            <a:effectLst>
              <a:outerShdw blurRad="38100" dist="25400" dir="5400000" algn="t" rotWithShape="0">
                <a:prstClr val="black">
                  <a:alpha val="62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F5342D7B-AC2B-2028-B9D2-DE8438F804BC}"/>
              </a:ext>
            </a:extLst>
          </p:cNvPr>
          <p:cNvGrpSpPr/>
          <p:nvPr/>
        </p:nvGrpSpPr>
        <p:grpSpPr>
          <a:xfrm>
            <a:off x="3397719" y="2561959"/>
            <a:ext cx="7924799" cy="2652894"/>
            <a:chOff x="4316157" y="1788516"/>
            <a:chExt cx="7924799" cy="2652894"/>
          </a:xfrm>
        </p:grpSpPr>
        <p:sp>
          <p:nvSpPr>
            <p:cNvPr id="31" name="对话气泡: 矩形 30">
              <a:extLst>
                <a:ext uri="{FF2B5EF4-FFF2-40B4-BE49-F238E27FC236}">
                  <a16:creationId xmlns:a16="http://schemas.microsoft.com/office/drawing/2014/main" id="{24D96A49-E060-41F6-E27C-0B8B1B122E54}"/>
                </a:ext>
              </a:extLst>
            </p:cNvPr>
            <p:cNvSpPr/>
            <p:nvPr/>
          </p:nvSpPr>
          <p:spPr>
            <a:xfrm>
              <a:off x="4316157" y="1788516"/>
              <a:ext cx="7251956" cy="2652252"/>
            </a:xfrm>
            <a:prstGeom prst="wedgeRectCallout">
              <a:avLst>
                <a:gd name="adj1" fmla="val -56870"/>
                <a:gd name="adj2" fmla="val 23829"/>
              </a:avLst>
            </a:prstGeom>
            <a:gradFill flip="none" rotWithShape="1">
              <a:gsLst>
                <a:gs pos="100000">
                  <a:srgbClr val="745A3A">
                    <a:alpha val="90000"/>
                  </a:srgbClr>
                </a:gs>
                <a:gs pos="0">
                  <a:srgbClr val="795F3F">
                    <a:alpha val="80000"/>
                  </a:srgbClr>
                </a:gs>
              </a:gsLst>
              <a:lin ang="2700000" scaled="1"/>
              <a:tileRect/>
            </a:gradFill>
            <a:ln w="12700">
              <a:gradFill>
                <a:gsLst>
                  <a:gs pos="0">
                    <a:srgbClr val="B89770"/>
                  </a:gs>
                  <a:gs pos="100000">
                    <a:srgbClr val="745A3A"/>
                  </a:gs>
                </a:gsLst>
                <a:lin ang="5400000" scaled="1"/>
              </a:gradFill>
            </a:ln>
            <a:effectLst>
              <a:outerShdw blurRad="508000" dist="508000" dir="5400000" sx="95000" sy="95000" algn="t" rotWithShape="0">
                <a:srgbClr val="46423B">
                  <a:alpha val="3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dirty="0"/>
            </a:p>
          </p:txBody>
        </p:sp>
        <p:pic>
          <p:nvPicPr>
            <p:cNvPr id="42" name="Picture 8" descr="查看图片">
              <a:extLst>
                <a:ext uri="{FF2B5EF4-FFF2-40B4-BE49-F238E27FC236}">
                  <a16:creationId xmlns:a16="http://schemas.microsoft.com/office/drawing/2014/main" id="{1EE521A6-F3EC-4043-8279-0C48DE8C16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9893555" y="1887393"/>
              <a:ext cx="2347401" cy="17370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图片 33" descr="穿着西装笔挺的男子黑白照&#10;&#10;中度可信度描述已自动生成">
              <a:extLst>
                <a:ext uri="{FF2B5EF4-FFF2-40B4-BE49-F238E27FC236}">
                  <a16:creationId xmlns:a16="http://schemas.microsoft.com/office/drawing/2014/main" id="{CFE98BB4-7468-EF4B-258D-EA9952A956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email">
              <a:alphaModFix amt="70000"/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FilmGrain grainSize="20"/>
                      </a14:imgEffect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r="14082"/>
            <a:stretch/>
          </p:blipFill>
          <p:spPr>
            <a:xfrm>
              <a:off x="10566400" y="2508321"/>
              <a:ext cx="1001713" cy="1933089"/>
            </a:xfrm>
            <a:prstGeom prst="rect">
              <a:avLst/>
            </a:prstGeom>
          </p:spPr>
        </p:pic>
        <p:pic>
          <p:nvPicPr>
            <p:cNvPr id="2056" name="Picture 8" descr="查看图片">
              <a:extLst>
                <a:ext uri="{FF2B5EF4-FFF2-40B4-BE49-F238E27FC236}">
                  <a16:creationId xmlns:a16="http://schemas.microsoft.com/office/drawing/2014/main" id="{41BCA447-5B1D-EA59-8DD1-71CBB3067D4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2655" b="53074"/>
            <a:stretch/>
          </p:blipFill>
          <p:spPr bwMode="auto">
            <a:xfrm>
              <a:off x="7806266" y="2945193"/>
              <a:ext cx="3761847" cy="14955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45A4DD0C-5E7B-40DD-9223-3FB1D7A37768}"/>
              </a:ext>
            </a:extLst>
          </p:cNvPr>
          <p:cNvSpPr txBox="1"/>
          <p:nvPr/>
        </p:nvSpPr>
        <p:spPr>
          <a:xfrm>
            <a:off x="3734603" y="2768204"/>
            <a:ext cx="5913360" cy="219758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kern="100">
                <a:latin typeface="思源宋体 CN SemiBold" panose="02020600000000000000" pitchFamily="18" charset="-122"/>
                <a:ea typeface="思源宋体 CN SemiBold" panose="02020600000000000000" pitchFamily="18" charset="-122"/>
              </a:defRPr>
            </a:lvl1pPr>
          </a:lstStyle>
          <a:p>
            <a:pPr marL="0" marR="0" lvl="0" indent="720000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孙中山先生称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大学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为：中国政治哲学，最有系统之学，无论国外任何政治哲学家都未见到，都未说出，为中国独有之宝贝。</a:t>
            </a:r>
            <a:endParaRPr kumimoji="0" lang="en-US" altLang="zh-CN" sz="2800" b="0" i="0" u="none" strike="noStrike" kern="1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90387F61-EB07-8EDC-8354-5072044F87B3}"/>
              </a:ext>
            </a:extLst>
          </p:cNvPr>
          <p:cNvCxnSpPr>
            <a:cxnSpLocks/>
          </p:cNvCxnSpPr>
          <p:nvPr/>
        </p:nvCxnSpPr>
        <p:spPr>
          <a:xfrm>
            <a:off x="2133600" y="482885"/>
            <a:ext cx="9563100" cy="0"/>
          </a:xfrm>
          <a:prstGeom prst="line">
            <a:avLst/>
          </a:prstGeom>
          <a:ln w="12700">
            <a:solidFill>
              <a:srgbClr val="4642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30575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 xmlns:a16="http://schemas.microsoft.com/office/drawing/2014/main" xmlns:a14="http://schemas.microsoft.com/office/drawing/2010/main" xmlns:p14="http://schemas.microsoft.com/office/powerpoint/2010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7AACA75-24A9-0388-B68E-80F78A39F58E}"/>
              </a:ext>
            </a:extLst>
          </p:cNvPr>
          <p:cNvSpPr txBox="1"/>
          <p:nvPr/>
        </p:nvSpPr>
        <p:spPr>
          <a:xfrm>
            <a:off x="382359" y="190498"/>
            <a:ext cx="2619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46423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学习目标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73834ACC-32FB-6FC0-A910-77CABC55C724}"/>
              </a:ext>
            </a:extLst>
          </p:cNvPr>
          <p:cNvCxnSpPr>
            <a:cxnSpLocks/>
          </p:cNvCxnSpPr>
          <p:nvPr/>
        </p:nvCxnSpPr>
        <p:spPr>
          <a:xfrm>
            <a:off x="2133600" y="482885"/>
            <a:ext cx="9563100" cy="0"/>
          </a:xfrm>
          <a:prstGeom prst="line">
            <a:avLst/>
          </a:prstGeom>
          <a:ln w="12700">
            <a:solidFill>
              <a:srgbClr val="4642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查看图片">
            <a:extLst>
              <a:ext uri="{FF2B5EF4-FFF2-40B4-BE49-F238E27FC236}">
                <a16:creationId xmlns:a16="http://schemas.microsoft.com/office/drawing/2014/main" id="{2ACBE86B-4FB5-99F2-CB0A-89DA59A453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176" y="4843124"/>
            <a:ext cx="4368824" cy="2014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PA-组合 5">
            <a:extLst>
              <a:ext uri="{FF2B5EF4-FFF2-40B4-BE49-F238E27FC236}">
                <a16:creationId xmlns:a16="http://schemas.microsoft.com/office/drawing/2014/main" id="{E9A40AB1-5213-4346-0D63-307ED6A066C1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529660" y="3083834"/>
            <a:ext cx="11757167" cy="1344585"/>
            <a:chOff x="529660" y="3083834"/>
            <a:chExt cx="10544813" cy="1344585"/>
          </a:xfrm>
        </p:grpSpPr>
        <p:sp>
          <p:nvSpPr>
            <p:cNvPr id="20" name="PA-文本框 19">
              <a:extLst>
                <a:ext uri="{FF2B5EF4-FFF2-40B4-BE49-F238E27FC236}">
                  <a16:creationId xmlns:a16="http://schemas.microsoft.com/office/drawing/2014/main" id="{9C1CF4DA-57E9-E071-5A58-C6C17BB7F455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1547578" y="3308048"/>
              <a:ext cx="9210021" cy="11203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2800" kern="1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微软雅黑" panose="020B0503020204020204" pitchFamily="34" charset="-122"/>
                </a:rPr>
                <a:t>理解</a:t>
              </a:r>
              <a:r>
                <a:rPr kumimoji="0" lang="zh-CN" altLang="zh-CN" sz="28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微软雅黑" panose="020B0503020204020204" pitchFamily="34" charset="-122"/>
                </a:rPr>
                <a:t>文本的核心思想“三纲 ”“八目”的</a:t>
              </a:r>
              <a:r>
                <a:rPr lang="zh-CN" altLang="en-US" sz="2800" kern="1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微软雅黑" panose="020B0503020204020204" pitchFamily="34" charset="-122"/>
                </a:rPr>
                <a:t>具体所指及内部关联</a:t>
              </a:r>
              <a:r>
                <a:rPr kumimoji="0" lang="zh-CN" altLang="zh-CN" sz="28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微软雅黑" panose="020B0503020204020204" pitchFamily="34" charset="-122"/>
                </a:rPr>
                <a:t>。</a:t>
              </a:r>
              <a:endPara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id="{734DA2E9-9DAF-6B94-CFE0-65C08F33C31C}"/>
                </a:ext>
              </a:extLst>
            </p:cNvPr>
            <p:cNvGrpSpPr/>
            <p:nvPr/>
          </p:nvGrpSpPr>
          <p:grpSpPr>
            <a:xfrm>
              <a:off x="529660" y="3083834"/>
              <a:ext cx="1006545" cy="1100667"/>
              <a:chOff x="529660" y="3083834"/>
              <a:chExt cx="1006545" cy="1100667"/>
            </a:xfrm>
          </p:grpSpPr>
          <p:pic>
            <p:nvPicPr>
              <p:cNvPr id="14" name="PA-图片 6" descr="查看图片">
                <a:extLst>
                  <a:ext uri="{FF2B5EF4-FFF2-40B4-BE49-F238E27FC236}">
                    <a16:creationId xmlns:a16="http://schemas.microsoft.com/office/drawing/2014/main" id="{B4DD2840-6C16-FD65-BC63-EC6100245D97}"/>
                  </a:ext>
                </a:extLst>
              </p:cNvPr>
              <p:cNvPicPr>
                <a:picLocks noChangeAspect="1" noChangeArrowheads="1"/>
              </p:cNvPicPr>
              <p:nvPr>
                <p:custDataLst>
                  <p:tags r:id="rId19"/>
                </p:custDataLst>
              </p:nvPr>
            </p:nvPicPr>
            <p:blipFill rotWithShape="1"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0699" r="220" b="192"/>
              <a:stretch/>
            </p:blipFill>
            <p:spPr bwMode="auto">
              <a:xfrm rot="4576322">
                <a:off x="482599" y="3130895"/>
                <a:ext cx="1100667" cy="100654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2" name="PA-文本框 21">
                <a:extLst>
                  <a:ext uri="{FF2B5EF4-FFF2-40B4-BE49-F238E27FC236}">
                    <a16:creationId xmlns:a16="http://schemas.microsoft.com/office/drawing/2014/main" id="{8F2DC049-C341-5A39-2506-3E8340C5A624}"/>
                  </a:ext>
                </a:extLst>
              </p:cNvPr>
              <p:cNvSpPr txBox="1"/>
              <p:nvPr>
                <p:custDataLst>
                  <p:tags r:id="rId20"/>
                </p:custDataLst>
              </p:nvPr>
            </p:nvSpPr>
            <p:spPr>
              <a:xfrm>
                <a:off x="641923" y="3387911"/>
                <a:ext cx="625464" cy="558881"/>
              </a:xfrm>
              <a:custGeom>
                <a:avLst/>
                <a:gdLst/>
                <a:ahLst/>
                <a:cxnLst/>
                <a:rect l="l" t="t" r="r" b="b"/>
                <a:pathLst>
                  <a:path w="1808568" h="1616040">
                    <a:moveTo>
                      <a:pt x="642033" y="1531434"/>
                    </a:moveTo>
                    <a:cubicBezTo>
                      <a:pt x="651170" y="1531726"/>
                      <a:pt x="662279" y="1532895"/>
                      <a:pt x="675363" y="1534942"/>
                    </a:cubicBezTo>
                    <a:cubicBezTo>
                      <a:pt x="688446" y="1536989"/>
                      <a:pt x="701310" y="1538158"/>
                      <a:pt x="713955" y="1538450"/>
                    </a:cubicBezTo>
                    <a:cubicBezTo>
                      <a:pt x="714393" y="1531762"/>
                      <a:pt x="719656" y="1531105"/>
                      <a:pt x="729743" y="1536477"/>
                    </a:cubicBezTo>
                    <a:cubicBezTo>
                      <a:pt x="739829" y="1541849"/>
                      <a:pt x="746846" y="1546015"/>
                      <a:pt x="750793" y="1548975"/>
                    </a:cubicBezTo>
                    <a:cubicBezTo>
                      <a:pt x="750500" y="1551497"/>
                      <a:pt x="748892" y="1553032"/>
                      <a:pt x="745969" y="1553580"/>
                    </a:cubicBezTo>
                    <a:cubicBezTo>
                      <a:pt x="743045" y="1554128"/>
                      <a:pt x="740560" y="1554348"/>
                      <a:pt x="738513" y="1554238"/>
                    </a:cubicBezTo>
                    <a:cubicBezTo>
                      <a:pt x="730473" y="1554896"/>
                      <a:pt x="725503" y="1557527"/>
                      <a:pt x="723603" y="1562132"/>
                    </a:cubicBezTo>
                    <a:cubicBezTo>
                      <a:pt x="721702" y="1566737"/>
                      <a:pt x="718487" y="1569368"/>
                      <a:pt x="713955" y="1570026"/>
                    </a:cubicBezTo>
                    <a:cubicBezTo>
                      <a:pt x="706755" y="1569660"/>
                      <a:pt x="699227" y="1569076"/>
                      <a:pt x="691370" y="1568272"/>
                    </a:cubicBezTo>
                    <a:cubicBezTo>
                      <a:pt x="683512" y="1567467"/>
                      <a:pt x="676423" y="1568637"/>
                      <a:pt x="670100" y="1571780"/>
                    </a:cubicBezTo>
                    <a:cubicBezTo>
                      <a:pt x="670137" y="1572767"/>
                      <a:pt x="670064" y="1573863"/>
                      <a:pt x="669881" y="1575069"/>
                    </a:cubicBezTo>
                    <a:cubicBezTo>
                      <a:pt x="669698" y="1576275"/>
                      <a:pt x="669186" y="1576933"/>
                      <a:pt x="668346" y="1577042"/>
                    </a:cubicBezTo>
                    <a:cubicBezTo>
                      <a:pt x="666628" y="1576787"/>
                      <a:pt x="665240" y="1575544"/>
                      <a:pt x="664180" y="1573315"/>
                    </a:cubicBezTo>
                    <a:cubicBezTo>
                      <a:pt x="663120" y="1571085"/>
                      <a:pt x="662170" y="1569404"/>
                      <a:pt x="661329" y="1568272"/>
                    </a:cubicBezTo>
                    <a:cubicBezTo>
                      <a:pt x="655920" y="1568454"/>
                      <a:pt x="651389" y="1567650"/>
                      <a:pt x="647734" y="1565859"/>
                    </a:cubicBezTo>
                    <a:cubicBezTo>
                      <a:pt x="644080" y="1564069"/>
                      <a:pt x="642179" y="1560195"/>
                      <a:pt x="642033" y="1554238"/>
                    </a:cubicBezTo>
                    <a:close/>
                    <a:moveTo>
                      <a:pt x="792455" y="1485167"/>
                    </a:moveTo>
                    <a:cubicBezTo>
                      <a:pt x="788288" y="1484692"/>
                      <a:pt x="786096" y="1486080"/>
                      <a:pt x="785877" y="1489333"/>
                    </a:cubicBezTo>
                    <a:lnTo>
                      <a:pt x="806927" y="1487579"/>
                    </a:lnTo>
                    <a:cubicBezTo>
                      <a:pt x="801445" y="1486446"/>
                      <a:pt x="796621" y="1485642"/>
                      <a:pt x="792455" y="1485167"/>
                    </a:cubicBezTo>
                    <a:close/>
                    <a:moveTo>
                      <a:pt x="1101630" y="1440216"/>
                    </a:moveTo>
                    <a:cubicBezTo>
                      <a:pt x="1101630" y="1442043"/>
                      <a:pt x="1102069" y="1443651"/>
                      <a:pt x="1102946" y="1445040"/>
                    </a:cubicBezTo>
                    <a:cubicBezTo>
                      <a:pt x="1103823" y="1446429"/>
                      <a:pt x="1105139" y="1447159"/>
                      <a:pt x="1106893" y="1447233"/>
                    </a:cubicBezTo>
                    <a:cubicBezTo>
                      <a:pt x="1108355" y="1446940"/>
                      <a:pt x="1108939" y="1445771"/>
                      <a:pt x="1108647" y="1443724"/>
                    </a:cubicBezTo>
                    <a:cubicBezTo>
                      <a:pt x="1108355" y="1441678"/>
                      <a:pt x="1107185" y="1440508"/>
                      <a:pt x="1105139" y="1440216"/>
                    </a:cubicBezTo>
                    <a:close/>
                    <a:moveTo>
                      <a:pt x="952524" y="1434953"/>
                    </a:moveTo>
                    <a:cubicBezTo>
                      <a:pt x="949345" y="1434771"/>
                      <a:pt x="945179" y="1435136"/>
                      <a:pt x="940026" y="1436050"/>
                    </a:cubicBezTo>
                    <a:cubicBezTo>
                      <a:pt x="934873" y="1436963"/>
                      <a:pt x="932022" y="1439521"/>
                      <a:pt x="931474" y="1443724"/>
                    </a:cubicBezTo>
                    <a:lnTo>
                      <a:pt x="917441" y="1443724"/>
                    </a:lnTo>
                    <a:lnTo>
                      <a:pt x="919195" y="1459512"/>
                    </a:lnTo>
                    <a:cubicBezTo>
                      <a:pt x="914955" y="1459731"/>
                      <a:pt x="911155" y="1460608"/>
                      <a:pt x="907792" y="1462143"/>
                    </a:cubicBezTo>
                    <a:cubicBezTo>
                      <a:pt x="904430" y="1463678"/>
                      <a:pt x="900630" y="1464555"/>
                      <a:pt x="896390" y="1464774"/>
                    </a:cubicBezTo>
                    <a:lnTo>
                      <a:pt x="892882" y="1459512"/>
                    </a:lnTo>
                    <a:lnTo>
                      <a:pt x="889374" y="1464774"/>
                    </a:lnTo>
                    <a:lnTo>
                      <a:pt x="871832" y="1459512"/>
                    </a:lnTo>
                    <a:lnTo>
                      <a:pt x="857798" y="1471791"/>
                    </a:lnTo>
                    <a:lnTo>
                      <a:pt x="819206" y="1482316"/>
                    </a:lnTo>
                    <a:cubicBezTo>
                      <a:pt x="818914" y="1484363"/>
                      <a:pt x="817744" y="1485532"/>
                      <a:pt x="815698" y="1485825"/>
                    </a:cubicBezTo>
                    <a:lnTo>
                      <a:pt x="863061" y="1482316"/>
                    </a:lnTo>
                    <a:lnTo>
                      <a:pt x="880603" y="1470037"/>
                    </a:lnTo>
                    <a:lnTo>
                      <a:pt x="905161" y="1471791"/>
                    </a:lnTo>
                    <a:lnTo>
                      <a:pt x="917441" y="1463020"/>
                    </a:lnTo>
                    <a:cubicBezTo>
                      <a:pt x="923324" y="1463386"/>
                      <a:pt x="930414" y="1463093"/>
                      <a:pt x="938710" y="1462143"/>
                    </a:cubicBezTo>
                    <a:cubicBezTo>
                      <a:pt x="947006" y="1461193"/>
                      <a:pt x="952780" y="1457392"/>
                      <a:pt x="956033" y="1450741"/>
                    </a:cubicBezTo>
                    <a:cubicBezTo>
                      <a:pt x="962903" y="1451910"/>
                      <a:pt x="967581" y="1451764"/>
                      <a:pt x="970066" y="1450302"/>
                    </a:cubicBezTo>
                    <a:cubicBezTo>
                      <a:pt x="972551" y="1448841"/>
                      <a:pt x="973721" y="1444309"/>
                      <a:pt x="973575" y="1436707"/>
                    </a:cubicBezTo>
                    <a:close/>
                    <a:moveTo>
                      <a:pt x="698167" y="1398115"/>
                    </a:moveTo>
                    <a:lnTo>
                      <a:pt x="673609" y="1408640"/>
                    </a:lnTo>
                    <a:lnTo>
                      <a:pt x="656067" y="1408640"/>
                    </a:lnTo>
                    <a:lnTo>
                      <a:pt x="645542" y="1415657"/>
                    </a:lnTo>
                    <a:cubicBezTo>
                      <a:pt x="651425" y="1415913"/>
                      <a:pt x="660708" y="1415401"/>
                      <a:pt x="673389" y="1414122"/>
                    </a:cubicBezTo>
                    <a:cubicBezTo>
                      <a:pt x="686071" y="1412843"/>
                      <a:pt x="693160" y="1409262"/>
                      <a:pt x="694659" y="1403378"/>
                    </a:cubicBezTo>
                    <a:cubicBezTo>
                      <a:pt x="695938" y="1403451"/>
                      <a:pt x="698204" y="1403305"/>
                      <a:pt x="701456" y="1402939"/>
                    </a:cubicBezTo>
                    <a:cubicBezTo>
                      <a:pt x="704709" y="1402574"/>
                      <a:pt x="706536" y="1401551"/>
                      <a:pt x="706938" y="1399869"/>
                    </a:cubicBezTo>
                    <a:cubicBezTo>
                      <a:pt x="706792" y="1399029"/>
                      <a:pt x="705769" y="1398517"/>
                      <a:pt x="703868" y="1398335"/>
                    </a:cubicBezTo>
                    <a:cubicBezTo>
                      <a:pt x="701968" y="1398152"/>
                      <a:pt x="700068" y="1398079"/>
                      <a:pt x="698167" y="1398115"/>
                    </a:cubicBezTo>
                    <a:close/>
                    <a:moveTo>
                      <a:pt x="1291082" y="1359523"/>
                    </a:moveTo>
                    <a:cubicBezTo>
                      <a:pt x="1288378" y="1359743"/>
                      <a:pt x="1285893" y="1361058"/>
                      <a:pt x="1283627" y="1363470"/>
                    </a:cubicBezTo>
                    <a:cubicBezTo>
                      <a:pt x="1281361" y="1365882"/>
                      <a:pt x="1279753" y="1368075"/>
                      <a:pt x="1278803" y="1370048"/>
                    </a:cubicBezTo>
                    <a:cubicBezTo>
                      <a:pt x="1273760" y="1370450"/>
                      <a:pt x="1269374" y="1372278"/>
                      <a:pt x="1265647" y="1375530"/>
                    </a:cubicBezTo>
                    <a:cubicBezTo>
                      <a:pt x="1261919" y="1378783"/>
                      <a:pt x="1257534" y="1381048"/>
                      <a:pt x="1252490" y="1382328"/>
                    </a:cubicBezTo>
                    <a:lnTo>
                      <a:pt x="1254245" y="1391099"/>
                    </a:lnTo>
                    <a:cubicBezTo>
                      <a:pt x="1259873" y="1389819"/>
                      <a:pt x="1263527" y="1387554"/>
                      <a:pt x="1265208" y="1384301"/>
                    </a:cubicBezTo>
                    <a:cubicBezTo>
                      <a:pt x="1266889" y="1381048"/>
                      <a:pt x="1269667" y="1379221"/>
                      <a:pt x="1273541" y="1378819"/>
                    </a:cubicBezTo>
                    <a:lnTo>
                      <a:pt x="1292837" y="1363032"/>
                    </a:lnTo>
                    <a:cubicBezTo>
                      <a:pt x="1293129" y="1360985"/>
                      <a:pt x="1292544" y="1359815"/>
                      <a:pt x="1291082" y="1359523"/>
                    </a:cubicBezTo>
                    <a:close/>
                    <a:moveTo>
                      <a:pt x="801664" y="1359523"/>
                    </a:moveTo>
                    <a:cubicBezTo>
                      <a:pt x="799581" y="1362922"/>
                      <a:pt x="798485" y="1365334"/>
                      <a:pt x="798375" y="1366759"/>
                    </a:cubicBezTo>
                    <a:cubicBezTo>
                      <a:pt x="798265" y="1368184"/>
                      <a:pt x="795853" y="1369281"/>
                      <a:pt x="791139" y="1370048"/>
                    </a:cubicBezTo>
                    <a:lnTo>
                      <a:pt x="784122" y="1378819"/>
                    </a:lnTo>
                    <a:cubicBezTo>
                      <a:pt x="776777" y="1378271"/>
                      <a:pt x="771733" y="1378929"/>
                      <a:pt x="768992" y="1380793"/>
                    </a:cubicBezTo>
                    <a:cubicBezTo>
                      <a:pt x="766252" y="1382657"/>
                      <a:pt x="762524" y="1383753"/>
                      <a:pt x="757810" y="1384082"/>
                    </a:cubicBezTo>
                    <a:cubicBezTo>
                      <a:pt x="755105" y="1384045"/>
                      <a:pt x="752181" y="1384118"/>
                      <a:pt x="749039" y="1384301"/>
                    </a:cubicBezTo>
                    <a:cubicBezTo>
                      <a:pt x="745896" y="1384484"/>
                      <a:pt x="742972" y="1384995"/>
                      <a:pt x="740268" y="1385836"/>
                    </a:cubicBezTo>
                    <a:cubicBezTo>
                      <a:pt x="742022" y="1388431"/>
                      <a:pt x="749039" y="1390258"/>
                      <a:pt x="761318" y="1391318"/>
                    </a:cubicBezTo>
                    <a:cubicBezTo>
                      <a:pt x="773597" y="1392378"/>
                      <a:pt x="780614" y="1392889"/>
                      <a:pt x="782368" y="1392853"/>
                    </a:cubicBezTo>
                    <a:lnTo>
                      <a:pt x="796402" y="1378819"/>
                    </a:lnTo>
                    <a:cubicBezTo>
                      <a:pt x="799143" y="1378819"/>
                      <a:pt x="801993" y="1378381"/>
                      <a:pt x="804953" y="1377504"/>
                    </a:cubicBezTo>
                    <a:cubicBezTo>
                      <a:pt x="807913" y="1376627"/>
                      <a:pt x="810326" y="1375311"/>
                      <a:pt x="812189" y="1373557"/>
                    </a:cubicBezTo>
                    <a:cubicBezTo>
                      <a:pt x="811970" y="1370121"/>
                      <a:pt x="810654" y="1367344"/>
                      <a:pt x="808242" y="1365224"/>
                    </a:cubicBezTo>
                    <a:cubicBezTo>
                      <a:pt x="805830" y="1363105"/>
                      <a:pt x="803638" y="1361204"/>
                      <a:pt x="801664" y="1359523"/>
                    </a:cubicBezTo>
                    <a:close/>
                    <a:moveTo>
                      <a:pt x="892882" y="1343736"/>
                    </a:moveTo>
                    <a:lnTo>
                      <a:pt x="892882" y="1345490"/>
                    </a:lnTo>
                    <a:cubicBezTo>
                      <a:pt x="893284" y="1347902"/>
                      <a:pt x="895111" y="1348779"/>
                      <a:pt x="898364" y="1348121"/>
                    </a:cubicBezTo>
                    <a:cubicBezTo>
                      <a:pt x="901616" y="1347463"/>
                      <a:pt x="903882" y="1346586"/>
                      <a:pt x="905161" y="1345490"/>
                    </a:cubicBezTo>
                    <a:close/>
                    <a:moveTo>
                      <a:pt x="956033" y="1322685"/>
                    </a:moveTo>
                    <a:lnTo>
                      <a:pt x="949016" y="1331456"/>
                    </a:lnTo>
                    <a:lnTo>
                      <a:pt x="931474" y="1331456"/>
                    </a:lnTo>
                    <a:lnTo>
                      <a:pt x="924457" y="1334965"/>
                    </a:lnTo>
                    <a:cubicBezTo>
                      <a:pt x="923251" y="1334855"/>
                      <a:pt x="921278" y="1335074"/>
                      <a:pt x="918537" y="1335622"/>
                    </a:cubicBezTo>
                    <a:cubicBezTo>
                      <a:pt x="915796" y="1336171"/>
                      <a:pt x="914261" y="1337706"/>
                      <a:pt x="913932" y="1340227"/>
                    </a:cubicBezTo>
                    <a:cubicBezTo>
                      <a:pt x="914188" y="1341068"/>
                      <a:pt x="915431" y="1341579"/>
                      <a:pt x="917660" y="1341762"/>
                    </a:cubicBezTo>
                    <a:cubicBezTo>
                      <a:pt x="919889" y="1341945"/>
                      <a:pt x="921570" y="1342018"/>
                      <a:pt x="922703" y="1341981"/>
                    </a:cubicBezTo>
                    <a:cubicBezTo>
                      <a:pt x="927271" y="1341689"/>
                      <a:pt x="936992" y="1339642"/>
                      <a:pt x="951866" y="1335842"/>
                    </a:cubicBezTo>
                    <a:cubicBezTo>
                      <a:pt x="966741" y="1332041"/>
                      <a:pt x="975146" y="1328240"/>
                      <a:pt x="977083" y="1324439"/>
                    </a:cubicBezTo>
                    <a:close/>
                    <a:moveTo>
                      <a:pt x="1005150" y="1310406"/>
                    </a:moveTo>
                    <a:cubicBezTo>
                      <a:pt x="1005077" y="1311539"/>
                      <a:pt x="1005223" y="1313220"/>
                      <a:pt x="1005588" y="1315449"/>
                    </a:cubicBezTo>
                    <a:cubicBezTo>
                      <a:pt x="1005954" y="1317679"/>
                      <a:pt x="1006977" y="1318921"/>
                      <a:pt x="1008658" y="1319177"/>
                    </a:cubicBezTo>
                    <a:cubicBezTo>
                      <a:pt x="1009499" y="1318958"/>
                      <a:pt x="1010010" y="1318081"/>
                      <a:pt x="1010193" y="1316546"/>
                    </a:cubicBezTo>
                    <a:cubicBezTo>
                      <a:pt x="1010376" y="1315011"/>
                      <a:pt x="1010449" y="1314134"/>
                      <a:pt x="1010412" y="1313914"/>
                    </a:cubicBezTo>
                    <a:cubicBezTo>
                      <a:pt x="1010120" y="1311868"/>
                      <a:pt x="1008951" y="1310698"/>
                      <a:pt x="1006904" y="1310406"/>
                    </a:cubicBezTo>
                    <a:close/>
                    <a:moveTo>
                      <a:pt x="1417384" y="1236730"/>
                    </a:moveTo>
                    <a:cubicBezTo>
                      <a:pt x="1415337" y="1237022"/>
                      <a:pt x="1412414" y="1238192"/>
                      <a:pt x="1408613" y="1240238"/>
                    </a:cubicBezTo>
                    <a:cubicBezTo>
                      <a:pt x="1408613" y="1243747"/>
                      <a:pt x="1410367" y="1245501"/>
                      <a:pt x="1413876" y="1245501"/>
                    </a:cubicBezTo>
                    <a:cubicBezTo>
                      <a:pt x="1415922" y="1245209"/>
                      <a:pt x="1418846" y="1244039"/>
                      <a:pt x="1422647" y="1241993"/>
                    </a:cubicBezTo>
                    <a:cubicBezTo>
                      <a:pt x="1422647" y="1238484"/>
                      <a:pt x="1420892" y="1236730"/>
                      <a:pt x="1417384" y="1236730"/>
                    </a:cubicBezTo>
                    <a:close/>
                    <a:moveTo>
                      <a:pt x="1555965" y="1191121"/>
                    </a:moveTo>
                    <a:lnTo>
                      <a:pt x="1529652" y="1192875"/>
                    </a:lnTo>
                    <a:cubicBezTo>
                      <a:pt x="1529067" y="1197626"/>
                      <a:pt x="1526728" y="1200842"/>
                      <a:pt x="1522635" y="1202523"/>
                    </a:cubicBezTo>
                    <a:cubicBezTo>
                      <a:pt x="1518542" y="1204204"/>
                      <a:pt x="1516203" y="1207421"/>
                      <a:pt x="1515618" y="1212171"/>
                    </a:cubicBezTo>
                    <a:cubicBezTo>
                      <a:pt x="1522635" y="1214218"/>
                      <a:pt x="1529652" y="1215387"/>
                      <a:pt x="1536669" y="1215680"/>
                    </a:cubicBezTo>
                    <a:cubicBezTo>
                      <a:pt x="1539263" y="1215387"/>
                      <a:pt x="1541091" y="1213779"/>
                      <a:pt x="1542151" y="1210856"/>
                    </a:cubicBezTo>
                    <a:cubicBezTo>
                      <a:pt x="1543210" y="1207932"/>
                      <a:pt x="1543722" y="1205447"/>
                      <a:pt x="1543685" y="1203400"/>
                    </a:cubicBezTo>
                    <a:cubicBezTo>
                      <a:pt x="1544197" y="1199052"/>
                      <a:pt x="1546244" y="1197224"/>
                      <a:pt x="1549825" y="1197919"/>
                    </a:cubicBezTo>
                    <a:cubicBezTo>
                      <a:pt x="1553407" y="1198613"/>
                      <a:pt x="1555453" y="1196347"/>
                      <a:pt x="1555965" y="1191121"/>
                    </a:cubicBezTo>
                    <a:close/>
                    <a:moveTo>
                      <a:pt x="1575261" y="1163054"/>
                    </a:moveTo>
                    <a:cubicBezTo>
                      <a:pt x="1574420" y="1163310"/>
                      <a:pt x="1573909" y="1164553"/>
                      <a:pt x="1573726" y="1166782"/>
                    </a:cubicBezTo>
                    <a:cubicBezTo>
                      <a:pt x="1573543" y="1169011"/>
                      <a:pt x="1573470" y="1170692"/>
                      <a:pt x="1573507" y="1171825"/>
                    </a:cubicBezTo>
                    <a:cubicBezTo>
                      <a:pt x="1571460" y="1172739"/>
                      <a:pt x="1568975" y="1173981"/>
                      <a:pt x="1566051" y="1175553"/>
                    </a:cubicBezTo>
                    <a:cubicBezTo>
                      <a:pt x="1563128" y="1177124"/>
                      <a:pt x="1561520" y="1178805"/>
                      <a:pt x="1561227" y="1180596"/>
                    </a:cubicBezTo>
                    <a:cubicBezTo>
                      <a:pt x="1561556" y="1182277"/>
                      <a:pt x="1563091" y="1183300"/>
                      <a:pt x="1565832" y="1183666"/>
                    </a:cubicBezTo>
                    <a:cubicBezTo>
                      <a:pt x="1568573" y="1184031"/>
                      <a:pt x="1570546" y="1184178"/>
                      <a:pt x="1571752" y="1184104"/>
                    </a:cubicBezTo>
                    <a:cubicBezTo>
                      <a:pt x="1574274" y="1183812"/>
                      <a:pt x="1575809" y="1182204"/>
                      <a:pt x="1576357" y="1179280"/>
                    </a:cubicBezTo>
                    <a:cubicBezTo>
                      <a:pt x="1576905" y="1176357"/>
                      <a:pt x="1577125" y="1173872"/>
                      <a:pt x="1577015" y="1171825"/>
                    </a:cubicBezTo>
                    <a:cubicBezTo>
                      <a:pt x="1577052" y="1171460"/>
                      <a:pt x="1576978" y="1169998"/>
                      <a:pt x="1576796" y="1167440"/>
                    </a:cubicBezTo>
                    <a:cubicBezTo>
                      <a:pt x="1576613" y="1164881"/>
                      <a:pt x="1576101" y="1163420"/>
                      <a:pt x="1575261" y="1163054"/>
                    </a:cubicBezTo>
                    <a:close/>
                    <a:moveTo>
                      <a:pt x="1736646" y="999915"/>
                    </a:moveTo>
                    <a:cubicBezTo>
                      <a:pt x="1738546" y="999915"/>
                      <a:pt x="1740447" y="1000353"/>
                      <a:pt x="1742347" y="1001230"/>
                    </a:cubicBezTo>
                    <a:cubicBezTo>
                      <a:pt x="1744248" y="1002108"/>
                      <a:pt x="1745271" y="1003423"/>
                      <a:pt x="1745417" y="1005177"/>
                    </a:cubicBezTo>
                    <a:cubicBezTo>
                      <a:pt x="1745124" y="1007772"/>
                      <a:pt x="1743517" y="1009599"/>
                      <a:pt x="1740593" y="1010659"/>
                    </a:cubicBezTo>
                    <a:cubicBezTo>
                      <a:pt x="1737669" y="1011719"/>
                      <a:pt x="1735184" y="1012231"/>
                      <a:pt x="1733138" y="1012194"/>
                    </a:cubicBezTo>
                    <a:close/>
                    <a:moveTo>
                      <a:pt x="792893" y="912205"/>
                    </a:moveTo>
                    <a:cubicBezTo>
                      <a:pt x="801372" y="912498"/>
                      <a:pt x="805465" y="917176"/>
                      <a:pt x="805173" y="926239"/>
                    </a:cubicBezTo>
                    <a:cubicBezTo>
                      <a:pt x="805063" y="927920"/>
                      <a:pt x="804405" y="928943"/>
                      <a:pt x="803199" y="929309"/>
                    </a:cubicBezTo>
                    <a:cubicBezTo>
                      <a:pt x="801993" y="929674"/>
                      <a:pt x="800897" y="929820"/>
                      <a:pt x="799910" y="929747"/>
                    </a:cubicBezTo>
                    <a:cubicBezTo>
                      <a:pt x="795817" y="929272"/>
                      <a:pt x="790847" y="928907"/>
                      <a:pt x="784999" y="928651"/>
                    </a:cubicBezTo>
                    <a:cubicBezTo>
                      <a:pt x="779152" y="928395"/>
                      <a:pt x="775936" y="931100"/>
                      <a:pt x="775351" y="936764"/>
                    </a:cubicBezTo>
                    <a:lnTo>
                      <a:pt x="775351" y="938518"/>
                    </a:lnTo>
                    <a:cubicBezTo>
                      <a:pt x="768371" y="938189"/>
                      <a:pt x="763036" y="937532"/>
                      <a:pt x="759344" y="936545"/>
                    </a:cubicBezTo>
                    <a:cubicBezTo>
                      <a:pt x="755653" y="935558"/>
                      <a:pt x="753388" y="930953"/>
                      <a:pt x="752547" y="922731"/>
                    </a:cubicBezTo>
                    <a:cubicBezTo>
                      <a:pt x="756494" y="923937"/>
                      <a:pt x="760879" y="924594"/>
                      <a:pt x="765703" y="924704"/>
                    </a:cubicBezTo>
                    <a:cubicBezTo>
                      <a:pt x="770527" y="924814"/>
                      <a:pt x="773159" y="922402"/>
                      <a:pt x="773597" y="917468"/>
                    </a:cubicBezTo>
                    <a:lnTo>
                      <a:pt x="773597" y="913960"/>
                    </a:lnTo>
                    <a:close/>
                    <a:moveTo>
                      <a:pt x="884111" y="822742"/>
                    </a:moveTo>
                    <a:cubicBezTo>
                      <a:pt x="884038" y="823802"/>
                      <a:pt x="884184" y="825190"/>
                      <a:pt x="884550" y="826908"/>
                    </a:cubicBezTo>
                    <a:cubicBezTo>
                      <a:pt x="884915" y="828626"/>
                      <a:pt x="885938" y="829576"/>
                      <a:pt x="887619" y="829759"/>
                    </a:cubicBezTo>
                    <a:cubicBezTo>
                      <a:pt x="889666" y="829466"/>
                      <a:pt x="890835" y="828297"/>
                      <a:pt x="891128" y="826250"/>
                    </a:cubicBezTo>
                    <a:close/>
                    <a:moveTo>
                      <a:pt x="1156010" y="808708"/>
                    </a:moveTo>
                    <a:cubicBezTo>
                      <a:pt x="1148701" y="809001"/>
                      <a:pt x="1142269" y="811924"/>
                      <a:pt x="1136714" y="817479"/>
                    </a:cubicBezTo>
                    <a:cubicBezTo>
                      <a:pt x="1129697" y="817187"/>
                      <a:pt x="1122680" y="816017"/>
                      <a:pt x="1115664" y="813971"/>
                    </a:cubicBezTo>
                    <a:lnTo>
                      <a:pt x="1120926" y="828004"/>
                    </a:lnTo>
                    <a:cubicBezTo>
                      <a:pt x="1128857" y="825446"/>
                      <a:pt x="1137116" y="823546"/>
                      <a:pt x="1145704" y="822303"/>
                    </a:cubicBezTo>
                    <a:cubicBezTo>
                      <a:pt x="1154292" y="821061"/>
                      <a:pt x="1162990" y="820037"/>
                      <a:pt x="1171798" y="819233"/>
                    </a:cubicBezTo>
                    <a:cubicBezTo>
                      <a:pt x="1171578" y="814958"/>
                      <a:pt x="1169824" y="812107"/>
                      <a:pt x="1166535" y="810682"/>
                    </a:cubicBezTo>
                    <a:cubicBezTo>
                      <a:pt x="1163246" y="809257"/>
                      <a:pt x="1159738" y="808599"/>
                      <a:pt x="1156010" y="808708"/>
                    </a:cubicBezTo>
                    <a:close/>
                    <a:moveTo>
                      <a:pt x="1268278" y="796429"/>
                    </a:moveTo>
                    <a:cubicBezTo>
                      <a:pt x="1268899" y="799755"/>
                      <a:pt x="1272042" y="801436"/>
                      <a:pt x="1277707" y="801472"/>
                    </a:cubicBezTo>
                    <a:cubicBezTo>
                      <a:pt x="1283371" y="801509"/>
                      <a:pt x="1287830" y="800997"/>
                      <a:pt x="1291082" y="799937"/>
                    </a:cubicBezTo>
                    <a:close/>
                    <a:moveTo>
                      <a:pt x="1334937" y="791166"/>
                    </a:moveTo>
                    <a:lnTo>
                      <a:pt x="1334937" y="803446"/>
                    </a:lnTo>
                    <a:lnTo>
                      <a:pt x="1347216" y="810463"/>
                    </a:lnTo>
                    <a:lnTo>
                      <a:pt x="1364758" y="812217"/>
                    </a:lnTo>
                    <a:cubicBezTo>
                      <a:pt x="1364978" y="809622"/>
                      <a:pt x="1366293" y="807795"/>
                      <a:pt x="1368705" y="806735"/>
                    </a:cubicBezTo>
                    <a:cubicBezTo>
                      <a:pt x="1371117" y="805675"/>
                      <a:pt x="1373310" y="805163"/>
                      <a:pt x="1375283" y="805200"/>
                    </a:cubicBezTo>
                    <a:cubicBezTo>
                      <a:pt x="1375064" y="798476"/>
                      <a:pt x="1370240" y="794382"/>
                      <a:pt x="1360811" y="792921"/>
                    </a:cubicBezTo>
                    <a:cubicBezTo>
                      <a:pt x="1351383" y="791459"/>
                      <a:pt x="1343927" y="790874"/>
                      <a:pt x="1338445" y="791166"/>
                    </a:cubicBezTo>
                    <a:close/>
                    <a:moveTo>
                      <a:pt x="1305116" y="785904"/>
                    </a:moveTo>
                    <a:cubicBezTo>
                      <a:pt x="1301608" y="785904"/>
                      <a:pt x="1299853" y="787658"/>
                      <a:pt x="1299853" y="791166"/>
                    </a:cubicBezTo>
                    <a:lnTo>
                      <a:pt x="1305116" y="805200"/>
                    </a:lnTo>
                    <a:cubicBezTo>
                      <a:pt x="1305043" y="806187"/>
                      <a:pt x="1305189" y="807283"/>
                      <a:pt x="1305554" y="808489"/>
                    </a:cubicBezTo>
                    <a:cubicBezTo>
                      <a:pt x="1305920" y="809695"/>
                      <a:pt x="1306943" y="810353"/>
                      <a:pt x="1308624" y="810463"/>
                    </a:cubicBezTo>
                    <a:cubicBezTo>
                      <a:pt x="1309574" y="810280"/>
                      <a:pt x="1310744" y="809330"/>
                      <a:pt x="1312133" y="807612"/>
                    </a:cubicBezTo>
                    <a:cubicBezTo>
                      <a:pt x="1313521" y="805894"/>
                      <a:pt x="1314691" y="804506"/>
                      <a:pt x="1315641" y="803446"/>
                    </a:cubicBezTo>
                    <a:cubicBezTo>
                      <a:pt x="1316701" y="803519"/>
                      <a:pt x="1318090" y="803373"/>
                      <a:pt x="1319807" y="803007"/>
                    </a:cubicBezTo>
                    <a:cubicBezTo>
                      <a:pt x="1321525" y="802642"/>
                      <a:pt x="1322475" y="801619"/>
                      <a:pt x="1322658" y="799937"/>
                    </a:cubicBezTo>
                    <a:cubicBezTo>
                      <a:pt x="1322256" y="797050"/>
                      <a:pt x="1319990" y="794054"/>
                      <a:pt x="1315860" y="790947"/>
                    </a:cubicBezTo>
                    <a:cubicBezTo>
                      <a:pt x="1311731" y="787841"/>
                      <a:pt x="1308149" y="786160"/>
                      <a:pt x="1305116" y="785904"/>
                    </a:cubicBezTo>
                    <a:close/>
                    <a:moveTo>
                      <a:pt x="1270032" y="745558"/>
                    </a:moveTo>
                    <a:lnTo>
                      <a:pt x="1270032" y="747312"/>
                    </a:lnTo>
                    <a:cubicBezTo>
                      <a:pt x="1269923" y="749285"/>
                      <a:pt x="1270142" y="751478"/>
                      <a:pt x="1270690" y="753890"/>
                    </a:cubicBezTo>
                    <a:cubicBezTo>
                      <a:pt x="1271238" y="756302"/>
                      <a:pt x="1272773" y="757618"/>
                      <a:pt x="1275295" y="757837"/>
                    </a:cubicBezTo>
                    <a:cubicBezTo>
                      <a:pt x="1276208" y="757654"/>
                      <a:pt x="1277012" y="756704"/>
                      <a:pt x="1277707" y="754986"/>
                    </a:cubicBezTo>
                    <a:cubicBezTo>
                      <a:pt x="1278401" y="753269"/>
                      <a:pt x="1278767" y="751880"/>
                      <a:pt x="1278803" y="750820"/>
                    </a:cubicBezTo>
                    <a:cubicBezTo>
                      <a:pt x="1279169" y="750930"/>
                      <a:pt x="1280630" y="751149"/>
                      <a:pt x="1283189" y="751478"/>
                    </a:cubicBezTo>
                    <a:cubicBezTo>
                      <a:pt x="1285747" y="751807"/>
                      <a:pt x="1287209" y="751588"/>
                      <a:pt x="1287574" y="750820"/>
                    </a:cubicBezTo>
                    <a:close/>
                    <a:moveTo>
                      <a:pt x="1550702" y="584172"/>
                    </a:moveTo>
                    <a:cubicBezTo>
                      <a:pt x="1548509" y="586146"/>
                      <a:pt x="1545440" y="588777"/>
                      <a:pt x="1541493" y="592066"/>
                    </a:cubicBezTo>
                    <a:cubicBezTo>
                      <a:pt x="1537546" y="595355"/>
                      <a:pt x="1535353" y="597987"/>
                      <a:pt x="1534914" y="599960"/>
                    </a:cubicBezTo>
                    <a:cubicBezTo>
                      <a:pt x="1535207" y="601422"/>
                      <a:pt x="1536376" y="602007"/>
                      <a:pt x="1538423" y="601714"/>
                    </a:cubicBezTo>
                    <a:cubicBezTo>
                      <a:pt x="1542224" y="605223"/>
                      <a:pt x="1546901" y="606977"/>
                      <a:pt x="1552456" y="606977"/>
                    </a:cubicBezTo>
                    <a:cubicBezTo>
                      <a:pt x="1554503" y="606684"/>
                      <a:pt x="1555672" y="605515"/>
                      <a:pt x="1555965" y="603468"/>
                    </a:cubicBezTo>
                    <a:lnTo>
                      <a:pt x="1555965" y="599960"/>
                    </a:lnTo>
                    <a:lnTo>
                      <a:pt x="1569998" y="585927"/>
                    </a:lnTo>
                    <a:close/>
                    <a:moveTo>
                      <a:pt x="1661216" y="557859"/>
                    </a:moveTo>
                    <a:lnTo>
                      <a:pt x="1675249" y="564876"/>
                    </a:lnTo>
                    <a:cubicBezTo>
                      <a:pt x="1673020" y="571381"/>
                      <a:pt x="1668708" y="578544"/>
                      <a:pt x="1662312" y="586365"/>
                    </a:cubicBezTo>
                    <a:cubicBezTo>
                      <a:pt x="1655917" y="594186"/>
                      <a:pt x="1650289" y="600472"/>
                      <a:pt x="1645428" y="605223"/>
                    </a:cubicBezTo>
                    <a:lnTo>
                      <a:pt x="1631395" y="603468"/>
                    </a:lnTo>
                    <a:cubicBezTo>
                      <a:pt x="1632418" y="598754"/>
                      <a:pt x="1633880" y="595903"/>
                      <a:pt x="1635780" y="594917"/>
                    </a:cubicBezTo>
                    <a:cubicBezTo>
                      <a:pt x="1637681" y="593930"/>
                      <a:pt x="1639143" y="591518"/>
                      <a:pt x="1640166" y="587681"/>
                    </a:cubicBezTo>
                    <a:cubicBezTo>
                      <a:pt x="1646415" y="587206"/>
                      <a:pt x="1651458" y="583770"/>
                      <a:pt x="1655296" y="577375"/>
                    </a:cubicBezTo>
                    <a:cubicBezTo>
                      <a:pt x="1659133" y="570979"/>
                      <a:pt x="1661106" y="564474"/>
                      <a:pt x="1661216" y="557859"/>
                    </a:cubicBezTo>
                    <a:close/>
                    <a:moveTo>
                      <a:pt x="1578769" y="557859"/>
                    </a:moveTo>
                    <a:cubicBezTo>
                      <a:pt x="1579062" y="561075"/>
                      <a:pt x="1580231" y="563414"/>
                      <a:pt x="1582278" y="564876"/>
                    </a:cubicBezTo>
                    <a:cubicBezTo>
                      <a:pt x="1583959" y="564767"/>
                      <a:pt x="1584982" y="564109"/>
                      <a:pt x="1585347" y="562903"/>
                    </a:cubicBezTo>
                    <a:cubicBezTo>
                      <a:pt x="1585713" y="561697"/>
                      <a:pt x="1585859" y="560600"/>
                      <a:pt x="1585786" y="559614"/>
                    </a:cubicBezTo>
                    <a:close/>
                    <a:moveTo>
                      <a:pt x="1727875" y="454362"/>
                    </a:moveTo>
                    <a:lnTo>
                      <a:pt x="1727875" y="457871"/>
                    </a:lnTo>
                    <a:cubicBezTo>
                      <a:pt x="1727839" y="459771"/>
                      <a:pt x="1728350" y="461672"/>
                      <a:pt x="1729410" y="463572"/>
                    </a:cubicBezTo>
                    <a:cubicBezTo>
                      <a:pt x="1730470" y="465472"/>
                      <a:pt x="1732297" y="466496"/>
                      <a:pt x="1734892" y="466642"/>
                    </a:cubicBezTo>
                    <a:close/>
                    <a:moveTo>
                      <a:pt x="1699808" y="438575"/>
                    </a:moveTo>
                    <a:cubicBezTo>
                      <a:pt x="1699516" y="442887"/>
                      <a:pt x="1698346" y="446980"/>
                      <a:pt x="1696300" y="450854"/>
                    </a:cubicBezTo>
                    <a:cubicBezTo>
                      <a:pt x="1694253" y="454728"/>
                      <a:pt x="1693084" y="458821"/>
                      <a:pt x="1692791" y="463133"/>
                    </a:cubicBezTo>
                    <a:lnTo>
                      <a:pt x="1692791" y="480675"/>
                    </a:lnTo>
                    <a:lnTo>
                      <a:pt x="1708579" y="473659"/>
                    </a:lnTo>
                    <a:lnTo>
                      <a:pt x="1708579" y="463133"/>
                    </a:lnTo>
                    <a:lnTo>
                      <a:pt x="1713842" y="456117"/>
                    </a:lnTo>
                    <a:cubicBezTo>
                      <a:pt x="1713696" y="452535"/>
                      <a:pt x="1712234" y="449173"/>
                      <a:pt x="1709456" y="446030"/>
                    </a:cubicBezTo>
                    <a:cubicBezTo>
                      <a:pt x="1706679" y="442887"/>
                      <a:pt x="1703463" y="440402"/>
                      <a:pt x="1699808" y="438575"/>
                    </a:cubicBezTo>
                    <a:close/>
                    <a:moveTo>
                      <a:pt x="1745417" y="424541"/>
                    </a:moveTo>
                    <a:cubicBezTo>
                      <a:pt x="1743444" y="424761"/>
                      <a:pt x="1741251" y="426076"/>
                      <a:pt x="1738839" y="428488"/>
                    </a:cubicBezTo>
                    <a:cubicBezTo>
                      <a:pt x="1736427" y="430900"/>
                      <a:pt x="1735111" y="433093"/>
                      <a:pt x="1734892" y="435066"/>
                    </a:cubicBezTo>
                    <a:cubicBezTo>
                      <a:pt x="1735075" y="436747"/>
                      <a:pt x="1736025" y="437771"/>
                      <a:pt x="1737742" y="438136"/>
                    </a:cubicBezTo>
                    <a:cubicBezTo>
                      <a:pt x="1739460" y="438502"/>
                      <a:pt x="1740849" y="438648"/>
                      <a:pt x="1741909" y="438575"/>
                    </a:cubicBezTo>
                    <a:cubicBezTo>
                      <a:pt x="1743736" y="438611"/>
                      <a:pt x="1745344" y="438100"/>
                      <a:pt x="1746732" y="437040"/>
                    </a:cubicBezTo>
                    <a:cubicBezTo>
                      <a:pt x="1748121" y="435980"/>
                      <a:pt x="1748852" y="434153"/>
                      <a:pt x="1748925" y="431558"/>
                    </a:cubicBezTo>
                    <a:cubicBezTo>
                      <a:pt x="1748998" y="430498"/>
                      <a:pt x="1748852" y="429109"/>
                      <a:pt x="1748487" y="427392"/>
                    </a:cubicBezTo>
                    <a:cubicBezTo>
                      <a:pt x="1748121" y="425674"/>
                      <a:pt x="1747098" y="424724"/>
                      <a:pt x="1745417" y="424541"/>
                    </a:cubicBezTo>
                    <a:close/>
                    <a:moveTo>
                      <a:pt x="1750679" y="410508"/>
                    </a:moveTo>
                    <a:cubicBezTo>
                      <a:pt x="1750716" y="411568"/>
                      <a:pt x="1751081" y="412956"/>
                      <a:pt x="1751776" y="414674"/>
                    </a:cubicBezTo>
                    <a:cubicBezTo>
                      <a:pt x="1752470" y="416392"/>
                      <a:pt x="1753274" y="417342"/>
                      <a:pt x="1754188" y="417525"/>
                    </a:cubicBezTo>
                    <a:cubicBezTo>
                      <a:pt x="1755028" y="417451"/>
                      <a:pt x="1755540" y="417159"/>
                      <a:pt x="1755723" y="416647"/>
                    </a:cubicBezTo>
                    <a:cubicBezTo>
                      <a:pt x="1755905" y="416136"/>
                      <a:pt x="1755978" y="415843"/>
                      <a:pt x="1755942" y="415770"/>
                    </a:cubicBezTo>
                    <a:cubicBezTo>
                      <a:pt x="1755942" y="412262"/>
                      <a:pt x="1754188" y="410508"/>
                      <a:pt x="1750679" y="410508"/>
                    </a:cubicBezTo>
                    <a:close/>
                    <a:moveTo>
                      <a:pt x="1736646" y="394720"/>
                    </a:moveTo>
                    <a:cubicBezTo>
                      <a:pt x="1729337" y="395012"/>
                      <a:pt x="1722905" y="395743"/>
                      <a:pt x="1717350" y="396913"/>
                    </a:cubicBezTo>
                    <a:cubicBezTo>
                      <a:pt x="1711795" y="398082"/>
                      <a:pt x="1708872" y="403199"/>
                      <a:pt x="1708579" y="412262"/>
                    </a:cubicBezTo>
                    <a:cubicBezTo>
                      <a:pt x="1708469" y="414235"/>
                      <a:pt x="1708689" y="416428"/>
                      <a:pt x="1709237" y="418840"/>
                    </a:cubicBezTo>
                    <a:cubicBezTo>
                      <a:pt x="1709785" y="421252"/>
                      <a:pt x="1711320" y="422568"/>
                      <a:pt x="1713842" y="422787"/>
                    </a:cubicBezTo>
                    <a:cubicBezTo>
                      <a:pt x="1719177" y="421946"/>
                      <a:pt x="1723855" y="417927"/>
                      <a:pt x="1727875" y="410727"/>
                    </a:cubicBezTo>
                    <a:cubicBezTo>
                      <a:pt x="1731895" y="403528"/>
                      <a:pt x="1734819" y="398192"/>
                      <a:pt x="1736646" y="394720"/>
                    </a:cubicBezTo>
                    <a:close/>
                    <a:moveTo>
                      <a:pt x="1741909" y="373670"/>
                    </a:moveTo>
                    <a:cubicBezTo>
                      <a:pt x="1742055" y="376191"/>
                      <a:pt x="1743078" y="377726"/>
                      <a:pt x="1744978" y="378275"/>
                    </a:cubicBezTo>
                    <a:cubicBezTo>
                      <a:pt x="1746879" y="378823"/>
                      <a:pt x="1748779" y="379042"/>
                      <a:pt x="1750679" y="378932"/>
                    </a:cubicBezTo>
                    <a:lnTo>
                      <a:pt x="1755942" y="378932"/>
                    </a:lnTo>
                    <a:cubicBezTo>
                      <a:pt x="1755723" y="376411"/>
                      <a:pt x="1754407" y="374876"/>
                      <a:pt x="1751995" y="374328"/>
                    </a:cubicBezTo>
                    <a:cubicBezTo>
                      <a:pt x="1749583" y="373779"/>
                      <a:pt x="1747390" y="373560"/>
                      <a:pt x="1745417" y="373670"/>
                    </a:cubicBezTo>
                    <a:close/>
                    <a:moveTo>
                      <a:pt x="877094" y="345603"/>
                    </a:moveTo>
                    <a:lnTo>
                      <a:pt x="864815" y="347357"/>
                    </a:lnTo>
                    <a:lnTo>
                      <a:pt x="864815" y="354374"/>
                    </a:lnTo>
                    <a:cubicBezTo>
                      <a:pt x="864778" y="354593"/>
                      <a:pt x="864851" y="355470"/>
                      <a:pt x="865034" y="357005"/>
                    </a:cubicBezTo>
                    <a:cubicBezTo>
                      <a:pt x="865217" y="358540"/>
                      <a:pt x="865729" y="359417"/>
                      <a:pt x="866569" y="359636"/>
                    </a:cubicBezTo>
                    <a:cubicBezTo>
                      <a:pt x="870078" y="359344"/>
                      <a:pt x="873586" y="358174"/>
                      <a:pt x="877094" y="356128"/>
                    </a:cubicBezTo>
                    <a:cubicBezTo>
                      <a:pt x="880603" y="354081"/>
                      <a:pt x="884111" y="352912"/>
                      <a:pt x="887619" y="352620"/>
                    </a:cubicBezTo>
                    <a:cubicBezTo>
                      <a:pt x="887510" y="350025"/>
                      <a:pt x="886413" y="348198"/>
                      <a:pt x="884330" y="347138"/>
                    </a:cubicBezTo>
                    <a:cubicBezTo>
                      <a:pt x="882247" y="346078"/>
                      <a:pt x="879835" y="345566"/>
                      <a:pt x="877094" y="345603"/>
                    </a:cubicBezTo>
                    <a:close/>
                    <a:moveTo>
                      <a:pt x="1373529" y="317536"/>
                    </a:moveTo>
                    <a:lnTo>
                      <a:pt x="1373529" y="319290"/>
                    </a:lnTo>
                    <a:cubicBezTo>
                      <a:pt x="1373968" y="321702"/>
                      <a:pt x="1376161" y="322579"/>
                      <a:pt x="1380107" y="321921"/>
                    </a:cubicBezTo>
                    <a:cubicBezTo>
                      <a:pt x="1384054" y="321263"/>
                      <a:pt x="1387124" y="320386"/>
                      <a:pt x="1389317" y="319290"/>
                    </a:cubicBezTo>
                    <a:close/>
                    <a:moveTo>
                      <a:pt x="1187585" y="317536"/>
                    </a:moveTo>
                    <a:lnTo>
                      <a:pt x="1170044" y="319290"/>
                    </a:lnTo>
                    <a:cubicBezTo>
                      <a:pt x="1170044" y="321994"/>
                      <a:pt x="1169605" y="324918"/>
                      <a:pt x="1168728" y="328061"/>
                    </a:cubicBezTo>
                    <a:cubicBezTo>
                      <a:pt x="1167851" y="331204"/>
                      <a:pt x="1166535" y="334127"/>
                      <a:pt x="1164781" y="336832"/>
                    </a:cubicBezTo>
                    <a:cubicBezTo>
                      <a:pt x="1165402" y="337672"/>
                      <a:pt x="1168107" y="338184"/>
                      <a:pt x="1172894" y="338367"/>
                    </a:cubicBezTo>
                    <a:cubicBezTo>
                      <a:pt x="1177682" y="338550"/>
                      <a:pt x="1180825" y="338623"/>
                      <a:pt x="1182323" y="338586"/>
                    </a:cubicBezTo>
                    <a:close/>
                    <a:moveTo>
                      <a:pt x="873586" y="317536"/>
                    </a:moveTo>
                    <a:cubicBezTo>
                      <a:pt x="868031" y="317243"/>
                      <a:pt x="865107" y="319582"/>
                      <a:pt x="864815" y="324553"/>
                    </a:cubicBezTo>
                    <a:cubicBezTo>
                      <a:pt x="861051" y="324918"/>
                      <a:pt x="858931" y="326380"/>
                      <a:pt x="858456" y="328938"/>
                    </a:cubicBezTo>
                    <a:cubicBezTo>
                      <a:pt x="857981" y="331496"/>
                      <a:pt x="855423" y="332958"/>
                      <a:pt x="850781" y="333323"/>
                    </a:cubicBezTo>
                    <a:cubicBezTo>
                      <a:pt x="845482" y="335187"/>
                      <a:pt x="838539" y="338476"/>
                      <a:pt x="829950" y="343191"/>
                    </a:cubicBezTo>
                    <a:cubicBezTo>
                      <a:pt x="821362" y="347905"/>
                      <a:pt x="816611" y="353387"/>
                      <a:pt x="815698" y="359636"/>
                    </a:cubicBezTo>
                    <a:lnTo>
                      <a:pt x="815698" y="361391"/>
                    </a:lnTo>
                    <a:lnTo>
                      <a:pt x="836748" y="354374"/>
                    </a:lnTo>
                    <a:cubicBezTo>
                      <a:pt x="837917" y="349915"/>
                      <a:pt x="842595" y="346992"/>
                      <a:pt x="850781" y="345603"/>
                    </a:cubicBezTo>
                    <a:cubicBezTo>
                      <a:pt x="858968" y="344214"/>
                      <a:pt x="863645" y="339536"/>
                      <a:pt x="864815" y="331569"/>
                    </a:cubicBezTo>
                    <a:lnTo>
                      <a:pt x="885865" y="317536"/>
                    </a:lnTo>
                    <a:close/>
                    <a:moveTo>
                      <a:pt x="1231440" y="314027"/>
                    </a:moveTo>
                    <a:cubicBezTo>
                      <a:pt x="1231806" y="317280"/>
                      <a:pt x="1233706" y="318669"/>
                      <a:pt x="1237141" y="318194"/>
                    </a:cubicBezTo>
                    <a:cubicBezTo>
                      <a:pt x="1240576" y="317719"/>
                      <a:pt x="1243354" y="316915"/>
                      <a:pt x="1245474" y="315782"/>
                    </a:cubicBezTo>
                    <a:close/>
                    <a:moveTo>
                      <a:pt x="920949" y="308765"/>
                    </a:moveTo>
                    <a:lnTo>
                      <a:pt x="915686" y="312273"/>
                    </a:lnTo>
                    <a:cubicBezTo>
                      <a:pt x="914407" y="312200"/>
                      <a:pt x="912141" y="312346"/>
                      <a:pt x="908889" y="312712"/>
                    </a:cubicBezTo>
                    <a:cubicBezTo>
                      <a:pt x="905636" y="313077"/>
                      <a:pt x="903809" y="314101"/>
                      <a:pt x="903407" y="315782"/>
                    </a:cubicBezTo>
                    <a:cubicBezTo>
                      <a:pt x="903809" y="317463"/>
                      <a:pt x="905636" y="318486"/>
                      <a:pt x="908889" y="318851"/>
                    </a:cubicBezTo>
                    <a:cubicBezTo>
                      <a:pt x="912141" y="319217"/>
                      <a:pt x="914407" y="319363"/>
                      <a:pt x="915686" y="319290"/>
                    </a:cubicBezTo>
                    <a:close/>
                    <a:moveTo>
                      <a:pt x="1378792" y="303502"/>
                    </a:moveTo>
                    <a:cubicBezTo>
                      <a:pt x="1378792" y="305330"/>
                      <a:pt x="1379230" y="306938"/>
                      <a:pt x="1380107" y="308326"/>
                    </a:cubicBezTo>
                    <a:cubicBezTo>
                      <a:pt x="1380985" y="309715"/>
                      <a:pt x="1382300" y="310446"/>
                      <a:pt x="1384054" y="310519"/>
                    </a:cubicBezTo>
                    <a:cubicBezTo>
                      <a:pt x="1384968" y="310409"/>
                      <a:pt x="1385772" y="309752"/>
                      <a:pt x="1386466" y="308546"/>
                    </a:cubicBezTo>
                    <a:cubicBezTo>
                      <a:pt x="1387161" y="307340"/>
                      <a:pt x="1387526" y="306243"/>
                      <a:pt x="1387563" y="305257"/>
                    </a:cubicBezTo>
                    <a:close/>
                    <a:moveTo>
                      <a:pt x="1343708" y="292977"/>
                    </a:moveTo>
                    <a:cubicBezTo>
                      <a:pt x="1344695" y="295097"/>
                      <a:pt x="1346230" y="297874"/>
                      <a:pt x="1348313" y="301310"/>
                    </a:cubicBezTo>
                    <a:cubicBezTo>
                      <a:pt x="1350396" y="304745"/>
                      <a:pt x="1352369" y="306645"/>
                      <a:pt x="1354233" y="307011"/>
                    </a:cubicBezTo>
                    <a:cubicBezTo>
                      <a:pt x="1355074" y="306901"/>
                      <a:pt x="1355585" y="306243"/>
                      <a:pt x="1355768" y="305037"/>
                    </a:cubicBezTo>
                    <a:cubicBezTo>
                      <a:pt x="1355951" y="303831"/>
                      <a:pt x="1356024" y="302735"/>
                      <a:pt x="1355987" y="301748"/>
                    </a:cubicBezTo>
                    <a:cubicBezTo>
                      <a:pt x="1356426" y="301858"/>
                      <a:pt x="1358180" y="302077"/>
                      <a:pt x="1361250" y="302406"/>
                    </a:cubicBezTo>
                    <a:cubicBezTo>
                      <a:pt x="1364320" y="302735"/>
                      <a:pt x="1366074" y="302516"/>
                      <a:pt x="1366513" y="301748"/>
                    </a:cubicBezTo>
                    <a:cubicBezTo>
                      <a:pt x="1365782" y="300615"/>
                      <a:pt x="1362419" y="298934"/>
                      <a:pt x="1356426" y="296705"/>
                    </a:cubicBezTo>
                    <a:cubicBezTo>
                      <a:pt x="1350432" y="294476"/>
                      <a:pt x="1346193" y="293233"/>
                      <a:pt x="1343708" y="292977"/>
                    </a:cubicBezTo>
                    <a:close/>
                    <a:moveTo>
                      <a:pt x="1287574" y="292977"/>
                    </a:moveTo>
                    <a:cubicBezTo>
                      <a:pt x="1287903" y="298167"/>
                      <a:pt x="1290315" y="301821"/>
                      <a:pt x="1294810" y="303941"/>
                    </a:cubicBezTo>
                    <a:cubicBezTo>
                      <a:pt x="1299305" y="306060"/>
                      <a:pt x="1303910" y="307084"/>
                      <a:pt x="1308624" y="307011"/>
                    </a:cubicBezTo>
                    <a:cubicBezTo>
                      <a:pt x="1311219" y="306865"/>
                      <a:pt x="1313046" y="305841"/>
                      <a:pt x="1314106" y="303941"/>
                    </a:cubicBezTo>
                    <a:cubicBezTo>
                      <a:pt x="1315166" y="302040"/>
                      <a:pt x="1315678" y="300140"/>
                      <a:pt x="1315641" y="298240"/>
                    </a:cubicBezTo>
                    <a:lnTo>
                      <a:pt x="1313887" y="292977"/>
                    </a:lnTo>
                    <a:close/>
                    <a:moveTo>
                      <a:pt x="956033" y="285960"/>
                    </a:moveTo>
                    <a:cubicBezTo>
                      <a:pt x="955448" y="291625"/>
                      <a:pt x="953109" y="293452"/>
                      <a:pt x="949016" y="291442"/>
                    </a:cubicBezTo>
                    <a:cubicBezTo>
                      <a:pt x="944923" y="289432"/>
                      <a:pt x="942584" y="291698"/>
                      <a:pt x="941999" y="298240"/>
                    </a:cubicBezTo>
                    <a:lnTo>
                      <a:pt x="938491" y="307011"/>
                    </a:lnTo>
                    <a:lnTo>
                      <a:pt x="943753" y="298240"/>
                    </a:lnTo>
                    <a:lnTo>
                      <a:pt x="971820" y="299994"/>
                    </a:lnTo>
                    <a:close/>
                    <a:moveTo>
                      <a:pt x="1068301" y="273681"/>
                    </a:moveTo>
                    <a:cubicBezTo>
                      <a:pt x="1067497" y="273754"/>
                      <a:pt x="1066912" y="274047"/>
                      <a:pt x="1066546" y="274558"/>
                    </a:cubicBezTo>
                    <a:cubicBezTo>
                      <a:pt x="1066181" y="275070"/>
                      <a:pt x="1065596" y="275362"/>
                      <a:pt x="1064792" y="275435"/>
                    </a:cubicBezTo>
                    <a:lnTo>
                      <a:pt x="1064792" y="277189"/>
                    </a:lnTo>
                    <a:cubicBezTo>
                      <a:pt x="1064719" y="278103"/>
                      <a:pt x="1064865" y="278907"/>
                      <a:pt x="1065231" y="279602"/>
                    </a:cubicBezTo>
                    <a:cubicBezTo>
                      <a:pt x="1065596" y="280296"/>
                      <a:pt x="1066620" y="280661"/>
                      <a:pt x="1068301" y="280698"/>
                    </a:cubicBezTo>
                    <a:cubicBezTo>
                      <a:pt x="1070347" y="280405"/>
                      <a:pt x="1071517" y="279236"/>
                      <a:pt x="1071809" y="277189"/>
                    </a:cubicBezTo>
                    <a:cubicBezTo>
                      <a:pt x="1071517" y="275143"/>
                      <a:pt x="1070347" y="273974"/>
                      <a:pt x="1068301" y="273681"/>
                    </a:cubicBezTo>
                    <a:close/>
                    <a:moveTo>
                      <a:pt x="1377038" y="28"/>
                    </a:moveTo>
                    <a:lnTo>
                      <a:pt x="1380546" y="5290"/>
                    </a:lnTo>
                    <a:cubicBezTo>
                      <a:pt x="1395055" y="5035"/>
                      <a:pt x="1416032" y="5108"/>
                      <a:pt x="1443478" y="5510"/>
                    </a:cubicBezTo>
                    <a:cubicBezTo>
                      <a:pt x="1470923" y="5912"/>
                      <a:pt x="1491462" y="8177"/>
                      <a:pt x="1505093" y="12307"/>
                    </a:cubicBezTo>
                    <a:cubicBezTo>
                      <a:pt x="1506774" y="16802"/>
                      <a:pt x="1511745" y="20530"/>
                      <a:pt x="1520004" y="23490"/>
                    </a:cubicBezTo>
                    <a:cubicBezTo>
                      <a:pt x="1528263" y="26450"/>
                      <a:pt x="1534988" y="27985"/>
                      <a:pt x="1540177" y="28095"/>
                    </a:cubicBezTo>
                    <a:cubicBezTo>
                      <a:pt x="1550593" y="28131"/>
                      <a:pt x="1560460" y="28935"/>
                      <a:pt x="1569779" y="30507"/>
                    </a:cubicBezTo>
                    <a:cubicBezTo>
                      <a:pt x="1579098" y="32078"/>
                      <a:pt x="1588527" y="34198"/>
                      <a:pt x="1598065" y="36866"/>
                    </a:cubicBezTo>
                    <a:cubicBezTo>
                      <a:pt x="1598248" y="40374"/>
                      <a:pt x="1599637" y="43005"/>
                      <a:pt x="1602231" y="44760"/>
                    </a:cubicBezTo>
                    <a:cubicBezTo>
                      <a:pt x="1604826" y="46514"/>
                      <a:pt x="1607530" y="47391"/>
                      <a:pt x="1610345" y="47391"/>
                    </a:cubicBezTo>
                    <a:cubicBezTo>
                      <a:pt x="1614840" y="46989"/>
                      <a:pt x="1618567" y="46916"/>
                      <a:pt x="1621528" y="47172"/>
                    </a:cubicBezTo>
                    <a:cubicBezTo>
                      <a:pt x="1624488" y="47427"/>
                      <a:pt x="1626023" y="50424"/>
                      <a:pt x="1626132" y="56162"/>
                    </a:cubicBezTo>
                    <a:lnTo>
                      <a:pt x="1626132" y="59670"/>
                    </a:lnTo>
                    <a:cubicBezTo>
                      <a:pt x="1638412" y="63471"/>
                      <a:pt x="1650691" y="64640"/>
                      <a:pt x="1662970" y="63179"/>
                    </a:cubicBezTo>
                    <a:lnTo>
                      <a:pt x="1669987" y="70195"/>
                    </a:lnTo>
                    <a:cubicBezTo>
                      <a:pt x="1675981" y="71474"/>
                      <a:pt x="1681535" y="73740"/>
                      <a:pt x="1686652" y="76993"/>
                    </a:cubicBezTo>
                    <a:cubicBezTo>
                      <a:pt x="1691768" y="80245"/>
                      <a:pt x="1697323" y="82073"/>
                      <a:pt x="1703316" y="82475"/>
                    </a:cubicBezTo>
                    <a:cubicBezTo>
                      <a:pt x="1707738" y="82402"/>
                      <a:pt x="1711174" y="83425"/>
                      <a:pt x="1713622" y="85544"/>
                    </a:cubicBezTo>
                    <a:cubicBezTo>
                      <a:pt x="1716071" y="87664"/>
                      <a:pt x="1717313" y="91319"/>
                      <a:pt x="1717350" y="96508"/>
                    </a:cubicBezTo>
                    <a:lnTo>
                      <a:pt x="1717350" y="98262"/>
                    </a:lnTo>
                    <a:lnTo>
                      <a:pt x="1729629" y="108787"/>
                    </a:lnTo>
                    <a:cubicBezTo>
                      <a:pt x="1729081" y="114452"/>
                      <a:pt x="1729739" y="118034"/>
                      <a:pt x="1731603" y="119532"/>
                    </a:cubicBezTo>
                    <a:cubicBezTo>
                      <a:pt x="1733467" y="121030"/>
                      <a:pt x="1734563" y="123296"/>
                      <a:pt x="1734892" y="126329"/>
                    </a:cubicBezTo>
                    <a:cubicBezTo>
                      <a:pt x="1734709" y="129107"/>
                      <a:pt x="1733759" y="132323"/>
                      <a:pt x="1732041" y="135977"/>
                    </a:cubicBezTo>
                    <a:cubicBezTo>
                      <a:pt x="1730324" y="139632"/>
                      <a:pt x="1728935" y="142848"/>
                      <a:pt x="1727875" y="145625"/>
                    </a:cubicBezTo>
                    <a:cubicBezTo>
                      <a:pt x="1730506" y="151400"/>
                      <a:pt x="1741470" y="163533"/>
                      <a:pt x="1760766" y="182025"/>
                    </a:cubicBezTo>
                    <a:cubicBezTo>
                      <a:pt x="1780062" y="200517"/>
                      <a:pt x="1791903" y="211773"/>
                      <a:pt x="1796288" y="215793"/>
                    </a:cubicBezTo>
                    <a:lnTo>
                      <a:pt x="1796288" y="252631"/>
                    </a:lnTo>
                    <a:cubicBezTo>
                      <a:pt x="1798616" y="256464"/>
                      <a:pt x="1800587" y="265755"/>
                      <a:pt x="1802200" y="280503"/>
                    </a:cubicBezTo>
                    <a:cubicBezTo>
                      <a:pt x="1803814" y="295251"/>
                      <a:pt x="1805135" y="309999"/>
                      <a:pt x="1806164" y="324747"/>
                    </a:cubicBezTo>
                    <a:cubicBezTo>
                      <a:pt x="1807192" y="339496"/>
                      <a:pt x="1807994" y="348786"/>
                      <a:pt x="1808568" y="352620"/>
                    </a:cubicBezTo>
                    <a:cubicBezTo>
                      <a:pt x="1804365" y="353168"/>
                      <a:pt x="1801807" y="356018"/>
                      <a:pt x="1800893" y="361171"/>
                    </a:cubicBezTo>
                    <a:cubicBezTo>
                      <a:pt x="1799980" y="366324"/>
                      <a:pt x="1799614" y="370490"/>
                      <a:pt x="1799797" y="373670"/>
                    </a:cubicBezTo>
                    <a:cubicBezTo>
                      <a:pt x="1800016" y="376849"/>
                      <a:pt x="1800016" y="381015"/>
                      <a:pt x="1799797" y="386168"/>
                    </a:cubicBezTo>
                    <a:cubicBezTo>
                      <a:pt x="1799577" y="391321"/>
                      <a:pt x="1797823" y="394172"/>
                      <a:pt x="1794534" y="394720"/>
                    </a:cubicBezTo>
                    <a:cubicBezTo>
                      <a:pt x="1791866" y="394574"/>
                      <a:pt x="1789747" y="394866"/>
                      <a:pt x="1788175" y="395597"/>
                    </a:cubicBezTo>
                    <a:cubicBezTo>
                      <a:pt x="1786604" y="396328"/>
                      <a:pt x="1785800" y="398375"/>
                      <a:pt x="1785763" y="401737"/>
                    </a:cubicBezTo>
                    <a:lnTo>
                      <a:pt x="1799797" y="415770"/>
                    </a:lnTo>
                    <a:cubicBezTo>
                      <a:pt x="1799870" y="418511"/>
                      <a:pt x="1799285" y="420923"/>
                      <a:pt x="1798042" y="423006"/>
                    </a:cubicBezTo>
                    <a:cubicBezTo>
                      <a:pt x="1796800" y="425089"/>
                      <a:pt x="1794461" y="426186"/>
                      <a:pt x="1791026" y="426295"/>
                    </a:cubicBezTo>
                    <a:lnTo>
                      <a:pt x="1785763" y="426295"/>
                    </a:lnTo>
                    <a:cubicBezTo>
                      <a:pt x="1784740" y="430498"/>
                      <a:pt x="1783278" y="433934"/>
                      <a:pt x="1781378" y="436601"/>
                    </a:cubicBezTo>
                    <a:cubicBezTo>
                      <a:pt x="1779477" y="439269"/>
                      <a:pt x="1778016" y="442266"/>
                      <a:pt x="1776992" y="445591"/>
                    </a:cubicBezTo>
                    <a:lnTo>
                      <a:pt x="1761204" y="461379"/>
                    </a:lnTo>
                    <a:cubicBezTo>
                      <a:pt x="1753895" y="461708"/>
                      <a:pt x="1748340" y="465874"/>
                      <a:pt x="1744540" y="473878"/>
                    </a:cubicBezTo>
                    <a:cubicBezTo>
                      <a:pt x="1740739" y="481881"/>
                      <a:pt x="1735184" y="486486"/>
                      <a:pt x="1727875" y="487692"/>
                    </a:cubicBezTo>
                    <a:lnTo>
                      <a:pt x="1719104" y="505234"/>
                    </a:lnTo>
                    <a:cubicBezTo>
                      <a:pt x="1713220" y="508633"/>
                      <a:pt x="1707885" y="513676"/>
                      <a:pt x="1703097" y="520364"/>
                    </a:cubicBezTo>
                    <a:cubicBezTo>
                      <a:pt x="1698310" y="527052"/>
                      <a:pt x="1692536" y="530779"/>
                      <a:pt x="1685775" y="531547"/>
                    </a:cubicBezTo>
                    <a:cubicBezTo>
                      <a:pt x="1683874" y="531437"/>
                      <a:pt x="1681974" y="531656"/>
                      <a:pt x="1680074" y="532204"/>
                    </a:cubicBezTo>
                    <a:cubicBezTo>
                      <a:pt x="1678173" y="532753"/>
                      <a:pt x="1677150" y="534288"/>
                      <a:pt x="1677004" y="536809"/>
                    </a:cubicBezTo>
                    <a:cubicBezTo>
                      <a:pt x="1677260" y="539477"/>
                      <a:pt x="1677186" y="541597"/>
                      <a:pt x="1676784" y="543168"/>
                    </a:cubicBezTo>
                    <a:cubicBezTo>
                      <a:pt x="1676382" y="544740"/>
                      <a:pt x="1674117" y="545544"/>
                      <a:pt x="1669987" y="545580"/>
                    </a:cubicBezTo>
                    <a:lnTo>
                      <a:pt x="1668233" y="545580"/>
                    </a:lnTo>
                    <a:lnTo>
                      <a:pt x="1631395" y="556105"/>
                    </a:lnTo>
                    <a:lnTo>
                      <a:pt x="1619115" y="594697"/>
                    </a:lnTo>
                    <a:cubicBezTo>
                      <a:pt x="1613816" y="594186"/>
                      <a:pt x="1609504" y="593893"/>
                      <a:pt x="1606178" y="593820"/>
                    </a:cubicBezTo>
                    <a:cubicBezTo>
                      <a:pt x="1602853" y="593747"/>
                      <a:pt x="1600733" y="596963"/>
                      <a:pt x="1599819" y="603468"/>
                    </a:cubicBezTo>
                    <a:lnTo>
                      <a:pt x="1591048" y="606977"/>
                    </a:lnTo>
                    <a:cubicBezTo>
                      <a:pt x="1591012" y="609023"/>
                      <a:pt x="1591524" y="611508"/>
                      <a:pt x="1592583" y="614432"/>
                    </a:cubicBezTo>
                    <a:cubicBezTo>
                      <a:pt x="1593643" y="617356"/>
                      <a:pt x="1595470" y="618964"/>
                      <a:pt x="1598065" y="619256"/>
                    </a:cubicBezTo>
                    <a:cubicBezTo>
                      <a:pt x="1600879" y="618927"/>
                      <a:pt x="1604022" y="617392"/>
                      <a:pt x="1607494" y="614651"/>
                    </a:cubicBezTo>
                    <a:cubicBezTo>
                      <a:pt x="1610966" y="611910"/>
                      <a:pt x="1613670" y="609937"/>
                      <a:pt x="1615607" y="608731"/>
                    </a:cubicBezTo>
                    <a:lnTo>
                      <a:pt x="1633149" y="615748"/>
                    </a:lnTo>
                    <a:lnTo>
                      <a:pt x="1626132" y="628027"/>
                    </a:lnTo>
                    <a:cubicBezTo>
                      <a:pt x="1624086" y="627917"/>
                      <a:pt x="1621601" y="628137"/>
                      <a:pt x="1618677" y="628685"/>
                    </a:cubicBezTo>
                    <a:cubicBezTo>
                      <a:pt x="1615753" y="629233"/>
                      <a:pt x="1614145" y="630768"/>
                      <a:pt x="1613853" y="633290"/>
                    </a:cubicBezTo>
                    <a:cubicBezTo>
                      <a:pt x="1613963" y="635007"/>
                      <a:pt x="1614620" y="636396"/>
                      <a:pt x="1615826" y="637456"/>
                    </a:cubicBezTo>
                    <a:cubicBezTo>
                      <a:pt x="1617032" y="638516"/>
                      <a:pt x="1618129" y="639466"/>
                      <a:pt x="1619115" y="640306"/>
                    </a:cubicBezTo>
                    <a:cubicBezTo>
                      <a:pt x="1623501" y="648273"/>
                      <a:pt x="1628325" y="656021"/>
                      <a:pt x="1633588" y="663549"/>
                    </a:cubicBezTo>
                    <a:cubicBezTo>
                      <a:pt x="1638850" y="671078"/>
                      <a:pt x="1644551" y="677948"/>
                      <a:pt x="1650691" y="684161"/>
                    </a:cubicBezTo>
                    <a:lnTo>
                      <a:pt x="1654199" y="701703"/>
                    </a:lnTo>
                    <a:lnTo>
                      <a:pt x="1666479" y="705211"/>
                    </a:lnTo>
                    <a:lnTo>
                      <a:pt x="1673495" y="710474"/>
                    </a:lnTo>
                    <a:lnTo>
                      <a:pt x="1671741" y="733278"/>
                    </a:lnTo>
                    <a:cubicBezTo>
                      <a:pt x="1677771" y="733826"/>
                      <a:pt x="1681937" y="734923"/>
                      <a:pt x="1684240" y="736567"/>
                    </a:cubicBezTo>
                    <a:cubicBezTo>
                      <a:pt x="1686542" y="738212"/>
                      <a:pt x="1687639" y="742378"/>
                      <a:pt x="1687529" y="749066"/>
                    </a:cubicBezTo>
                    <a:lnTo>
                      <a:pt x="1698054" y="761345"/>
                    </a:lnTo>
                    <a:lnTo>
                      <a:pt x="1715596" y="770116"/>
                    </a:lnTo>
                    <a:lnTo>
                      <a:pt x="1727875" y="784150"/>
                    </a:lnTo>
                    <a:cubicBezTo>
                      <a:pt x="1725975" y="785100"/>
                      <a:pt x="1724074" y="786708"/>
                      <a:pt x="1722174" y="788974"/>
                    </a:cubicBezTo>
                    <a:cubicBezTo>
                      <a:pt x="1720274" y="791240"/>
                      <a:pt x="1719250" y="793725"/>
                      <a:pt x="1719104" y="796429"/>
                    </a:cubicBezTo>
                    <a:cubicBezTo>
                      <a:pt x="1719104" y="798476"/>
                      <a:pt x="1720858" y="799645"/>
                      <a:pt x="1724367" y="799937"/>
                    </a:cubicBezTo>
                    <a:cubicBezTo>
                      <a:pt x="1725719" y="820111"/>
                      <a:pt x="1728277" y="840284"/>
                      <a:pt x="1732041" y="860457"/>
                    </a:cubicBezTo>
                    <a:cubicBezTo>
                      <a:pt x="1735805" y="880630"/>
                      <a:pt x="1737925" y="900803"/>
                      <a:pt x="1738400" y="920976"/>
                    </a:cubicBezTo>
                    <a:cubicBezTo>
                      <a:pt x="1737487" y="942027"/>
                      <a:pt x="1733174" y="962200"/>
                      <a:pt x="1725463" y="981496"/>
                    </a:cubicBezTo>
                    <a:cubicBezTo>
                      <a:pt x="1717752" y="1000792"/>
                      <a:pt x="1712124" y="1019211"/>
                      <a:pt x="1708579" y="1036753"/>
                    </a:cubicBezTo>
                    <a:lnTo>
                      <a:pt x="1694546" y="1054295"/>
                    </a:lnTo>
                    <a:cubicBezTo>
                      <a:pt x="1694253" y="1061165"/>
                      <a:pt x="1693084" y="1067597"/>
                      <a:pt x="1691037" y="1073591"/>
                    </a:cubicBezTo>
                    <a:cubicBezTo>
                      <a:pt x="1688991" y="1079584"/>
                      <a:pt x="1687821" y="1086016"/>
                      <a:pt x="1687529" y="1092887"/>
                    </a:cubicBezTo>
                    <a:lnTo>
                      <a:pt x="1671741" y="1096395"/>
                    </a:lnTo>
                    <a:cubicBezTo>
                      <a:pt x="1669183" y="1098990"/>
                      <a:pt x="1667283" y="1101694"/>
                      <a:pt x="1666040" y="1104508"/>
                    </a:cubicBezTo>
                    <a:cubicBezTo>
                      <a:pt x="1664797" y="1107322"/>
                      <a:pt x="1663774" y="1110465"/>
                      <a:pt x="1662970" y="1113937"/>
                    </a:cubicBezTo>
                    <a:cubicBezTo>
                      <a:pt x="1661326" y="1120954"/>
                      <a:pt x="1657598" y="1124901"/>
                      <a:pt x="1651787" y="1125778"/>
                    </a:cubicBezTo>
                    <a:cubicBezTo>
                      <a:pt x="1645976" y="1126655"/>
                      <a:pt x="1642687" y="1129725"/>
                      <a:pt x="1641920" y="1134987"/>
                    </a:cubicBezTo>
                    <a:cubicBezTo>
                      <a:pt x="1636146" y="1142808"/>
                      <a:pt x="1630152" y="1150848"/>
                      <a:pt x="1623940" y="1159107"/>
                    </a:cubicBezTo>
                    <a:cubicBezTo>
                      <a:pt x="1617727" y="1167367"/>
                      <a:pt x="1614365" y="1176284"/>
                      <a:pt x="1613853" y="1185859"/>
                    </a:cubicBezTo>
                    <a:cubicBezTo>
                      <a:pt x="1610856" y="1184762"/>
                      <a:pt x="1607202" y="1184324"/>
                      <a:pt x="1602889" y="1184543"/>
                    </a:cubicBezTo>
                    <a:cubicBezTo>
                      <a:pt x="1598577" y="1184762"/>
                      <a:pt x="1595799" y="1186955"/>
                      <a:pt x="1594557" y="1191121"/>
                    </a:cubicBezTo>
                    <a:cubicBezTo>
                      <a:pt x="1589842" y="1191414"/>
                      <a:pt x="1586992" y="1192583"/>
                      <a:pt x="1586005" y="1194630"/>
                    </a:cubicBezTo>
                    <a:cubicBezTo>
                      <a:pt x="1585018" y="1196676"/>
                      <a:pt x="1582606" y="1197846"/>
                      <a:pt x="1578769" y="1198138"/>
                    </a:cubicBezTo>
                    <a:lnTo>
                      <a:pt x="1571752" y="1205155"/>
                    </a:lnTo>
                    <a:cubicBezTo>
                      <a:pt x="1571862" y="1207128"/>
                      <a:pt x="1571643" y="1209321"/>
                      <a:pt x="1571095" y="1211733"/>
                    </a:cubicBezTo>
                    <a:cubicBezTo>
                      <a:pt x="1570546" y="1214145"/>
                      <a:pt x="1569012" y="1215460"/>
                      <a:pt x="1566490" y="1215680"/>
                    </a:cubicBezTo>
                    <a:lnTo>
                      <a:pt x="1564736" y="1215680"/>
                    </a:lnTo>
                    <a:lnTo>
                      <a:pt x="1540177" y="1249009"/>
                    </a:lnTo>
                    <a:cubicBezTo>
                      <a:pt x="1530346" y="1249192"/>
                      <a:pt x="1522818" y="1252774"/>
                      <a:pt x="1517592" y="1259754"/>
                    </a:cubicBezTo>
                    <a:cubicBezTo>
                      <a:pt x="1512366" y="1266734"/>
                      <a:pt x="1505276" y="1270754"/>
                      <a:pt x="1496322" y="1271814"/>
                    </a:cubicBezTo>
                    <a:lnTo>
                      <a:pt x="1484043" y="1277076"/>
                    </a:lnTo>
                    <a:lnTo>
                      <a:pt x="1473518" y="1291110"/>
                    </a:lnTo>
                    <a:lnTo>
                      <a:pt x="1443697" y="1305143"/>
                    </a:lnTo>
                    <a:cubicBezTo>
                      <a:pt x="1443624" y="1306898"/>
                      <a:pt x="1442893" y="1308213"/>
                      <a:pt x="1441504" y="1309090"/>
                    </a:cubicBezTo>
                    <a:cubicBezTo>
                      <a:pt x="1440115" y="1309967"/>
                      <a:pt x="1438507" y="1310406"/>
                      <a:pt x="1436680" y="1310406"/>
                    </a:cubicBezTo>
                    <a:lnTo>
                      <a:pt x="1427909" y="1308652"/>
                    </a:lnTo>
                    <a:lnTo>
                      <a:pt x="1417384" y="1326194"/>
                    </a:lnTo>
                    <a:cubicBezTo>
                      <a:pt x="1409527" y="1326998"/>
                      <a:pt x="1404630" y="1330214"/>
                      <a:pt x="1402693" y="1335842"/>
                    </a:cubicBezTo>
                    <a:cubicBezTo>
                      <a:pt x="1400756" y="1341470"/>
                      <a:pt x="1396297" y="1344686"/>
                      <a:pt x="1389317" y="1345490"/>
                    </a:cubicBezTo>
                    <a:cubicBezTo>
                      <a:pt x="1387417" y="1348084"/>
                      <a:pt x="1384639" y="1349912"/>
                      <a:pt x="1380985" y="1350972"/>
                    </a:cubicBezTo>
                    <a:cubicBezTo>
                      <a:pt x="1377330" y="1352031"/>
                      <a:pt x="1373675" y="1352543"/>
                      <a:pt x="1370021" y="1352506"/>
                    </a:cubicBezTo>
                    <a:cubicBezTo>
                      <a:pt x="1369911" y="1335038"/>
                      <a:pt x="1371446" y="1322174"/>
                      <a:pt x="1374626" y="1313914"/>
                    </a:cubicBezTo>
                    <a:cubicBezTo>
                      <a:pt x="1377805" y="1305655"/>
                      <a:pt x="1388549" y="1301562"/>
                      <a:pt x="1406859" y="1301635"/>
                    </a:cubicBezTo>
                    <a:lnTo>
                      <a:pt x="1415630" y="1289356"/>
                    </a:lnTo>
                    <a:lnTo>
                      <a:pt x="1443697" y="1280585"/>
                    </a:lnTo>
                    <a:cubicBezTo>
                      <a:pt x="1443660" y="1277844"/>
                      <a:pt x="1444172" y="1275432"/>
                      <a:pt x="1445232" y="1273349"/>
                    </a:cubicBezTo>
                    <a:cubicBezTo>
                      <a:pt x="1446292" y="1271266"/>
                      <a:pt x="1448119" y="1270169"/>
                      <a:pt x="1450713" y="1270060"/>
                    </a:cubicBezTo>
                    <a:lnTo>
                      <a:pt x="1464747" y="1271814"/>
                    </a:lnTo>
                    <a:cubicBezTo>
                      <a:pt x="1465661" y="1267319"/>
                      <a:pt x="1467342" y="1263152"/>
                      <a:pt x="1469790" y="1259315"/>
                    </a:cubicBezTo>
                    <a:cubicBezTo>
                      <a:pt x="1472239" y="1255478"/>
                      <a:pt x="1475236" y="1252627"/>
                      <a:pt x="1478781" y="1250764"/>
                    </a:cubicBezTo>
                    <a:cubicBezTo>
                      <a:pt x="1479987" y="1244916"/>
                      <a:pt x="1485030" y="1239946"/>
                      <a:pt x="1493910" y="1235853"/>
                    </a:cubicBezTo>
                    <a:cubicBezTo>
                      <a:pt x="1502791" y="1231760"/>
                      <a:pt x="1508273" y="1226790"/>
                      <a:pt x="1510356" y="1220942"/>
                    </a:cubicBezTo>
                    <a:lnTo>
                      <a:pt x="1489306" y="1224451"/>
                    </a:lnTo>
                    <a:cubicBezTo>
                      <a:pt x="1486638" y="1226278"/>
                      <a:pt x="1483641" y="1227886"/>
                      <a:pt x="1480315" y="1229275"/>
                    </a:cubicBezTo>
                    <a:cubicBezTo>
                      <a:pt x="1476990" y="1230663"/>
                      <a:pt x="1473554" y="1231394"/>
                      <a:pt x="1470010" y="1231468"/>
                    </a:cubicBezTo>
                    <a:lnTo>
                      <a:pt x="1459484" y="1249009"/>
                    </a:lnTo>
                    <a:cubicBezTo>
                      <a:pt x="1455830" y="1250837"/>
                      <a:pt x="1452614" y="1253322"/>
                      <a:pt x="1449836" y="1256465"/>
                    </a:cubicBezTo>
                    <a:cubicBezTo>
                      <a:pt x="1447059" y="1259608"/>
                      <a:pt x="1445597" y="1262970"/>
                      <a:pt x="1445451" y="1266551"/>
                    </a:cubicBezTo>
                    <a:lnTo>
                      <a:pt x="1406859" y="1278831"/>
                    </a:lnTo>
                    <a:cubicBezTo>
                      <a:pt x="1405689" y="1283618"/>
                      <a:pt x="1401012" y="1286761"/>
                      <a:pt x="1392825" y="1288259"/>
                    </a:cubicBezTo>
                    <a:cubicBezTo>
                      <a:pt x="1384639" y="1289758"/>
                      <a:pt x="1379961" y="1292462"/>
                      <a:pt x="1378792" y="1296372"/>
                    </a:cubicBezTo>
                    <a:lnTo>
                      <a:pt x="1378792" y="1298127"/>
                    </a:lnTo>
                    <a:cubicBezTo>
                      <a:pt x="1374553" y="1299991"/>
                      <a:pt x="1368998" y="1302841"/>
                      <a:pt x="1362127" y="1306678"/>
                    </a:cubicBezTo>
                    <a:cubicBezTo>
                      <a:pt x="1355257" y="1310516"/>
                      <a:pt x="1351456" y="1314682"/>
                      <a:pt x="1350725" y="1319177"/>
                    </a:cubicBezTo>
                    <a:lnTo>
                      <a:pt x="1320904" y="1333210"/>
                    </a:lnTo>
                    <a:lnTo>
                      <a:pt x="1306870" y="1352506"/>
                    </a:lnTo>
                    <a:cubicBezTo>
                      <a:pt x="1307126" y="1355101"/>
                      <a:pt x="1308807" y="1356928"/>
                      <a:pt x="1311913" y="1357988"/>
                    </a:cubicBezTo>
                    <a:cubicBezTo>
                      <a:pt x="1315020" y="1359048"/>
                      <a:pt x="1318016" y="1359560"/>
                      <a:pt x="1320904" y="1359523"/>
                    </a:cubicBezTo>
                    <a:cubicBezTo>
                      <a:pt x="1323791" y="1359450"/>
                      <a:pt x="1326787" y="1360035"/>
                      <a:pt x="1329894" y="1361277"/>
                    </a:cubicBezTo>
                    <a:cubicBezTo>
                      <a:pt x="1333000" y="1362520"/>
                      <a:pt x="1334681" y="1364859"/>
                      <a:pt x="1334937" y="1368294"/>
                    </a:cubicBezTo>
                    <a:cubicBezTo>
                      <a:pt x="1334937" y="1371803"/>
                      <a:pt x="1333183" y="1373557"/>
                      <a:pt x="1329675" y="1373557"/>
                    </a:cubicBezTo>
                    <a:lnTo>
                      <a:pt x="1324412" y="1382328"/>
                    </a:lnTo>
                    <a:cubicBezTo>
                      <a:pt x="1316701" y="1382657"/>
                      <a:pt x="1310196" y="1385069"/>
                      <a:pt x="1304897" y="1389564"/>
                    </a:cubicBezTo>
                    <a:cubicBezTo>
                      <a:pt x="1299598" y="1394059"/>
                      <a:pt x="1294408" y="1398664"/>
                      <a:pt x="1289328" y="1403378"/>
                    </a:cubicBezTo>
                    <a:cubicBezTo>
                      <a:pt x="1287062" y="1401112"/>
                      <a:pt x="1283700" y="1399066"/>
                      <a:pt x="1279242" y="1397238"/>
                    </a:cubicBezTo>
                    <a:cubicBezTo>
                      <a:pt x="1274783" y="1395411"/>
                      <a:pt x="1272298" y="1396873"/>
                      <a:pt x="1271786" y="1401624"/>
                    </a:cubicBezTo>
                    <a:lnTo>
                      <a:pt x="1236703" y="1413903"/>
                    </a:lnTo>
                    <a:lnTo>
                      <a:pt x="1222669" y="1405132"/>
                    </a:lnTo>
                    <a:cubicBezTo>
                      <a:pt x="1222815" y="1400856"/>
                      <a:pt x="1224277" y="1398006"/>
                      <a:pt x="1227055" y="1396580"/>
                    </a:cubicBezTo>
                    <a:cubicBezTo>
                      <a:pt x="1229832" y="1395155"/>
                      <a:pt x="1233048" y="1394497"/>
                      <a:pt x="1236703" y="1394607"/>
                    </a:cubicBezTo>
                    <a:lnTo>
                      <a:pt x="1243719" y="1394607"/>
                    </a:lnTo>
                    <a:lnTo>
                      <a:pt x="1236703" y="1380573"/>
                    </a:lnTo>
                    <a:cubicBezTo>
                      <a:pt x="1233085" y="1381743"/>
                      <a:pt x="1229357" y="1384228"/>
                      <a:pt x="1225520" y="1388029"/>
                    </a:cubicBezTo>
                    <a:cubicBezTo>
                      <a:pt x="1221682" y="1391830"/>
                      <a:pt x="1218393" y="1395192"/>
                      <a:pt x="1215652" y="1398115"/>
                    </a:cubicBezTo>
                    <a:cubicBezTo>
                      <a:pt x="1213058" y="1404657"/>
                      <a:pt x="1202459" y="1408238"/>
                      <a:pt x="1183858" y="1408860"/>
                    </a:cubicBezTo>
                    <a:cubicBezTo>
                      <a:pt x="1165256" y="1409481"/>
                      <a:pt x="1154219" y="1415255"/>
                      <a:pt x="1150747" y="1426182"/>
                    </a:cubicBezTo>
                    <a:cubicBezTo>
                      <a:pt x="1146874" y="1426475"/>
                      <a:pt x="1144535" y="1427644"/>
                      <a:pt x="1143731" y="1429691"/>
                    </a:cubicBezTo>
                    <a:cubicBezTo>
                      <a:pt x="1142927" y="1431737"/>
                      <a:pt x="1140588" y="1432907"/>
                      <a:pt x="1136714" y="1433199"/>
                    </a:cubicBezTo>
                    <a:cubicBezTo>
                      <a:pt x="1135581" y="1433126"/>
                      <a:pt x="1133900" y="1433272"/>
                      <a:pt x="1131671" y="1433638"/>
                    </a:cubicBezTo>
                    <a:cubicBezTo>
                      <a:pt x="1129441" y="1434003"/>
                      <a:pt x="1128199" y="1435026"/>
                      <a:pt x="1127943" y="1436707"/>
                    </a:cubicBezTo>
                    <a:cubicBezTo>
                      <a:pt x="1128089" y="1439302"/>
                      <a:pt x="1129112" y="1441568"/>
                      <a:pt x="1131013" y="1443505"/>
                    </a:cubicBezTo>
                    <a:cubicBezTo>
                      <a:pt x="1132913" y="1445442"/>
                      <a:pt x="1134814" y="1447269"/>
                      <a:pt x="1136714" y="1448987"/>
                    </a:cubicBezTo>
                    <a:cubicBezTo>
                      <a:pt x="1138541" y="1448987"/>
                      <a:pt x="1140149" y="1449425"/>
                      <a:pt x="1141538" y="1450302"/>
                    </a:cubicBezTo>
                    <a:cubicBezTo>
                      <a:pt x="1142927" y="1451180"/>
                      <a:pt x="1143658" y="1452495"/>
                      <a:pt x="1143731" y="1454249"/>
                    </a:cubicBezTo>
                    <a:cubicBezTo>
                      <a:pt x="1142843" y="1459728"/>
                      <a:pt x="1136627" y="1463193"/>
                      <a:pt x="1125084" y="1464644"/>
                    </a:cubicBezTo>
                    <a:cubicBezTo>
                      <a:pt x="1113541" y="1466095"/>
                      <a:pt x="1101998" y="1467741"/>
                      <a:pt x="1090455" y="1469582"/>
                    </a:cubicBezTo>
                    <a:cubicBezTo>
                      <a:pt x="1078912" y="1471423"/>
                      <a:pt x="1072697" y="1475668"/>
                      <a:pt x="1071809" y="1482316"/>
                    </a:cubicBezTo>
                    <a:cubicBezTo>
                      <a:pt x="1068154" y="1480599"/>
                      <a:pt x="1064938" y="1480526"/>
                      <a:pt x="1062161" y="1482097"/>
                    </a:cubicBezTo>
                    <a:cubicBezTo>
                      <a:pt x="1059384" y="1483669"/>
                      <a:pt x="1057922" y="1486665"/>
                      <a:pt x="1057776" y="1491087"/>
                    </a:cubicBezTo>
                    <a:cubicBezTo>
                      <a:pt x="1052659" y="1491233"/>
                      <a:pt x="1049297" y="1490503"/>
                      <a:pt x="1047689" y="1488895"/>
                    </a:cubicBezTo>
                    <a:cubicBezTo>
                      <a:pt x="1046081" y="1487286"/>
                      <a:pt x="1045350" y="1483924"/>
                      <a:pt x="1045496" y="1478808"/>
                    </a:cubicBezTo>
                    <a:cubicBezTo>
                      <a:pt x="1046885" y="1468283"/>
                      <a:pt x="1052440" y="1463459"/>
                      <a:pt x="1062161" y="1464336"/>
                    </a:cubicBezTo>
                    <a:cubicBezTo>
                      <a:pt x="1071882" y="1465213"/>
                      <a:pt x="1077437" y="1461266"/>
                      <a:pt x="1078826" y="1452495"/>
                    </a:cubicBezTo>
                    <a:lnTo>
                      <a:pt x="1077072" y="1443724"/>
                    </a:lnTo>
                    <a:cubicBezTo>
                      <a:pt x="1077108" y="1442518"/>
                      <a:pt x="1077035" y="1440545"/>
                      <a:pt x="1076852" y="1437804"/>
                    </a:cubicBezTo>
                    <a:cubicBezTo>
                      <a:pt x="1076670" y="1435063"/>
                      <a:pt x="1076158" y="1433528"/>
                      <a:pt x="1075317" y="1433199"/>
                    </a:cubicBezTo>
                    <a:cubicBezTo>
                      <a:pt x="1074258" y="1433674"/>
                      <a:pt x="1072869" y="1435794"/>
                      <a:pt x="1071151" y="1439558"/>
                    </a:cubicBezTo>
                    <a:cubicBezTo>
                      <a:pt x="1069434" y="1443322"/>
                      <a:pt x="1068483" y="1445880"/>
                      <a:pt x="1068301" y="1447233"/>
                    </a:cubicBezTo>
                    <a:lnTo>
                      <a:pt x="1033217" y="1457758"/>
                    </a:lnTo>
                    <a:cubicBezTo>
                      <a:pt x="1042097" y="1464409"/>
                      <a:pt x="1040124" y="1468210"/>
                      <a:pt x="1027297" y="1469160"/>
                    </a:cubicBezTo>
                    <a:cubicBezTo>
                      <a:pt x="1014469" y="1470110"/>
                      <a:pt x="1005917" y="1470402"/>
                      <a:pt x="1001642" y="1470037"/>
                    </a:cubicBezTo>
                    <a:lnTo>
                      <a:pt x="973575" y="1484071"/>
                    </a:lnTo>
                    <a:cubicBezTo>
                      <a:pt x="974378" y="1488017"/>
                      <a:pt x="977595" y="1490210"/>
                      <a:pt x="983223" y="1490649"/>
                    </a:cubicBezTo>
                    <a:cubicBezTo>
                      <a:pt x="988851" y="1491087"/>
                      <a:pt x="992067" y="1492403"/>
                      <a:pt x="992871" y="1494596"/>
                    </a:cubicBezTo>
                    <a:cubicBezTo>
                      <a:pt x="992724" y="1497227"/>
                      <a:pt x="991701" y="1499420"/>
                      <a:pt x="989801" y="1501174"/>
                    </a:cubicBezTo>
                    <a:cubicBezTo>
                      <a:pt x="987900" y="1502928"/>
                      <a:pt x="986000" y="1504244"/>
                      <a:pt x="984100" y="1505121"/>
                    </a:cubicBezTo>
                    <a:cubicBezTo>
                      <a:pt x="981395" y="1505084"/>
                      <a:pt x="978910" y="1505596"/>
                      <a:pt x="976644" y="1506656"/>
                    </a:cubicBezTo>
                    <a:cubicBezTo>
                      <a:pt x="974378" y="1507715"/>
                      <a:pt x="972771" y="1509543"/>
                      <a:pt x="971820" y="1512137"/>
                    </a:cubicBezTo>
                    <a:cubicBezTo>
                      <a:pt x="959249" y="1513892"/>
                      <a:pt x="947554" y="1517400"/>
                      <a:pt x="936737" y="1522663"/>
                    </a:cubicBezTo>
                    <a:cubicBezTo>
                      <a:pt x="936919" y="1524636"/>
                      <a:pt x="936992" y="1526829"/>
                      <a:pt x="936956" y="1529241"/>
                    </a:cubicBezTo>
                    <a:cubicBezTo>
                      <a:pt x="936919" y="1531653"/>
                      <a:pt x="935677" y="1532968"/>
                      <a:pt x="933228" y="1533188"/>
                    </a:cubicBezTo>
                    <a:cubicBezTo>
                      <a:pt x="925298" y="1533553"/>
                      <a:pt x="919231" y="1532822"/>
                      <a:pt x="915029" y="1530995"/>
                    </a:cubicBezTo>
                    <a:cubicBezTo>
                      <a:pt x="910826" y="1529168"/>
                      <a:pt x="908706" y="1524051"/>
                      <a:pt x="908670" y="1515646"/>
                    </a:cubicBezTo>
                    <a:cubicBezTo>
                      <a:pt x="908779" y="1512759"/>
                      <a:pt x="909876" y="1509762"/>
                      <a:pt x="911959" y="1506656"/>
                    </a:cubicBezTo>
                    <a:cubicBezTo>
                      <a:pt x="914042" y="1503549"/>
                      <a:pt x="916454" y="1501868"/>
                      <a:pt x="919195" y="1501612"/>
                    </a:cubicBezTo>
                    <a:cubicBezTo>
                      <a:pt x="922776" y="1501759"/>
                      <a:pt x="926577" y="1502343"/>
                      <a:pt x="930597" y="1503367"/>
                    </a:cubicBezTo>
                    <a:cubicBezTo>
                      <a:pt x="934617" y="1504390"/>
                      <a:pt x="938418" y="1504975"/>
                      <a:pt x="941999" y="1505121"/>
                    </a:cubicBezTo>
                    <a:lnTo>
                      <a:pt x="957787" y="1494596"/>
                    </a:lnTo>
                    <a:cubicBezTo>
                      <a:pt x="958920" y="1494742"/>
                      <a:pt x="960601" y="1494888"/>
                      <a:pt x="962830" y="1495034"/>
                    </a:cubicBezTo>
                    <a:cubicBezTo>
                      <a:pt x="965059" y="1495180"/>
                      <a:pt x="966302" y="1494449"/>
                      <a:pt x="966558" y="1492841"/>
                    </a:cubicBezTo>
                    <a:cubicBezTo>
                      <a:pt x="965461" y="1491160"/>
                      <a:pt x="959760" y="1489699"/>
                      <a:pt x="949454" y="1488456"/>
                    </a:cubicBezTo>
                    <a:cubicBezTo>
                      <a:pt x="939149" y="1487213"/>
                      <a:pt x="930816" y="1485752"/>
                      <a:pt x="924457" y="1484071"/>
                    </a:cubicBezTo>
                    <a:cubicBezTo>
                      <a:pt x="921059" y="1485276"/>
                      <a:pt x="915577" y="1487250"/>
                      <a:pt x="908012" y="1489991"/>
                    </a:cubicBezTo>
                    <a:cubicBezTo>
                      <a:pt x="900447" y="1492732"/>
                      <a:pt x="895404" y="1494267"/>
                      <a:pt x="892882" y="1494596"/>
                    </a:cubicBezTo>
                    <a:cubicBezTo>
                      <a:pt x="883015" y="1495180"/>
                      <a:pt x="872051" y="1497519"/>
                      <a:pt x="859991" y="1501612"/>
                    </a:cubicBezTo>
                    <a:cubicBezTo>
                      <a:pt x="847931" y="1505705"/>
                      <a:pt x="836090" y="1508044"/>
                      <a:pt x="824469" y="1508629"/>
                    </a:cubicBezTo>
                    <a:cubicBezTo>
                      <a:pt x="818512" y="1508264"/>
                      <a:pt x="814638" y="1508556"/>
                      <a:pt x="812847" y="1509506"/>
                    </a:cubicBezTo>
                    <a:cubicBezTo>
                      <a:pt x="811056" y="1510456"/>
                      <a:pt x="810252" y="1514257"/>
                      <a:pt x="810435" y="1520908"/>
                    </a:cubicBezTo>
                    <a:lnTo>
                      <a:pt x="796402" y="1513892"/>
                    </a:lnTo>
                    <a:lnTo>
                      <a:pt x="775351" y="1513892"/>
                    </a:lnTo>
                    <a:lnTo>
                      <a:pt x="773597" y="1499858"/>
                    </a:lnTo>
                    <a:cubicBezTo>
                      <a:pt x="778494" y="1499493"/>
                      <a:pt x="777910" y="1498031"/>
                      <a:pt x="771843" y="1495473"/>
                    </a:cubicBezTo>
                    <a:cubicBezTo>
                      <a:pt x="765776" y="1492914"/>
                      <a:pt x="761683" y="1491453"/>
                      <a:pt x="759564" y="1491087"/>
                    </a:cubicBezTo>
                    <a:cubicBezTo>
                      <a:pt x="750647" y="1491745"/>
                      <a:pt x="740852" y="1494376"/>
                      <a:pt x="730181" y="1498981"/>
                    </a:cubicBezTo>
                    <a:cubicBezTo>
                      <a:pt x="719510" y="1503586"/>
                      <a:pt x="708838" y="1506217"/>
                      <a:pt x="698167" y="1506875"/>
                    </a:cubicBezTo>
                    <a:cubicBezTo>
                      <a:pt x="696340" y="1506802"/>
                      <a:pt x="694732" y="1506948"/>
                      <a:pt x="693343" y="1507313"/>
                    </a:cubicBezTo>
                    <a:cubicBezTo>
                      <a:pt x="691954" y="1507679"/>
                      <a:pt x="691223" y="1508702"/>
                      <a:pt x="691150" y="1510383"/>
                    </a:cubicBezTo>
                    <a:cubicBezTo>
                      <a:pt x="691260" y="1512211"/>
                      <a:pt x="691041" y="1513819"/>
                      <a:pt x="690493" y="1515207"/>
                    </a:cubicBezTo>
                    <a:cubicBezTo>
                      <a:pt x="689944" y="1516596"/>
                      <a:pt x="688409" y="1517327"/>
                      <a:pt x="685888" y="1517400"/>
                    </a:cubicBezTo>
                    <a:cubicBezTo>
                      <a:pt x="683183" y="1517217"/>
                      <a:pt x="680260" y="1516267"/>
                      <a:pt x="677117" y="1514550"/>
                    </a:cubicBezTo>
                    <a:cubicBezTo>
                      <a:pt x="673974" y="1512832"/>
                      <a:pt x="671050" y="1511443"/>
                      <a:pt x="668346" y="1510383"/>
                    </a:cubicBezTo>
                    <a:cubicBezTo>
                      <a:pt x="661293" y="1510530"/>
                      <a:pt x="654349" y="1511553"/>
                      <a:pt x="647515" y="1513453"/>
                    </a:cubicBezTo>
                    <a:cubicBezTo>
                      <a:pt x="640681" y="1515354"/>
                      <a:pt x="634176" y="1517254"/>
                      <a:pt x="628000" y="1519154"/>
                    </a:cubicBezTo>
                    <a:cubicBezTo>
                      <a:pt x="628000" y="1522663"/>
                      <a:pt x="626245" y="1524417"/>
                      <a:pt x="622737" y="1524417"/>
                    </a:cubicBezTo>
                    <a:cubicBezTo>
                      <a:pt x="620069" y="1524271"/>
                      <a:pt x="617950" y="1524563"/>
                      <a:pt x="616378" y="1525294"/>
                    </a:cubicBezTo>
                    <a:cubicBezTo>
                      <a:pt x="614807" y="1526025"/>
                      <a:pt x="614003" y="1528071"/>
                      <a:pt x="613966" y="1531434"/>
                    </a:cubicBezTo>
                    <a:lnTo>
                      <a:pt x="620983" y="1543713"/>
                    </a:lnTo>
                    <a:cubicBezTo>
                      <a:pt x="610092" y="1549670"/>
                      <a:pt x="597667" y="1553544"/>
                      <a:pt x="583706" y="1555334"/>
                    </a:cubicBezTo>
                    <a:cubicBezTo>
                      <a:pt x="569746" y="1557125"/>
                      <a:pt x="556443" y="1557929"/>
                      <a:pt x="543799" y="1557746"/>
                    </a:cubicBezTo>
                    <a:cubicBezTo>
                      <a:pt x="537915" y="1557052"/>
                      <a:pt x="528632" y="1556248"/>
                      <a:pt x="515951" y="1555334"/>
                    </a:cubicBezTo>
                    <a:cubicBezTo>
                      <a:pt x="503270" y="1554421"/>
                      <a:pt x="496180" y="1557564"/>
                      <a:pt x="494681" y="1564763"/>
                    </a:cubicBezTo>
                    <a:cubicBezTo>
                      <a:pt x="487738" y="1564982"/>
                      <a:pt x="481013" y="1565859"/>
                      <a:pt x="474508" y="1567394"/>
                    </a:cubicBezTo>
                    <a:cubicBezTo>
                      <a:pt x="468003" y="1568929"/>
                      <a:pt x="461279" y="1569806"/>
                      <a:pt x="454335" y="1570026"/>
                    </a:cubicBezTo>
                    <a:cubicBezTo>
                      <a:pt x="445564" y="1570245"/>
                      <a:pt x="436793" y="1571561"/>
                      <a:pt x="428022" y="1573973"/>
                    </a:cubicBezTo>
                    <a:cubicBezTo>
                      <a:pt x="419251" y="1576385"/>
                      <a:pt x="410480" y="1578577"/>
                      <a:pt x="401709" y="1580551"/>
                    </a:cubicBezTo>
                    <a:cubicBezTo>
                      <a:pt x="400686" y="1583913"/>
                      <a:pt x="398785" y="1585960"/>
                      <a:pt x="396008" y="1586690"/>
                    </a:cubicBezTo>
                    <a:cubicBezTo>
                      <a:pt x="393230" y="1587421"/>
                      <a:pt x="390453" y="1587714"/>
                      <a:pt x="387675" y="1587568"/>
                    </a:cubicBezTo>
                    <a:cubicBezTo>
                      <a:pt x="373642" y="1587860"/>
                      <a:pt x="359608" y="1589029"/>
                      <a:pt x="345575" y="1591076"/>
                    </a:cubicBezTo>
                    <a:cubicBezTo>
                      <a:pt x="344625" y="1594438"/>
                      <a:pt x="343017" y="1596485"/>
                      <a:pt x="340751" y="1597216"/>
                    </a:cubicBezTo>
                    <a:cubicBezTo>
                      <a:pt x="338485" y="1597946"/>
                      <a:pt x="336000" y="1598239"/>
                      <a:pt x="333296" y="1598093"/>
                    </a:cubicBezTo>
                    <a:cubicBezTo>
                      <a:pt x="321053" y="1598385"/>
                      <a:pt x="309139" y="1599554"/>
                      <a:pt x="297554" y="1601601"/>
                    </a:cubicBezTo>
                    <a:cubicBezTo>
                      <a:pt x="285969" y="1603648"/>
                      <a:pt x="274494" y="1604817"/>
                      <a:pt x="263128" y="1605109"/>
                    </a:cubicBezTo>
                    <a:cubicBezTo>
                      <a:pt x="236011" y="1605548"/>
                      <a:pt x="209552" y="1607302"/>
                      <a:pt x="183751" y="1610372"/>
                    </a:cubicBezTo>
                    <a:cubicBezTo>
                      <a:pt x="157950" y="1613442"/>
                      <a:pt x="132368" y="1615196"/>
                      <a:pt x="107005" y="1615635"/>
                    </a:cubicBezTo>
                    <a:cubicBezTo>
                      <a:pt x="105165" y="1615764"/>
                      <a:pt x="95787" y="1615894"/>
                      <a:pt x="78873" y="1616024"/>
                    </a:cubicBezTo>
                    <a:cubicBezTo>
                      <a:pt x="61960" y="1616154"/>
                      <a:pt x="45046" y="1615505"/>
                      <a:pt x="28132" y="1614075"/>
                    </a:cubicBezTo>
                    <a:cubicBezTo>
                      <a:pt x="11218" y="1612646"/>
                      <a:pt x="1841" y="1609657"/>
                      <a:pt x="0" y="1605109"/>
                    </a:cubicBezTo>
                    <a:cubicBezTo>
                      <a:pt x="16153" y="1605365"/>
                      <a:pt x="32964" y="1603538"/>
                      <a:pt x="50433" y="1599628"/>
                    </a:cubicBezTo>
                    <a:cubicBezTo>
                      <a:pt x="67902" y="1595717"/>
                      <a:pt x="83836" y="1593451"/>
                      <a:pt x="98235" y="1592830"/>
                    </a:cubicBezTo>
                    <a:cubicBezTo>
                      <a:pt x="98125" y="1590710"/>
                      <a:pt x="98344" y="1587933"/>
                      <a:pt x="98892" y="1584498"/>
                    </a:cubicBezTo>
                    <a:cubicBezTo>
                      <a:pt x="99441" y="1581062"/>
                      <a:pt x="100975" y="1579162"/>
                      <a:pt x="103497" y="1578797"/>
                    </a:cubicBezTo>
                    <a:cubicBezTo>
                      <a:pt x="113035" y="1578541"/>
                      <a:pt x="118517" y="1577298"/>
                      <a:pt x="119943" y="1575069"/>
                    </a:cubicBezTo>
                    <a:cubicBezTo>
                      <a:pt x="121368" y="1572840"/>
                      <a:pt x="124657" y="1571159"/>
                      <a:pt x="129810" y="1570026"/>
                    </a:cubicBezTo>
                    <a:cubicBezTo>
                      <a:pt x="129737" y="1567285"/>
                      <a:pt x="130322" y="1564873"/>
                      <a:pt x="131564" y="1562790"/>
                    </a:cubicBezTo>
                    <a:cubicBezTo>
                      <a:pt x="132807" y="1560707"/>
                      <a:pt x="135146" y="1559610"/>
                      <a:pt x="138581" y="1559501"/>
                    </a:cubicBezTo>
                    <a:cubicBezTo>
                      <a:pt x="143003" y="1559683"/>
                      <a:pt x="147315" y="1561072"/>
                      <a:pt x="151518" y="1563667"/>
                    </a:cubicBezTo>
                    <a:cubicBezTo>
                      <a:pt x="155721" y="1566261"/>
                      <a:pt x="159595" y="1568966"/>
                      <a:pt x="163139" y="1571780"/>
                    </a:cubicBezTo>
                    <a:lnTo>
                      <a:pt x="177173" y="1563009"/>
                    </a:lnTo>
                    <a:cubicBezTo>
                      <a:pt x="184190" y="1563301"/>
                      <a:pt x="191206" y="1564471"/>
                      <a:pt x="198223" y="1566517"/>
                    </a:cubicBezTo>
                    <a:cubicBezTo>
                      <a:pt x="201110" y="1566517"/>
                      <a:pt x="204107" y="1565640"/>
                      <a:pt x="207213" y="1563886"/>
                    </a:cubicBezTo>
                    <a:cubicBezTo>
                      <a:pt x="210320" y="1562132"/>
                      <a:pt x="212001" y="1559501"/>
                      <a:pt x="212257" y="1555992"/>
                    </a:cubicBezTo>
                    <a:cubicBezTo>
                      <a:pt x="215071" y="1556102"/>
                      <a:pt x="218214" y="1555883"/>
                      <a:pt x="221685" y="1555334"/>
                    </a:cubicBezTo>
                    <a:cubicBezTo>
                      <a:pt x="225157" y="1554786"/>
                      <a:pt x="227862" y="1553251"/>
                      <a:pt x="229799" y="1550730"/>
                    </a:cubicBezTo>
                    <a:cubicBezTo>
                      <a:pt x="233490" y="1550766"/>
                      <a:pt x="237510" y="1550255"/>
                      <a:pt x="241859" y="1549195"/>
                    </a:cubicBezTo>
                    <a:cubicBezTo>
                      <a:pt x="246208" y="1548135"/>
                      <a:pt x="249789" y="1546308"/>
                      <a:pt x="252603" y="1543713"/>
                    </a:cubicBezTo>
                    <a:cubicBezTo>
                      <a:pt x="259912" y="1545467"/>
                      <a:pt x="266344" y="1543713"/>
                      <a:pt x="271899" y="1538450"/>
                    </a:cubicBezTo>
                    <a:cubicBezTo>
                      <a:pt x="274677" y="1540972"/>
                      <a:pt x="277893" y="1542507"/>
                      <a:pt x="281547" y="1543055"/>
                    </a:cubicBezTo>
                    <a:cubicBezTo>
                      <a:pt x="285202" y="1543603"/>
                      <a:pt x="288418" y="1543822"/>
                      <a:pt x="291195" y="1543713"/>
                    </a:cubicBezTo>
                    <a:lnTo>
                      <a:pt x="306983" y="1531434"/>
                    </a:lnTo>
                    <a:lnTo>
                      <a:pt x="321016" y="1531434"/>
                    </a:lnTo>
                    <a:lnTo>
                      <a:pt x="326279" y="1524417"/>
                    </a:lnTo>
                    <a:lnTo>
                      <a:pt x="342067" y="1526171"/>
                    </a:lnTo>
                    <a:cubicBezTo>
                      <a:pt x="346489" y="1521457"/>
                      <a:pt x="351678" y="1516852"/>
                      <a:pt x="357635" y="1512357"/>
                    </a:cubicBezTo>
                    <a:cubicBezTo>
                      <a:pt x="363592" y="1507862"/>
                      <a:pt x="370097" y="1505450"/>
                      <a:pt x="377150" y="1505121"/>
                    </a:cubicBezTo>
                    <a:cubicBezTo>
                      <a:pt x="380988" y="1505486"/>
                      <a:pt x="385154" y="1505632"/>
                      <a:pt x="389649" y="1505559"/>
                    </a:cubicBezTo>
                    <a:cubicBezTo>
                      <a:pt x="394144" y="1505486"/>
                      <a:pt x="396995" y="1503001"/>
                      <a:pt x="398201" y="1498104"/>
                    </a:cubicBezTo>
                    <a:lnTo>
                      <a:pt x="410480" y="1484071"/>
                    </a:lnTo>
                    <a:cubicBezTo>
                      <a:pt x="414902" y="1485203"/>
                      <a:pt x="418337" y="1485569"/>
                      <a:pt x="420786" y="1485167"/>
                    </a:cubicBezTo>
                    <a:cubicBezTo>
                      <a:pt x="423234" y="1484765"/>
                      <a:pt x="424477" y="1482061"/>
                      <a:pt x="424513" y="1477054"/>
                    </a:cubicBezTo>
                    <a:lnTo>
                      <a:pt x="438547" y="1461266"/>
                    </a:lnTo>
                    <a:cubicBezTo>
                      <a:pt x="446040" y="1457032"/>
                      <a:pt x="458926" y="1452246"/>
                      <a:pt x="477204" y="1446908"/>
                    </a:cubicBezTo>
                    <a:cubicBezTo>
                      <a:pt x="495483" y="1441569"/>
                      <a:pt x="512786" y="1436523"/>
                      <a:pt x="529115" y="1431770"/>
                    </a:cubicBezTo>
                    <a:cubicBezTo>
                      <a:pt x="545445" y="1427016"/>
                      <a:pt x="554432" y="1423399"/>
                      <a:pt x="556078" y="1420920"/>
                    </a:cubicBezTo>
                    <a:lnTo>
                      <a:pt x="580637" y="1415657"/>
                    </a:lnTo>
                    <a:cubicBezTo>
                      <a:pt x="584291" y="1416680"/>
                      <a:pt x="587507" y="1416827"/>
                      <a:pt x="590285" y="1416096"/>
                    </a:cubicBezTo>
                    <a:cubicBezTo>
                      <a:pt x="593062" y="1415365"/>
                      <a:pt x="594524" y="1412880"/>
                      <a:pt x="594670" y="1408640"/>
                    </a:cubicBezTo>
                    <a:lnTo>
                      <a:pt x="568357" y="1406886"/>
                    </a:lnTo>
                    <a:lnTo>
                      <a:pt x="563095" y="1413903"/>
                    </a:lnTo>
                    <a:cubicBezTo>
                      <a:pt x="555237" y="1413464"/>
                      <a:pt x="548148" y="1413026"/>
                      <a:pt x="541825" y="1412587"/>
                    </a:cubicBezTo>
                    <a:cubicBezTo>
                      <a:pt x="535503" y="1412149"/>
                      <a:pt x="529729" y="1414342"/>
                      <a:pt x="524503" y="1419166"/>
                    </a:cubicBezTo>
                    <a:lnTo>
                      <a:pt x="473631" y="1426182"/>
                    </a:lnTo>
                    <a:cubicBezTo>
                      <a:pt x="473668" y="1427315"/>
                      <a:pt x="473595" y="1428996"/>
                      <a:pt x="473412" y="1431226"/>
                    </a:cubicBezTo>
                    <a:cubicBezTo>
                      <a:pt x="473229" y="1433455"/>
                      <a:pt x="472718" y="1434697"/>
                      <a:pt x="471877" y="1434953"/>
                    </a:cubicBezTo>
                    <a:cubicBezTo>
                      <a:pt x="470159" y="1434697"/>
                      <a:pt x="468771" y="1433455"/>
                      <a:pt x="467711" y="1431226"/>
                    </a:cubicBezTo>
                    <a:cubicBezTo>
                      <a:pt x="466651" y="1428996"/>
                      <a:pt x="465701" y="1427315"/>
                      <a:pt x="464860" y="1426182"/>
                    </a:cubicBezTo>
                    <a:cubicBezTo>
                      <a:pt x="460255" y="1431810"/>
                      <a:pt x="452800" y="1433711"/>
                      <a:pt x="442494" y="1431883"/>
                    </a:cubicBezTo>
                    <a:cubicBezTo>
                      <a:pt x="432188" y="1430056"/>
                      <a:pt x="425610" y="1432834"/>
                      <a:pt x="422759" y="1440216"/>
                    </a:cubicBezTo>
                    <a:cubicBezTo>
                      <a:pt x="410114" y="1439960"/>
                      <a:pt x="395935" y="1441787"/>
                      <a:pt x="380220" y="1445698"/>
                    </a:cubicBezTo>
                    <a:cubicBezTo>
                      <a:pt x="364506" y="1449608"/>
                      <a:pt x="349449" y="1451874"/>
                      <a:pt x="335050" y="1452495"/>
                    </a:cubicBezTo>
                    <a:cubicBezTo>
                      <a:pt x="329787" y="1452787"/>
                      <a:pt x="324525" y="1452203"/>
                      <a:pt x="319262" y="1450741"/>
                    </a:cubicBezTo>
                    <a:cubicBezTo>
                      <a:pt x="320687" y="1449827"/>
                      <a:pt x="323977" y="1449023"/>
                      <a:pt x="329129" y="1448329"/>
                    </a:cubicBezTo>
                    <a:cubicBezTo>
                      <a:pt x="334282" y="1447635"/>
                      <a:pt x="338010" y="1447269"/>
                      <a:pt x="340312" y="1447233"/>
                    </a:cubicBezTo>
                    <a:cubicBezTo>
                      <a:pt x="340312" y="1443651"/>
                      <a:pt x="341190" y="1440727"/>
                      <a:pt x="342944" y="1438462"/>
                    </a:cubicBezTo>
                    <a:cubicBezTo>
                      <a:pt x="344698" y="1436196"/>
                      <a:pt x="347329" y="1435026"/>
                      <a:pt x="350838" y="1434953"/>
                    </a:cubicBezTo>
                    <a:lnTo>
                      <a:pt x="352592" y="1434953"/>
                    </a:lnTo>
                    <a:cubicBezTo>
                      <a:pt x="350545" y="1434040"/>
                      <a:pt x="348060" y="1432797"/>
                      <a:pt x="345136" y="1431226"/>
                    </a:cubicBezTo>
                    <a:cubicBezTo>
                      <a:pt x="342213" y="1429654"/>
                      <a:pt x="340605" y="1427973"/>
                      <a:pt x="340312" y="1426182"/>
                    </a:cubicBezTo>
                    <a:cubicBezTo>
                      <a:pt x="340714" y="1424501"/>
                      <a:pt x="342542" y="1423478"/>
                      <a:pt x="345794" y="1423113"/>
                    </a:cubicBezTo>
                    <a:cubicBezTo>
                      <a:pt x="349047" y="1422747"/>
                      <a:pt x="351313" y="1422601"/>
                      <a:pt x="352592" y="1422674"/>
                    </a:cubicBezTo>
                    <a:cubicBezTo>
                      <a:pt x="359535" y="1422455"/>
                      <a:pt x="366260" y="1421578"/>
                      <a:pt x="372765" y="1420043"/>
                    </a:cubicBezTo>
                    <a:cubicBezTo>
                      <a:pt x="379270" y="1418508"/>
                      <a:pt x="385994" y="1417631"/>
                      <a:pt x="392938" y="1417411"/>
                    </a:cubicBezTo>
                    <a:cubicBezTo>
                      <a:pt x="401928" y="1416827"/>
                      <a:pt x="408506" y="1414488"/>
                      <a:pt x="412673" y="1410395"/>
                    </a:cubicBezTo>
                    <a:cubicBezTo>
                      <a:pt x="416839" y="1406301"/>
                      <a:pt x="422540" y="1403963"/>
                      <a:pt x="429776" y="1403378"/>
                    </a:cubicBezTo>
                    <a:cubicBezTo>
                      <a:pt x="434490" y="1402647"/>
                      <a:pt x="444796" y="1399723"/>
                      <a:pt x="460694" y="1394607"/>
                    </a:cubicBezTo>
                    <a:cubicBezTo>
                      <a:pt x="476591" y="1389491"/>
                      <a:pt x="485582" y="1386567"/>
                      <a:pt x="487665" y="1385836"/>
                    </a:cubicBezTo>
                    <a:cubicBezTo>
                      <a:pt x="491210" y="1386567"/>
                      <a:pt x="494206" y="1385982"/>
                      <a:pt x="496655" y="1384082"/>
                    </a:cubicBezTo>
                    <a:cubicBezTo>
                      <a:pt x="499103" y="1382181"/>
                      <a:pt x="500784" y="1379842"/>
                      <a:pt x="501698" y="1377065"/>
                    </a:cubicBezTo>
                    <a:cubicBezTo>
                      <a:pt x="506888" y="1376919"/>
                      <a:pt x="511419" y="1375457"/>
                      <a:pt x="515293" y="1372680"/>
                    </a:cubicBezTo>
                    <a:cubicBezTo>
                      <a:pt x="519167" y="1369902"/>
                      <a:pt x="522821" y="1366686"/>
                      <a:pt x="526257" y="1363032"/>
                    </a:cubicBezTo>
                    <a:cubicBezTo>
                      <a:pt x="532068" y="1364128"/>
                      <a:pt x="541058" y="1364128"/>
                      <a:pt x="553227" y="1363032"/>
                    </a:cubicBezTo>
                    <a:cubicBezTo>
                      <a:pt x="565397" y="1361935"/>
                      <a:pt x="572195" y="1358427"/>
                      <a:pt x="573620" y="1352506"/>
                    </a:cubicBezTo>
                    <a:cubicBezTo>
                      <a:pt x="579760" y="1349766"/>
                      <a:pt x="585899" y="1346915"/>
                      <a:pt x="592039" y="1343955"/>
                    </a:cubicBezTo>
                    <a:cubicBezTo>
                      <a:pt x="598178" y="1340995"/>
                      <a:pt x="604318" y="1338583"/>
                      <a:pt x="610458" y="1336719"/>
                    </a:cubicBezTo>
                    <a:cubicBezTo>
                      <a:pt x="613162" y="1336390"/>
                      <a:pt x="623980" y="1333539"/>
                      <a:pt x="642910" y="1328167"/>
                    </a:cubicBezTo>
                    <a:cubicBezTo>
                      <a:pt x="661841" y="1322795"/>
                      <a:pt x="672658" y="1316875"/>
                      <a:pt x="675363" y="1310406"/>
                    </a:cubicBezTo>
                    <a:cubicBezTo>
                      <a:pt x="675143" y="1309565"/>
                      <a:pt x="674266" y="1309054"/>
                      <a:pt x="672731" y="1308871"/>
                    </a:cubicBezTo>
                    <a:cubicBezTo>
                      <a:pt x="671196" y="1308688"/>
                      <a:pt x="670319" y="1308615"/>
                      <a:pt x="670100" y="1308652"/>
                    </a:cubicBezTo>
                    <a:lnTo>
                      <a:pt x="661329" y="1315668"/>
                    </a:lnTo>
                    <a:cubicBezTo>
                      <a:pt x="656067" y="1315266"/>
                      <a:pt x="648611" y="1315193"/>
                      <a:pt x="638963" y="1315449"/>
                    </a:cubicBezTo>
                    <a:cubicBezTo>
                      <a:pt x="629315" y="1315705"/>
                      <a:pt x="622737" y="1318702"/>
                      <a:pt x="619229" y="1324439"/>
                    </a:cubicBezTo>
                    <a:lnTo>
                      <a:pt x="575374" y="1331456"/>
                    </a:lnTo>
                    <a:cubicBezTo>
                      <a:pt x="575411" y="1332443"/>
                      <a:pt x="575337" y="1333539"/>
                      <a:pt x="575155" y="1334745"/>
                    </a:cubicBezTo>
                    <a:cubicBezTo>
                      <a:pt x="574972" y="1335951"/>
                      <a:pt x="574460" y="1336609"/>
                      <a:pt x="573620" y="1336719"/>
                    </a:cubicBezTo>
                    <a:cubicBezTo>
                      <a:pt x="571829" y="1336463"/>
                      <a:pt x="570148" y="1335220"/>
                      <a:pt x="568577" y="1332991"/>
                    </a:cubicBezTo>
                    <a:cubicBezTo>
                      <a:pt x="567005" y="1330762"/>
                      <a:pt x="565763" y="1329081"/>
                      <a:pt x="564849" y="1327948"/>
                    </a:cubicBezTo>
                    <a:cubicBezTo>
                      <a:pt x="561231" y="1328350"/>
                      <a:pt x="555310" y="1330177"/>
                      <a:pt x="547088" y="1333430"/>
                    </a:cubicBezTo>
                    <a:cubicBezTo>
                      <a:pt x="538865" y="1336682"/>
                      <a:pt x="534260" y="1338948"/>
                      <a:pt x="533274" y="1340227"/>
                    </a:cubicBezTo>
                    <a:cubicBezTo>
                      <a:pt x="525526" y="1340519"/>
                      <a:pt x="518217" y="1341689"/>
                      <a:pt x="511346" y="1343736"/>
                    </a:cubicBezTo>
                    <a:cubicBezTo>
                      <a:pt x="504476" y="1345782"/>
                      <a:pt x="497166" y="1346951"/>
                      <a:pt x="489419" y="1347244"/>
                    </a:cubicBezTo>
                    <a:cubicBezTo>
                      <a:pt x="486605" y="1347390"/>
                      <a:pt x="483900" y="1347098"/>
                      <a:pt x="481306" y="1346367"/>
                    </a:cubicBezTo>
                    <a:cubicBezTo>
                      <a:pt x="478711" y="1345636"/>
                      <a:pt x="477322" y="1343589"/>
                      <a:pt x="477140" y="1340227"/>
                    </a:cubicBezTo>
                    <a:cubicBezTo>
                      <a:pt x="478674" y="1324147"/>
                      <a:pt x="484814" y="1317277"/>
                      <a:pt x="495558" y="1319615"/>
                    </a:cubicBezTo>
                    <a:cubicBezTo>
                      <a:pt x="506303" y="1321954"/>
                      <a:pt x="512443" y="1319469"/>
                      <a:pt x="513977" y="1312160"/>
                    </a:cubicBezTo>
                    <a:lnTo>
                      <a:pt x="533274" y="1312160"/>
                    </a:lnTo>
                    <a:lnTo>
                      <a:pt x="528011" y="1305143"/>
                    </a:lnTo>
                    <a:cubicBezTo>
                      <a:pt x="517486" y="1304376"/>
                      <a:pt x="506961" y="1304595"/>
                      <a:pt x="496436" y="1305801"/>
                    </a:cubicBezTo>
                    <a:cubicBezTo>
                      <a:pt x="485910" y="1307007"/>
                      <a:pt x="475385" y="1308542"/>
                      <a:pt x="464860" y="1310406"/>
                    </a:cubicBezTo>
                    <a:cubicBezTo>
                      <a:pt x="464897" y="1309419"/>
                      <a:pt x="464824" y="1308323"/>
                      <a:pt x="464641" y="1307117"/>
                    </a:cubicBezTo>
                    <a:cubicBezTo>
                      <a:pt x="464458" y="1305911"/>
                      <a:pt x="463947" y="1305253"/>
                      <a:pt x="463106" y="1305143"/>
                    </a:cubicBezTo>
                    <a:cubicBezTo>
                      <a:pt x="460438" y="1305436"/>
                      <a:pt x="457880" y="1307044"/>
                      <a:pt x="455431" y="1309967"/>
                    </a:cubicBezTo>
                    <a:cubicBezTo>
                      <a:pt x="452983" y="1312891"/>
                      <a:pt x="450863" y="1315376"/>
                      <a:pt x="449073" y="1317423"/>
                    </a:cubicBezTo>
                    <a:cubicBezTo>
                      <a:pt x="443371" y="1317057"/>
                      <a:pt x="435916" y="1315595"/>
                      <a:pt x="426706" y="1313037"/>
                    </a:cubicBezTo>
                    <a:cubicBezTo>
                      <a:pt x="417497" y="1310479"/>
                      <a:pt x="409164" y="1309017"/>
                      <a:pt x="401709" y="1308652"/>
                    </a:cubicBezTo>
                    <a:cubicBezTo>
                      <a:pt x="406972" y="1306605"/>
                      <a:pt x="412234" y="1305436"/>
                      <a:pt x="417497" y="1305143"/>
                    </a:cubicBezTo>
                    <a:cubicBezTo>
                      <a:pt x="427036" y="1304829"/>
                      <a:pt x="444015" y="1302339"/>
                      <a:pt x="468434" y="1297672"/>
                    </a:cubicBezTo>
                    <a:cubicBezTo>
                      <a:pt x="492851" y="1293005"/>
                      <a:pt x="516587" y="1288045"/>
                      <a:pt x="539641" y="1282794"/>
                    </a:cubicBezTo>
                    <a:cubicBezTo>
                      <a:pt x="562694" y="1277542"/>
                      <a:pt x="576944" y="1273882"/>
                      <a:pt x="582391" y="1271814"/>
                    </a:cubicBezTo>
                    <a:cubicBezTo>
                      <a:pt x="590029" y="1266222"/>
                      <a:pt x="604574" y="1258109"/>
                      <a:pt x="626026" y="1247475"/>
                    </a:cubicBezTo>
                    <a:cubicBezTo>
                      <a:pt x="647478" y="1236840"/>
                      <a:pt x="661585" y="1230919"/>
                      <a:pt x="668346" y="1229713"/>
                    </a:cubicBezTo>
                    <a:cubicBezTo>
                      <a:pt x="671196" y="1229750"/>
                      <a:pt x="674266" y="1229238"/>
                      <a:pt x="677555" y="1228178"/>
                    </a:cubicBezTo>
                    <a:cubicBezTo>
                      <a:pt x="680845" y="1227119"/>
                      <a:pt x="683037" y="1225291"/>
                      <a:pt x="684134" y="1222697"/>
                    </a:cubicBezTo>
                    <a:cubicBezTo>
                      <a:pt x="687057" y="1222843"/>
                      <a:pt x="690419" y="1222550"/>
                      <a:pt x="694220" y="1221819"/>
                    </a:cubicBezTo>
                    <a:cubicBezTo>
                      <a:pt x="698021" y="1221088"/>
                      <a:pt x="700506" y="1219042"/>
                      <a:pt x="701676" y="1215680"/>
                    </a:cubicBezTo>
                    <a:cubicBezTo>
                      <a:pt x="717171" y="1214876"/>
                      <a:pt x="731789" y="1211660"/>
                      <a:pt x="745530" y="1206032"/>
                    </a:cubicBezTo>
                    <a:cubicBezTo>
                      <a:pt x="759271" y="1200404"/>
                      <a:pt x="773890" y="1197188"/>
                      <a:pt x="789385" y="1196384"/>
                    </a:cubicBezTo>
                    <a:cubicBezTo>
                      <a:pt x="796475" y="1196201"/>
                      <a:pt x="803784" y="1194812"/>
                      <a:pt x="811312" y="1192218"/>
                    </a:cubicBezTo>
                    <a:cubicBezTo>
                      <a:pt x="818841" y="1189623"/>
                      <a:pt x="826150" y="1186918"/>
                      <a:pt x="833240" y="1184104"/>
                    </a:cubicBezTo>
                    <a:cubicBezTo>
                      <a:pt x="840549" y="1185566"/>
                      <a:pt x="845227" y="1182643"/>
                      <a:pt x="847273" y="1175334"/>
                    </a:cubicBezTo>
                    <a:lnTo>
                      <a:pt x="864815" y="1177088"/>
                    </a:lnTo>
                    <a:lnTo>
                      <a:pt x="871832" y="1170071"/>
                    </a:lnTo>
                    <a:cubicBezTo>
                      <a:pt x="877387" y="1168682"/>
                      <a:pt x="888204" y="1164881"/>
                      <a:pt x="904284" y="1158669"/>
                    </a:cubicBezTo>
                    <a:cubicBezTo>
                      <a:pt x="920364" y="1152456"/>
                      <a:pt x="929427" y="1146901"/>
                      <a:pt x="931474" y="1142004"/>
                    </a:cubicBezTo>
                    <a:cubicBezTo>
                      <a:pt x="938783" y="1141565"/>
                      <a:pt x="946969" y="1138934"/>
                      <a:pt x="956033" y="1134110"/>
                    </a:cubicBezTo>
                    <a:cubicBezTo>
                      <a:pt x="965096" y="1129286"/>
                      <a:pt x="973282" y="1124901"/>
                      <a:pt x="980591" y="1120954"/>
                    </a:cubicBezTo>
                    <a:cubicBezTo>
                      <a:pt x="983551" y="1120442"/>
                      <a:pt x="987718" y="1118395"/>
                      <a:pt x="993090" y="1114814"/>
                    </a:cubicBezTo>
                    <a:cubicBezTo>
                      <a:pt x="998462" y="1111233"/>
                      <a:pt x="1003067" y="1109186"/>
                      <a:pt x="1006904" y="1108674"/>
                    </a:cubicBezTo>
                    <a:cubicBezTo>
                      <a:pt x="1009572" y="1108236"/>
                      <a:pt x="1014761" y="1106043"/>
                      <a:pt x="1022473" y="1102096"/>
                    </a:cubicBezTo>
                    <a:cubicBezTo>
                      <a:pt x="1030184" y="1098149"/>
                      <a:pt x="1034935" y="1095079"/>
                      <a:pt x="1036725" y="1092887"/>
                    </a:cubicBezTo>
                    <a:cubicBezTo>
                      <a:pt x="1038626" y="1092960"/>
                      <a:pt x="1040965" y="1092814"/>
                      <a:pt x="1043742" y="1092448"/>
                    </a:cubicBezTo>
                    <a:cubicBezTo>
                      <a:pt x="1046520" y="1092083"/>
                      <a:pt x="1048858" y="1091059"/>
                      <a:pt x="1050759" y="1089378"/>
                    </a:cubicBezTo>
                    <a:cubicBezTo>
                      <a:pt x="1055217" y="1089086"/>
                      <a:pt x="1059457" y="1087039"/>
                      <a:pt x="1063477" y="1083239"/>
                    </a:cubicBezTo>
                    <a:cubicBezTo>
                      <a:pt x="1067497" y="1079438"/>
                      <a:pt x="1070859" y="1075637"/>
                      <a:pt x="1073563" y="1071836"/>
                    </a:cubicBezTo>
                    <a:cubicBezTo>
                      <a:pt x="1075646" y="1071946"/>
                      <a:pt x="1078497" y="1071727"/>
                      <a:pt x="1082115" y="1071179"/>
                    </a:cubicBezTo>
                    <a:cubicBezTo>
                      <a:pt x="1085733" y="1070630"/>
                      <a:pt x="1088145" y="1069096"/>
                      <a:pt x="1089351" y="1066574"/>
                    </a:cubicBezTo>
                    <a:cubicBezTo>
                      <a:pt x="1092896" y="1065770"/>
                      <a:pt x="1096331" y="1064747"/>
                      <a:pt x="1099657" y="1063504"/>
                    </a:cubicBezTo>
                    <a:cubicBezTo>
                      <a:pt x="1102982" y="1062262"/>
                      <a:pt x="1105979" y="1060361"/>
                      <a:pt x="1108647" y="1057803"/>
                    </a:cubicBezTo>
                    <a:cubicBezTo>
                      <a:pt x="1116431" y="1058826"/>
                      <a:pt x="1120159" y="1058972"/>
                      <a:pt x="1119830" y="1058241"/>
                    </a:cubicBezTo>
                    <a:cubicBezTo>
                      <a:pt x="1119501" y="1057511"/>
                      <a:pt x="1121036" y="1055026"/>
                      <a:pt x="1124435" y="1050786"/>
                    </a:cubicBezTo>
                    <a:cubicBezTo>
                      <a:pt x="1129368" y="1051334"/>
                      <a:pt x="1133096" y="1050677"/>
                      <a:pt x="1135618" y="1048813"/>
                    </a:cubicBezTo>
                    <a:cubicBezTo>
                      <a:pt x="1138139" y="1046949"/>
                      <a:pt x="1141428" y="1045853"/>
                      <a:pt x="1145485" y="1045524"/>
                    </a:cubicBezTo>
                    <a:cubicBezTo>
                      <a:pt x="1145777" y="1040553"/>
                      <a:pt x="1148701" y="1038214"/>
                      <a:pt x="1154256" y="1038507"/>
                    </a:cubicBezTo>
                    <a:lnTo>
                      <a:pt x="1159518" y="1038507"/>
                    </a:lnTo>
                    <a:lnTo>
                      <a:pt x="1175306" y="1024473"/>
                    </a:lnTo>
                    <a:cubicBezTo>
                      <a:pt x="1176000" y="1018443"/>
                      <a:pt x="1179874" y="1014277"/>
                      <a:pt x="1186928" y="1011975"/>
                    </a:cubicBezTo>
                    <a:cubicBezTo>
                      <a:pt x="1193981" y="1009672"/>
                      <a:pt x="1200047" y="1008576"/>
                      <a:pt x="1205127" y="1008686"/>
                    </a:cubicBezTo>
                    <a:lnTo>
                      <a:pt x="1212144" y="1001669"/>
                    </a:lnTo>
                    <a:lnTo>
                      <a:pt x="1219161" y="1001669"/>
                    </a:lnTo>
                    <a:lnTo>
                      <a:pt x="1231440" y="989390"/>
                    </a:lnTo>
                    <a:lnTo>
                      <a:pt x="1243719" y="985881"/>
                    </a:lnTo>
                    <a:lnTo>
                      <a:pt x="1247228" y="984127"/>
                    </a:lnTo>
                    <a:lnTo>
                      <a:pt x="1245474" y="984127"/>
                    </a:lnTo>
                    <a:lnTo>
                      <a:pt x="1273541" y="975356"/>
                    </a:lnTo>
                    <a:cubicBezTo>
                      <a:pt x="1276355" y="967828"/>
                      <a:pt x="1287830" y="957449"/>
                      <a:pt x="1307967" y="944219"/>
                    </a:cubicBezTo>
                    <a:cubicBezTo>
                      <a:pt x="1328103" y="930990"/>
                      <a:pt x="1340017" y="912717"/>
                      <a:pt x="1343708" y="889401"/>
                    </a:cubicBezTo>
                    <a:cubicBezTo>
                      <a:pt x="1363077" y="890899"/>
                      <a:pt x="1377842" y="886148"/>
                      <a:pt x="1388001" y="875148"/>
                    </a:cubicBezTo>
                    <a:cubicBezTo>
                      <a:pt x="1398161" y="864148"/>
                      <a:pt x="1403277" y="848433"/>
                      <a:pt x="1403350" y="828004"/>
                    </a:cubicBezTo>
                    <a:cubicBezTo>
                      <a:pt x="1395493" y="827566"/>
                      <a:pt x="1387965" y="825812"/>
                      <a:pt x="1380765" y="822742"/>
                    </a:cubicBezTo>
                    <a:cubicBezTo>
                      <a:pt x="1373566" y="819672"/>
                      <a:pt x="1366476" y="817918"/>
                      <a:pt x="1359496" y="817479"/>
                    </a:cubicBezTo>
                    <a:cubicBezTo>
                      <a:pt x="1355366" y="817845"/>
                      <a:pt x="1351785" y="819307"/>
                      <a:pt x="1348751" y="821865"/>
                    </a:cubicBezTo>
                    <a:cubicBezTo>
                      <a:pt x="1345718" y="824423"/>
                      <a:pt x="1341698" y="825885"/>
                      <a:pt x="1336691" y="826250"/>
                    </a:cubicBezTo>
                    <a:cubicBezTo>
                      <a:pt x="1332744" y="826616"/>
                      <a:pt x="1328359" y="826762"/>
                      <a:pt x="1323535" y="826689"/>
                    </a:cubicBezTo>
                    <a:cubicBezTo>
                      <a:pt x="1318711" y="826616"/>
                      <a:pt x="1316080" y="824131"/>
                      <a:pt x="1315641" y="819233"/>
                    </a:cubicBezTo>
                    <a:lnTo>
                      <a:pt x="1315641" y="817479"/>
                    </a:lnTo>
                    <a:cubicBezTo>
                      <a:pt x="1314545" y="820147"/>
                      <a:pt x="1312352" y="822267"/>
                      <a:pt x="1309063" y="823838"/>
                    </a:cubicBezTo>
                    <a:cubicBezTo>
                      <a:pt x="1305774" y="825410"/>
                      <a:pt x="1302704" y="826214"/>
                      <a:pt x="1299853" y="826250"/>
                    </a:cubicBezTo>
                    <a:cubicBezTo>
                      <a:pt x="1295249" y="826031"/>
                      <a:pt x="1290425" y="826031"/>
                      <a:pt x="1285381" y="826250"/>
                    </a:cubicBezTo>
                    <a:cubicBezTo>
                      <a:pt x="1280338" y="826469"/>
                      <a:pt x="1276391" y="828224"/>
                      <a:pt x="1273541" y="831513"/>
                    </a:cubicBezTo>
                    <a:cubicBezTo>
                      <a:pt x="1269009" y="831732"/>
                      <a:pt x="1264477" y="833486"/>
                      <a:pt x="1259946" y="836775"/>
                    </a:cubicBezTo>
                    <a:cubicBezTo>
                      <a:pt x="1255414" y="840064"/>
                      <a:pt x="1251759" y="843573"/>
                      <a:pt x="1248982" y="847300"/>
                    </a:cubicBezTo>
                    <a:cubicBezTo>
                      <a:pt x="1236849" y="843025"/>
                      <a:pt x="1222523" y="841051"/>
                      <a:pt x="1206004" y="841380"/>
                    </a:cubicBezTo>
                    <a:cubicBezTo>
                      <a:pt x="1189486" y="841709"/>
                      <a:pt x="1175160" y="843682"/>
                      <a:pt x="1163027" y="847300"/>
                    </a:cubicBezTo>
                    <a:cubicBezTo>
                      <a:pt x="1158568" y="850114"/>
                      <a:pt x="1153452" y="852819"/>
                      <a:pt x="1147678" y="855414"/>
                    </a:cubicBezTo>
                    <a:cubicBezTo>
                      <a:pt x="1141903" y="858008"/>
                      <a:pt x="1135910" y="859397"/>
                      <a:pt x="1129697" y="859580"/>
                    </a:cubicBezTo>
                    <a:cubicBezTo>
                      <a:pt x="1123448" y="859653"/>
                      <a:pt x="1117089" y="860822"/>
                      <a:pt x="1110620" y="863088"/>
                    </a:cubicBezTo>
                    <a:cubicBezTo>
                      <a:pt x="1104152" y="865354"/>
                      <a:pt x="1098232" y="868278"/>
                      <a:pt x="1092859" y="871859"/>
                    </a:cubicBezTo>
                    <a:cubicBezTo>
                      <a:pt x="1087853" y="871165"/>
                      <a:pt x="1079008" y="870361"/>
                      <a:pt x="1066327" y="869447"/>
                    </a:cubicBezTo>
                    <a:cubicBezTo>
                      <a:pt x="1053646" y="868533"/>
                      <a:pt x="1046117" y="871676"/>
                      <a:pt x="1043742" y="878876"/>
                    </a:cubicBezTo>
                    <a:cubicBezTo>
                      <a:pt x="1026017" y="880922"/>
                      <a:pt x="1008402" y="883846"/>
                      <a:pt x="990897" y="887647"/>
                    </a:cubicBezTo>
                    <a:cubicBezTo>
                      <a:pt x="973392" y="891447"/>
                      <a:pt x="957093" y="894371"/>
                      <a:pt x="941999" y="896418"/>
                    </a:cubicBezTo>
                    <a:cubicBezTo>
                      <a:pt x="940099" y="893750"/>
                      <a:pt x="937321" y="891630"/>
                      <a:pt x="933667" y="890059"/>
                    </a:cubicBezTo>
                    <a:cubicBezTo>
                      <a:pt x="930012" y="888487"/>
                      <a:pt x="926358" y="887683"/>
                      <a:pt x="922703" y="887647"/>
                    </a:cubicBezTo>
                    <a:cubicBezTo>
                      <a:pt x="919962" y="887610"/>
                      <a:pt x="917112" y="888122"/>
                      <a:pt x="914151" y="889182"/>
                    </a:cubicBezTo>
                    <a:cubicBezTo>
                      <a:pt x="911191" y="890242"/>
                      <a:pt x="908779" y="892069"/>
                      <a:pt x="906915" y="894664"/>
                    </a:cubicBezTo>
                    <a:cubicBezTo>
                      <a:pt x="903297" y="894627"/>
                      <a:pt x="899570" y="895139"/>
                      <a:pt x="895733" y="896198"/>
                    </a:cubicBezTo>
                    <a:cubicBezTo>
                      <a:pt x="891895" y="897258"/>
                      <a:pt x="888606" y="899085"/>
                      <a:pt x="885865" y="901680"/>
                    </a:cubicBezTo>
                    <a:cubicBezTo>
                      <a:pt x="879250" y="903032"/>
                      <a:pt x="873622" y="905591"/>
                      <a:pt x="868981" y="909355"/>
                    </a:cubicBezTo>
                    <a:cubicBezTo>
                      <a:pt x="864340" y="913119"/>
                      <a:pt x="858273" y="915239"/>
                      <a:pt x="850781" y="915714"/>
                    </a:cubicBezTo>
                    <a:cubicBezTo>
                      <a:pt x="844861" y="916262"/>
                      <a:pt x="838283" y="916481"/>
                      <a:pt x="831047" y="916372"/>
                    </a:cubicBezTo>
                    <a:cubicBezTo>
                      <a:pt x="823811" y="916262"/>
                      <a:pt x="819864" y="912534"/>
                      <a:pt x="819206" y="905189"/>
                    </a:cubicBezTo>
                    <a:lnTo>
                      <a:pt x="819206" y="901680"/>
                    </a:lnTo>
                    <a:lnTo>
                      <a:pt x="868323" y="891155"/>
                    </a:lnTo>
                    <a:cubicBezTo>
                      <a:pt x="868323" y="889474"/>
                      <a:pt x="868762" y="888451"/>
                      <a:pt x="869639" y="888085"/>
                    </a:cubicBezTo>
                    <a:cubicBezTo>
                      <a:pt x="870516" y="887720"/>
                      <a:pt x="871832" y="887574"/>
                      <a:pt x="873586" y="887647"/>
                    </a:cubicBezTo>
                    <a:cubicBezTo>
                      <a:pt x="877204" y="887976"/>
                      <a:pt x="880493" y="888195"/>
                      <a:pt x="883453" y="888305"/>
                    </a:cubicBezTo>
                    <a:cubicBezTo>
                      <a:pt x="886413" y="888414"/>
                      <a:pt x="888387" y="886441"/>
                      <a:pt x="889374" y="882384"/>
                    </a:cubicBezTo>
                    <a:cubicBezTo>
                      <a:pt x="889300" y="881251"/>
                      <a:pt x="889447" y="879570"/>
                      <a:pt x="889812" y="877341"/>
                    </a:cubicBezTo>
                    <a:cubicBezTo>
                      <a:pt x="890178" y="875112"/>
                      <a:pt x="891201" y="873869"/>
                      <a:pt x="892882" y="873613"/>
                    </a:cubicBezTo>
                    <a:cubicBezTo>
                      <a:pt x="893869" y="873796"/>
                      <a:pt x="894965" y="874746"/>
                      <a:pt x="896171" y="876464"/>
                    </a:cubicBezTo>
                    <a:cubicBezTo>
                      <a:pt x="897377" y="878181"/>
                      <a:pt x="898035" y="879570"/>
                      <a:pt x="898145" y="880630"/>
                    </a:cubicBezTo>
                    <a:lnTo>
                      <a:pt x="913932" y="866596"/>
                    </a:lnTo>
                    <a:cubicBezTo>
                      <a:pt x="915431" y="866779"/>
                      <a:pt x="918573" y="866852"/>
                      <a:pt x="923361" y="866816"/>
                    </a:cubicBezTo>
                    <a:cubicBezTo>
                      <a:pt x="928148" y="866779"/>
                      <a:pt x="930853" y="865537"/>
                      <a:pt x="931474" y="863088"/>
                    </a:cubicBezTo>
                    <a:cubicBezTo>
                      <a:pt x="932826" y="862905"/>
                      <a:pt x="935384" y="861955"/>
                      <a:pt x="939149" y="860238"/>
                    </a:cubicBezTo>
                    <a:cubicBezTo>
                      <a:pt x="942913" y="858520"/>
                      <a:pt x="945032" y="857131"/>
                      <a:pt x="945508" y="856071"/>
                    </a:cubicBezTo>
                    <a:cubicBezTo>
                      <a:pt x="945471" y="855304"/>
                      <a:pt x="945106" y="855085"/>
                      <a:pt x="944411" y="855414"/>
                    </a:cubicBezTo>
                    <a:cubicBezTo>
                      <a:pt x="943717" y="855742"/>
                      <a:pt x="942913" y="855962"/>
                      <a:pt x="941999" y="856071"/>
                    </a:cubicBezTo>
                    <a:lnTo>
                      <a:pt x="915686" y="854317"/>
                    </a:lnTo>
                    <a:cubicBezTo>
                      <a:pt x="911045" y="854610"/>
                      <a:pt x="903663" y="854463"/>
                      <a:pt x="893540" y="853879"/>
                    </a:cubicBezTo>
                    <a:cubicBezTo>
                      <a:pt x="883417" y="853294"/>
                      <a:pt x="877350" y="850516"/>
                      <a:pt x="875340" y="845546"/>
                    </a:cubicBezTo>
                    <a:cubicBezTo>
                      <a:pt x="874207" y="845546"/>
                      <a:pt x="872526" y="845108"/>
                      <a:pt x="870297" y="844231"/>
                    </a:cubicBezTo>
                    <a:cubicBezTo>
                      <a:pt x="868068" y="843354"/>
                      <a:pt x="866825" y="842038"/>
                      <a:pt x="866569" y="840284"/>
                    </a:cubicBezTo>
                    <a:cubicBezTo>
                      <a:pt x="866825" y="839370"/>
                      <a:pt x="868068" y="838566"/>
                      <a:pt x="870297" y="837872"/>
                    </a:cubicBezTo>
                    <a:cubicBezTo>
                      <a:pt x="872526" y="837177"/>
                      <a:pt x="874207" y="836812"/>
                      <a:pt x="875340" y="836775"/>
                    </a:cubicBezTo>
                    <a:lnTo>
                      <a:pt x="875340" y="835021"/>
                    </a:lnTo>
                    <a:cubicBezTo>
                      <a:pt x="875048" y="832499"/>
                      <a:pt x="873440" y="830965"/>
                      <a:pt x="870516" y="830416"/>
                    </a:cubicBezTo>
                    <a:cubicBezTo>
                      <a:pt x="867592" y="829868"/>
                      <a:pt x="865107" y="829649"/>
                      <a:pt x="863061" y="829759"/>
                    </a:cubicBezTo>
                    <a:cubicBezTo>
                      <a:pt x="847529" y="829174"/>
                      <a:pt x="837369" y="826835"/>
                      <a:pt x="832582" y="822742"/>
                    </a:cubicBezTo>
                    <a:cubicBezTo>
                      <a:pt x="827794" y="818649"/>
                      <a:pt x="821582" y="816310"/>
                      <a:pt x="813944" y="815725"/>
                    </a:cubicBezTo>
                    <a:lnTo>
                      <a:pt x="777106" y="799937"/>
                    </a:lnTo>
                    <a:cubicBezTo>
                      <a:pt x="777288" y="790180"/>
                      <a:pt x="778238" y="782505"/>
                      <a:pt x="779956" y="776914"/>
                    </a:cubicBezTo>
                    <a:cubicBezTo>
                      <a:pt x="781674" y="771322"/>
                      <a:pt x="788325" y="768472"/>
                      <a:pt x="799910" y="768362"/>
                    </a:cubicBezTo>
                    <a:cubicBezTo>
                      <a:pt x="805867" y="769056"/>
                      <a:pt x="812372" y="769422"/>
                      <a:pt x="819425" y="769458"/>
                    </a:cubicBezTo>
                    <a:cubicBezTo>
                      <a:pt x="826479" y="769495"/>
                      <a:pt x="829914" y="765036"/>
                      <a:pt x="829731" y="756083"/>
                    </a:cubicBezTo>
                    <a:cubicBezTo>
                      <a:pt x="831778" y="756375"/>
                      <a:pt x="832947" y="755790"/>
                      <a:pt x="833240" y="754329"/>
                    </a:cubicBezTo>
                    <a:cubicBezTo>
                      <a:pt x="832691" y="751222"/>
                      <a:pt x="829841" y="747348"/>
                      <a:pt x="824688" y="742707"/>
                    </a:cubicBezTo>
                    <a:cubicBezTo>
                      <a:pt x="819535" y="738066"/>
                      <a:pt x="815369" y="735508"/>
                      <a:pt x="812189" y="735032"/>
                    </a:cubicBezTo>
                    <a:cubicBezTo>
                      <a:pt x="802943" y="735032"/>
                      <a:pt x="797315" y="733278"/>
                      <a:pt x="795305" y="729770"/>
                    </a:cubicBezTo>
                    <a:cubicBezTo>
                      <a:pt x="793295" y="726262"/>
                      <a:pt x="792491" y="720999"/>
                      <a:pt x="792893" y="713982"/>
                    </a:cubicBezTo>
                    <a:cubicBezTo>
                      <a:pt x="792893" y="712155"/>
                      <a:pt x="793332" y="710547"/>
                      <a:pt x="794209" y="709158"/>
                    </a:cubicBezTo>
                    <a:cubicBezTo>
                      <a:pt x="795086" y="707769"/>
                      <a:pt x="796402" y="707039"/>
                      <a:pt x="798156" y="706965"/>
                    </a:cubicBezTo>
                    <a:lnTo>
                      <a:pt x="801664" y="684161"/>
                    </a:lnTo>
                    <a:lnTo>
                      <a:pt x="827977" y="682407"/>
                    </a:lnTo>
                    <a:cubicBezTo>
                      <a:pt x="828635" y="678058"/>
                      <a:pt x="829512" y="674915"/>
                      <a:pt x="830608" y="672978"/>
                    </a:cubicBezTo>
                    <a:cubicBezTo>
                      <a:pt x="831705" y="671041"/>
                      <a:pt x="834336" y="670091"/>
                      <a:pt x="838502" y="670128"/>
                    </a:cubicBezTo>
                    <a:lnTo>
                      <a:pt x="847273" y="670128"/>
                    </a:lnTo>
                    <a:lnTo>
                      <a:pt x="864815" y="663111"/>
                    </a:lnTo>
                    <a:cubicBezTo>
                      <a:pt x="865107" y="659602"/>
                      <a:pt x="866277" y="657848"/>
                      <a:pt x="868323" y="657848"/>
                    </a:cubicBezTo>
                    <a:cubicBezTo>
                      <a:pt x="870918" y="657958"/>
                      <a:pt x="873184" y="658616"/>
                      <a:pt x="875121" y="659822"/>
                    </a:cubicBezTo>
                    <a:cubicBezTo>
                      <a:pt x="877058" y="661028"/>
                      <a:pt x="878885" y="662124"/>
                      <a:pt x="880603" y="663111"/>
                    </a:cubicBezTo>
                    <a:cubicBezTo>
                      <a:pt x="881918" y="654157"/>
                      <a:pt x="887181" y="650137"/>
                      <a:pt x="896390" y="651051"/>
                    </a:cubicBezTo>
                    <a:cubicBezTo>
                      <a:pt x="905600" y="651964"/>
                      <a:pt x="910862" y="648383"/>
                      <a:pt x="912178" y="640306"/>
                    </a:cubicBezTo>
                    <a:lnTo>
                      <a:pt x="912178" y="636798"/>
                    </a:lnTo>
                    <a:cubicBezTo>
                      <a:pt x="915102" y="637894"/>
                      <a:pt x="918464" y="638333"/>
                      <a:pt x="922265" y="638114"/>
                    </a:cubicBezTo>
                    <a:cubicBezTo>
                      <a:pt x="926065" y="637894"/>
                      <a:pt x="928550" y="635702"/>
                      <a:pt x="929720" y="631535"/>
                    </a:cubicBezTo>
                    <a:cubicBezTo>
                      <a:pt x="935129" y="631974"/>
                      <a:pt x="939660" y="631974"/>
                      <a:pt x="943315" y="631535"/>
                    </a:cubicBezTo>
                    <a:cubicBezTo>
                      <a:pt x="946969" y="631097"/>
                      <a:pt x="948870" y="627588"/>
                      <a:pt x="949016" y="621010"/>
                    </a:cubicBezTo>
                    <a:cubicBezTo>
                      <a:pt x="950916" y="621083"/>
                      <a:pt x="952817" y="620937"/>
                      <a:pt x="954717" y="620572"/>
                    </a:cubicBezTo>
                    <a:cubicBezTo>
                      <a:pt x="956617" y="620206"/>
                      <a:pt x="957641" y="619183"/>
                      <a:pt x="957787" y="617502"/>
                    </a:cubicBezTo>
                    <a:cubicBezTo>
                      <a:pt x="957714" y="614067"/>
                      <a:pt x="958298" y="611728"/>
                      <a:pt x="959541" y="610485"/>
                    </a:cubicBezTo>
                    <a:cubicBezTo>
                      <a:pt x="960784" y="609243"/>
                      <a:pt x="963123" y="608658"/>
                      <a:pt x="966558" y="608731"/>
                    </a:cubicBezTo>
                    <a:cubicBezTo>
                      <a:pt x="975585" y="608841"/>
                      <a:pt x="982090" y="607744"/>
                      <a:pt x="986073" y="605442"/>
                    </a:cubicBezTo>
                    <a:cubicBezTo>
                      <a:pt x="990057" y="603139"/>
                      <a:pt x="995246" y="598973"/>
                      <a:pt x="1001642" y="592943"/>
                    </a:cubicBezTo>
                    <a:cubicBezTo>
                      <a:pt x="1007525" y="594040"/>
                      <a:pt x="1011107" y="594040"/>
                      <a:pt x="1012386" y="592943"/>
                    </a:cubicBezTo>
                    <a:cubicBezTo>
                      <a:pt x="1013665" y="591847"/>
                      <a:pt x="1014177" y="588338"/>
                      <a:pt x="1013921" y="582418"/>
                    </a:cubicBezTo>
                    <a:lnTo>
                      <a:pt x="1045496" y="580664"/>
                    </a:lnTo>
                    <a:cubicBezTo>
                      <a:pt x="1047250" y="580737"/>
                      <a:pt x="1048566" y="580591"/>
                      <a:pt x="1049443" y="580225"/>
                    </a:cubicBezTo>
                    <a:cubicBezTo>
                      <a:pt x="1050320" y="579860"/>
                      <a:pt x="1050759" y="578837"/>
                      <a:pt x="1050759" y="577156"/>
                    </a:cubicBezTo>
                    <a:cubicBezTo>
                      <a:pt x="1050649" y="575255"/>
                      <a:pt x="1050868" y="573355"/>
                      <a:pt x="1051417" y="571454"/>
                    </a:cubicBezTo>
                    <a:cubicBezTo>
                      <a:pt x="1051965" y="569554"/>
                      <a:pt x="1053500" y="568531"/>
                      <a:pt x="1056021" y="568385"/>
                    </a:cubicBezTo>
                    <a:lnTo>
                      <a:pt x="1057776" y="568385"/>
                    </a:lnTo>
                    <a:cubicBezTo>
                      <a:pt x="1064025" y="565022"/>
                      <a:pt x="1073454" y="562976"/>
                      <a:pt x="1086062" y="562245"/>
                    </a:cubicBezTo>
                    <a:cubicBezTo>
                      <a:pt x="1098670" y="561514"/>
                      <a:pt x="1108537" y="561222"/>
                      <a:pt x="1115664" y="561368"/>
                    </a:cubicBezTo>
                    <a:lnTo>
                      <a:pt x="1136714" y="533301"/>
                    </a:lnTo>
                    <a:cubicBezTo>
                      <a:pt x="1155791" y="532022"/>
                      <a:pt x="1174210" y="526248"/>
                      <a:pt x="1191971" y="515978"/>
                    </a:cubicBezTo>
                    <a:cubicBezTo>
                      <a:pt x="1209732" y="505709"/>
                      <a:pt x="1228151" y="498619"/>
                      <a:pt x="1247228" y="494709"/>
                    </a:cubicBezTo>
                    <a:cubicBezTo>
                      <a:pt x="1261152" y="484037"/>
                      <a:pt x="1273212" y="474243"/>
                      <a:pt x="1283408" y="465326"/>
                    </a:cubicBezTo>
                    <a:cubicBezTo>
                      <a:pt x="1293604" y="456409"/>
                      <a:pt x="1307857" y="449246"/>
                      <a:pt x="1326166" y="443837"/>
                    </a:cubicBezTo>
                    <a:lnTo>
                      <a:pt x="1336691" y="424541"/>
                    </a:lnTo>
                    <a:cubicBezTo>
                      <a:pt x="1339469" y="424614"/>
                      <a:pt x="1342246" y="424030"/>
                      <a:pt x="1345024" y="422787"/>
                    </a:cubicBezTo>
                    <a:cubicBezTo>
                      <a:pt x="1347801" y="421545"/>
                      <a:pt x="1349702" y="419206"/>
                      <a:pt x="1350725" y="415770"/>
                    </a:cubicBezTo>
                    <a:cubicBezTo>
                      <a:pt x="1358655" y="416721"/>
                      <a:pt x="1364283" y="414820"/>
                      <a:pt x="1367609" y="410069"/>
                    </a:cubicBezTo>
                    <a:cubicBezTo>
                      <a:pt x="1370935" y="405318"/>
                      <a:pt x="1377001" y="402541"/>
                      <a:pt x="1385809" y="401737"/>
                    </a:cubicBezTo>
                    <a:lnTo>
                      <a:pt x="1399842" y="392966"/>
                    </a:lnTo>
                    <a:lnTo>
                      <a:pt x="1405105" y="370161"/>
                    </a:lnTo>
                    <a:lnTo>
                      <a:pt x="1417384" y="359636"/>
                    </a:lnTo>
                    <a:lnTo>
                      <a:pt x="1413876" y="350865"/>
                    </a:lnTo>
                    <a:lnTo>
                      <a:pt x="1347216" y="349111"/>
                    </a:lnTo>
                    <a:cubicBezTo>
                      <a:pt x="1345353" y="351706"/>
                      <a:pt x="1342941" y="353533"/>
                      <a:pt x="1339980" y="354593"/>
                    </a:cubicBezTo>
                    <a:cubicBezTo>
                      <a:pt x="1337020" y="355653"/>
                      <a:pt x="1334170" y="356164"/>
                      <a:pt x="1331429" y="356128"/>
                    </a:cubicBezTo>
                    <a:cubicBezTo>
                      <a:pt x="1329236" y="353935"/>
                      <a:pt x="1326166" y="352181"/>
                      <a:pt x="1322219" y="350865"/>
                    </a:cubicBezTo>
                    <a:cubicBezTo>
                      <a:pt x="1318272" y="349550"/>
                      <a:pt x="1316080" y="351304"/>
                      <a:pt x="1315641" y="356128"/>
                    </a:cubicBezTo>
                    <a:cubicBezTo>
                      <a:pt x="1311694" y="355580"/>
                      <a:pt x="1304239" y="354922"/>
                      <a:pt x="1293275" y="354154"/>
                    </a:cubicBezTo>
                    <a:cubicBezTo>
                      <a:pt x="1282311" y="353387"/>
                      <a:pt x="1275733" y="355799"/>
                      <a:pt x="1273541" y="361391"/>
                    </a:cubicBezTo>
                    <a:cubicBezTo>
                      <a:pt x="1271823" y="359490"/>
                      <a:pt x="1269996" y="357590"/>
                      <a:pt x="1268059" y="355689"/>
                    </a:cubicBezTo>
                    <a:cubicBezTo>
                      <a:pt x="1266122" y="353789"/>
                      <a:pt x="1263856" y="352766"/>
                      <a:pt x="1261261" y="352620"/>
                    </a:cubicBezTo>
                    <a:cubicBezTo>
                      <a:pt x="1259836" y="353058"/>
                      <a:pt x="1259178" y="354812"/>
                      <a:pt x="1259288" y="357882"/>
                    </a:cubicBezTo>
                    <a:cubicBezTo>
                      <a:pt x="1259397" y="360952"/>
                      <a:pt x="1258301" y="362706"/>
                      <a:pt x="1255999" y="363145"/>
                    </a:cubicBezTo>
                    <a:cubicBezTo>
                      <a:pt x="1253404" y="362999"/>
                      <a:pt x="1251138" y="361975"/>
                      <a:pt x="1249201" y="360075"/>
                    </a:cubicBezTo>
                    <a:cubicBezTo>
                      <a:pt x="1247264" y="358174"/>
                      <a:pt x="1245437" y="356274"/>
                      <a:pt x="1243719" y="354374"/>
                    </a:cubicBezTo>
                    <a:cubicBezTo>
                      <a:pt x="1241380" y="355799"/>
                      <a:pt x="1234656" y="358650"/>
                      <a:pt x="1223546" y="362925"/>
                    </a:cubicBezTo>
                    <a:cubicBezTo>
                      <a:pt x="1212436" y="367201"/>
                      <a:pt x="1205712" y="369613"/>
                      <a:pt x="1203373" y="370161"/>
                    </a:cubicBezTo>
                    <a:cubicBezTo>
                      <a:pt x="1193250" y="370015"/>
                      <a:pt x="1178412" y="370746"/>
                      <a:pt x="1158861" y="372354"/>
                    </a:cubicBezTo>
                    <a:cubicBezTo>
                      <a:pt x="1139309" y="373962"/>
                      <a:pt x="1128418" y="377324"/>
                      <a:pt x="1126189" y="382441"/>
                    </a:cubicBezTo>
                    <a:cubicBezTo>
                      <a:pt x="1119355" y="381893"/>
                      <a:pt x="1110218" y="382550"/>
                      <a:pt x="1098780" y="384414"/>
                    </a:cubicBezTo>
                    <a:cubicBezTo>
                      <a:pt x="1087341" y="386278"/>
                      <a:pt x="1077766" y="387374"/>
                      <a:pt x="1070055" y="387703"/>
                    </a:cubicBezTo>
                    <a:lnTo>
                      <a:pt x="1066546" y="394720"/>
                    </a:lnTo>
                    <a:cubicBezTo>
                      <a:pt x="1060809" y="394464"/>
                      <a:pt x="1056935" y="394537"/>
                      <a:pt x="1054925" y="394939"/>
                    </a:cubicBezTo>
                    <a:cubicBezTo>
                      <a:pt x="1052915" y="395341"/>
                      <a:pt x="1050357" y="397607"/>
                      <a:pt x="1047250" y="401737"/>
                    </a:cubicBezTo>
                    <a:cubicBezTo>
                      <a:pt x="1042353" y="401444"/>
                      <a:pt x="1034167" y="401591"/>
                      <a:pt x="1022692" y="402175"/>
                    </a:cubicBezTo>
                    <a:cubicBezTo>
                      <a:pt x="1011216" y="402760"/>
                      <a:pt x="1004784" y="405538"/>
                      <a:pt x="1003396" y="410508"/>
                    </a:cubicBezTo>
                    <a:lnTo>
                      <a:pt x="996379" y="421033"/>
                    </a:lnTo>
                    <a:lnTo>
                      <a:pt x="977083" y="415770"/>
                    </a:lnTo>
                    <a:lnTo>
                      <a:pt x="970066" y="422787"/>
                    </a:lnTo>
                    <a:cubicBezTo>
                      <a:pt x="963744" y="422166"/>
                      <a:pt x="956654" y="422970"/>
                      <a:pt x="948797" y="425199"/>
                    </a:cubicBezTo>
                    <a:cubicBezTo>
                      <a:pt x="940939" y="427428"/>
                      <a:pt x="933411" y="429548"/>
                      <a:pt x="926211" y="431558"/>
                    </a:cubicBezTo>
                    <a:cubicBezTo>
                      <a:pt x="926248" y="434299"/>
                      <a:pt x="925736" y="436711"/>
                      <a:pt x="924677" y="438794"/>
                    </a:cubicBezTo>
                    <a:cubicBezTo>
                      <a:pt x="923617" y="440877"/>
                      <a:pt x="921789" y="441974"/>
                      <a:pt x="919195" y="442083"/>
                    </a:cubicBezTo>
                    <a:lnTo>
                      <a:pt x="910424" y="442083"/>
                    </a:lnTo>
                    <a:lnTo>
                      <a:pt x="887619" y="461379"/>
                    </a:lnTo>
                    <a:cubicBezTo>
                      <a:pt x="879324" y="461562"/>
                      <a:pt x="872672" y="462512"/>
                      <a:pt x="867666" y="464230"/>
                    </a:cubicBezTo>
                    <a:cubicBezTo>
                      <a:pt x="862659" y="465947"/>
                      <a:pt x="856446" y="467336"/>
                      <a:pt x="849027" y="468396"/>
                    </a:cubicBezTo>
                    <a:lnTo>
                      <a:pt x="833240" y="478921"/>
                    </a:lnTo>
                    <a:cubicBezTo>
                      <a:pt x="832947" y="482283"/>
                      <a:pt x="831339" y="484330"/>
                      <a:pt x="828416" y="485061"/>
                    </a:cubicBezTo>
                    <a:cubicBezTo>
                      <a:pt x="825492" y="485792"/>
                      <a:pt x="823007" y="486084"/>
                      <a:pt x="820960" y="485938"/>
                    </a:cubicBezTo>
                    <a:cubicBezTo>
                      <a:pt x="818841" y="486121"/>
                      <a:pt x="816063" y="486194"/>
                      <a:pt x="812628" y="486157"/>
                    </a:cubicBezTo>
                    <a:cubicBezTo>
                      <a:pt x="809193" y="486121"/>
                      <a:pt x="807292" y="484878"/>
                      <a:pt x="806927" y="482429"/>
                    </a:cubicBezTo>
                    <a:cubicBezTo>
                      <a:pt x="807000" y="479835"/>
                      <a:pt x="807731" y="477569"/>
                      <a:pt x="809119" y="475632"/>
                    </a:cubicBezTo>
                    <a:cubicBezTo>
                      <a:pt x="810508" y="473695"/>
                      <a:pt x="812116" y="471868"/>
                      <a:pt x="813944" y="470150"/>
                    </a:cubicBezTo>
                    <a:lnTo>
                      <a:pt x="805173" y="457871"/>
                    </a:lnTo>
                    <a:lnTo>
                      <a:pt x="791139" y="475413"/>
                    </a:lnTo>
                    <a:lnTo>
                      <a:pt x="766580" y="475413"/>
                    </a:lnTo>
                    <a:cubicBezTo>
                      <a:pt x="759710" y="475376"/>
                      <a:pt x="755032" y="473695"/>
                      <a:pt x="752547" y="470369"/>
                    </a:cubicBezTo>
                    <a:cubicBezTo>
                      <a:pt x="750062" y="467044"/>
                      <a:pt x="748892" y="462293"/>
                      <a:pt x="749039" y="456117"/>
                    </a:cubicBezTo>
                    <a:cubicBezTo>
                      <a:pt x="754009" y="455093"/>
                      <a:pt x="759856" y="452754"/>
                      <a:pt x="766580" y="449100"/>
                    </a:cubicBezTo>
                    <a:cubicBezTo>
                      <a:pt x="773305" y="445445"/>
                      <a:pt x="777398" y="441352"/>
                      <a:pt x="778860" y="436821"/>
                    </a:cubicBezTo>
                    <a:lnTo>
                      <a:pt x="787631" y="429804"/>
                    </a:lnTo>
                    <a:lnTo>
                      <a:pt x="778860" y="424541"/>
                    </a:lnTo>
                    <a:cubicBezTo>
                      <a:pt x="778933" y="422714"/>
                      <a:pt x="778787" y="421106"/>
                      <a:pt x="778421" y="419717"/>
                    </a:cubicBezTo>
                    <a:cubicBezTo>
                      <a:pt x="778056" y="418328"/>
                      <a:pt x="777032" y="417598"/>
                      <a:pt x="775351" y="417525"/>
                    </a:cubicBezTo>
                    <a:lnTo>
                      <a:pt x="771843" y="419279"/>
                    </a:lnTo>
                    <a:lnTo>
                      <a:pt x="770089" y="415770"/>
                    </a:lnTo>
                    <a:cubicBezTo>
                      <a:pt x="770235" y="413943"/>
                      <a:pt x="771258" y="412335"/>
                      <a:pt x="773159" y="410946"/>
                    </a:cubicBezTo>
                    <a:cubicBezTo>
                      <a:pt x="775059" y="409558"/>
                      <a:pt x="776959" y="408827"/>
                      <a:pt x="778860" y="408754"/>
                    </a:cubicBezTo>
                    <a:cubicBezTo>
                      <a:pt x="778896" y="408534"/>
                      <a:pt x="778823" y="407657"/>
                      <a:pt x="778640" y="406122"/>
                    </a:cubicBezTo>
                    <a:cubicBezTo>
                      <a:pt x="778458" y="404587"/>
                      <a:pt x="777946" y="403710"/>
                      <a:pt x="777106" y="403491"/>
                    </a:cubicBezTo>
                    <a:cubicBezTo>
                      <a:pt x="775315" y="403564"/>
                      <a:pt x="773634" y="404295"/>
                      <a:pt x="772062" y="405684"/>
                    </a:cubicBezTo>
                    <a:cubicBezTo>
                      <a:pt x="770491" y="407073"/>
                      <a:pt x="769248" y="408680"/>
                      <a:pt x="768335" y="410508"/>
                    </a:cubicBezTo>
                    <a:lnTo>
                      <a:pt x="747284" y="410508"/>
                    </a:lnTo>
                    <a:lnTo>
                      <a:pt x="731497" y="419279"/>
                    </a:lnTo>
                    <a:cubicBezTo>
                      <a:pt x="731351" y="421873"/>
                      <a:pt x="730327" y="423701"/>
                      <a:pt x="728427" y="424761"/>
                    </a:cubicBezTo>
                    <a:cubicBezTo>
                      <a:pt x="726527" y="425820"/>
                      <a:pt x="724626" y="426332"/>
                      <a:pt x="722726" y="426295"/>
                    </a:cubicBezTo>
                    <a:lnTo>
                      <a:pt x="715709" y="424541"/>
                    </a:lnTo>
                    <a:lnTo>
                      <a:pt x="699921" y="442083"/>
                    </a:lnTo>
                    <a:lnTo>
                      <a:pt x="677117" y="443837"/>
                    </a:lnTo>
                    <a:lnTo>
                      <a:pt x="670100" y="450854"/>
                    </a:lnTo>
                    <a:lnTo>
                      <a:pt x="652558" y="450854"/>
                    </a:lnTo>
                    <a:lnTo>
                      <a:pt x="638525" y="456117"/>
                    </a:lnTo>
                    <a:cubicBezTo>
                      <a:pt x="635784" y="456153"/>
                      <a:pt x="632933" y="455642"/>
                      <a:pt x="629973" y="454582"/>
                    </a:cubicBezTo>
                    <a:cubicBezTo>
                      <a:pt x="627013" y="453522"/>
                      <a:pt x="624601" y="451695"/>
                      <a:pt x="622737" y="449100"/>
                    </a:cubicBezTo>
                    <a:cubicBezTo>
                      <a:pt x="622956" y="445518"/>
                      <a:pt x="624711" y="442595"/>
                      <a:pt x="628000" y="440329"/>
                    </a:cubicBezTo>
                    <a:cubicBezTo>
                      <a:pt x="631289" y="438063"/>
                      <a:pt x="634797" y="436894"/>
                      <a:pt x="638525" y="436821"/>
                    </a:cubicBezTo>
                    <a:lnTo>
                      <a:pt x="652558" y="401737"/>
                    </a:lnTo>
                    <a:cubicBezTo>
                      <a:pt x="653435" y="408388"/>
                      <a:pt x="656944" y="408242"/>
                      <a:pt x="663083" y="401298"/>
                    </a:cubicBezTo>
                    <a:cubicBezTo>
                      <a:pt x="669223" y="394355"/>
                      <a:pt x="672731" y="388069"/>
                      <a:pt x="673609" y="382441"/>
                    </a:cubicBezTo>
                    <a:lnTo>
                      <a:pt x="694659" y="380687"/>
                    </a:lnTo>
                    <a:cubicBezTo>
                      <a:pt x="694695" y="377069"/>
                      <a:pt x="695499" y="373341"/>
                      <a:pt x="697071" y="369504"/>
                    </a:cubicBezTo>
                    <a:cubicBezTo>
                      <a:pt x="698642" y="365666"/>
                      <a:pt x="700762" y="362377"/>
                      <a:pt x="703430" y="359636"/>
                    </a:cubicBezTo>
                    <a:cubicBezTo>
                      <a:pt x="697180" y="356895"/>
                      <a:pt x="694768" y="351414"/>
                      <a:pt x="696194" y="343191"/>
                    </a:cubicBezTo>
                    <a:cubicBezTo>
                      <a:pt x="697619" y="334968"/>
                      <a:pt x="693014" y="329925"/>
                      <a:pt x="682379" y="328061"/>
                    </a:cubicBezTo>
                    <a:lnTo>
                      <a:pt x="682379" y="310519"/>
                    </a:lnTo>
                    <a:cubicBezTo>
                      <a:pt x="687679" y="306938"/>
                      <a:pt x="693307" y="304014"/>
                      <a:pt x="699264" y="301748"/>
                    </a:cubicBezTo>
                    <a:cubicBezTo>
                      <a:pt x="705220" y="299482"/>
                      <a:pt x="711287" y="298313"/>
                      <a:pt x="717463" y="298240"/>
                    </a:cubicBezTo>
                    <a:cubicBezTo>
                      <a:pt x="717171" y="292685"/>
                      <a:pt x="719510" y="289761"/>
                      <a:pt x="724480" y="289469"/>
                    </a:cubicBezTo>
                    <a:lnTo>
                      <a:pt x="726234" y="289469"/>
                    </a:lnTo>
                    <a:lnTo>
                      <a:pt x="717463" y="280698"/>
                    </a:lnTo>
                    <a:cubicBezTo>
                      <a:pt x="719546" y="272365"/>
                      <a:pt x="722835" y="264472"/>
                      <a:pt x="727330" y="257016"/>
                    </a:cubicBezTo>
                    <a:cubicBezTo>
                      <a:pt x="731826" y="249561"/>
                      <a:pt x="735553" y="239913"/>
                      <a:pt x="738513" y="228072"/>
                    </a:cubicBezTo>
                    <a:lnTo>
                      <a:pt x="754301" y="217547"/>
                    </a:lnTo>
                    <a:cubicBezTo>
                      <a:pt x="755507" y="212102"/>
                      <a:pt x="760550" y="208959"/>
                      <a:pt x="769431" y="208118"/>
                    </a:cubicBezTo>
                    <a:cubicBezTo>
                      <a:pt x="778312" y="207278"/>
                      <a:pt x="783793" y="204573"/>
                      <a:pt x="785877" y="200005"/>
                    </a:cubicBezTo>
                    <a:lnTo>
                      <a:pt x="798156" y="187726"/>
                    </a:lnTo>
                    <a:cubicBezTo>
                      <a:pt x="797863" y="183998"/>
                      <a:pt x="798010" y="180490"/>
                      <a:pt x="798594" y="177201"/>
                    </a:cubicBezTo>
                    <a:cubicBezTo>
                      <a:pt x="799179" y="173912"/>
                      <a:pt x="801957" y="172158"/>
                      <a:pt x="806927" y="171938"/>
                    </a:cubicBezTo>
                    <a:cubicBezTo>
                      <a:pt x="812957" y="171755"/>
                      <a:pt x="818877" y="170367"/>
                      <a:pt x="824688" y="167772"/>
                    </a:cubicBezTo>
                    <a:cubicBezTo>
                      <a:pt x="830499" y="165177"/>
                      <a:pt x="836858" y="162473"/>
                      <a:pt x="843765" y="159659"/>
                    </a:cubicBezTo>
                    <a:cubicBezTo>
                      <a:pt x="851220" y="160024"/>
                      <a:pt x="856483" y="157539"/>
                      <a:pt x="859552" y="152204"/>
                    </a:cubicBezTo>
                    <a:cubicBezTo>
                      <a:pt x="862622" y="146868"/>
                      <a:pt x="866131" y="141752"/>
                      <a:pt x="870078" y="136854"/>
                    </a:cubicBezTo>
                    <a:lnTo>
                      <a:pt x="884111" y="136854"/>
                    </a:lnTo>
                    <a:lnTo>
                      <a:pt x="885865" y="122821"/>
                    </a:lnTo>
                    <a:lnTo>
                      <a:pt x="915686" y="122821"/>
                    </a:lnTo>
                    <a:cubicBezTo>
                      <a:pt x="915686" y="120994"/>
                      <a:pt x="916125" y="119386"/>
                      <a:pt x="917002" y="117997"/>
                    </a:cubicBezTo>
                    <a:cubicBezTo>
                      <a:pt x="917879" y="116608"/>
                      <a:pt x="919195" y="115877"/>
                      <a:pt x="920949" y="115804"/>
                    </a:cubicBezTo>
                    <a:lnTo>
                      <a:pt x="926211" y="117558"/>
                    </a:lnTo>
                    <a:cubicBezTo>
                      <a:pt x="926540" y="111711"/>
                      <a:pt x="928952" y="108056"/>
                      <a:pt x="933448" y="106595"/>
                    </a:cubicBezTo>
                    <a:cubicBezTo>
                      <a:pt x="937943" y="105133"/>
                      <a:pt x="942547" y="104110"/>
                      <a:pt x="947262" y="103525"/>
                    </a:cubicBezTo>
                    <a:lnTo>
                      <a:pt x="959541" y="91246"/>
                    </a:lnTo>
                    <a:lnTo>
                      <a:pt x="982345" y="89491"/>
                    </a:lnTo>
                    <a:lnTo>
                      <a:pt x="996379" y="82475"/>
                    </a:lnTo>
                    <a:cubicBezTo>
                      <a:pt x="1002482" y="74033"/>
                      <a:pt x="1012203" y="68551"/>
                      <a:pt x="1025542" y="66029"/>
                    </a:cubicBezTo>
                    <a:cubicBezTo>
                      <a:pt x="1038881" y="63507"/>
                      <a:pt x="1050795" y="61973"/>
                      <a:pt x="1061284" y="61424"/>
                    </a:cubicBezTo>
                    <a:cubicBezTo>
                      <a:pt x="1061576" y="52946"/>
                      <a:pt x="1066254" y="48853"/>
                      <a:pt x="1075317" y="49145"/>
                    </a:cubicBezTo>
                    <a:cubicBezTo>
                      <a:pt x="1082480" y="49401"/>
                      <a:pt x="1087012" y="49328"/>
                      <a:pt x="1088912" y="48926"/>
                    </a:cubicBezTo>
                    <a:cubicBezTo>
                      <a:pt x="1090813" y="48524"/>
                      <a:pt x="1094467" y="46258"/>
                      <a:pt x="1099876" y="42128"/>
                    </a:cubicBezTo>
                    <a:cubicBezTo>
                      <a:pt x="1113983" y="39497"/>
                      <a:pt x="1128309" y="36427"/>
                      <a:pt x="1142854" y="32919"/>
                    </a:cubicBezTo>
                    <a:cubicBezTo>
                      <a:pt x="1157399" y="29410"/>
                      <a:pt x="1171725" y="25464"/>
                      <a:pt x="1185831" y="21078"/>
                    </a:cubicBezTo>
                    <a:cubicBezTo>
                      <a:pt x="1186781" y="20018"/>
                      <a:pt x="1187951" y="18630"/>
                      <a:pt x="1189340" y="16912"/>
                    </a:cubicBezTo>
                    <a:cubicBezTo>
                      <a:pt x="1190728" y="15194"/>
                      <a:pt x="1191898" y="14244"/>
                      <a:pt x="1192848" y="14061"/>
                    </a:cubicBezTo>
                    <a:cubicBezTo>
                      <a:pt x="1194895" y="14354"/>
                      <a:pt x="1196064" y="15523"/>
                      <a:pt x="1196356" y="17570"/>
                    </a:cubicBezTo>
                    <a:lnTo>
                      <a:pt x="1219161" y="22832"/>
                    </a:lnTo>
                    <a:cubicBezTo>
                      <a:pt x="1222560" y="19178"/>
                      <a:pt x="1226287" y="15962"/>
                      <a:pt x="1230344" y="13184"/>
                    </a:cubicBezTo>
                    <a:cubicBezTo>
                      <a:pt x="1234400" y="10407"/>
                      <a:pt x="1239444" y="8945"/>
                      <a:pt x="1245474" y="8799"/>
                    </a:cubicBezTo>
                    <a:cubicBezTo>
                      <a:pt x="1247374" y="6204"/>
                      <a:pt x="1250151" y="4377"/>
                      <a:pt x="1253806" y="3317"/>
                    </a:cubicBezTo>
                    <a:cubicBezTo>
                      <a:pt x="1257461" y="2257"/>
                      <a:pt x="1261115" y="1746"/>
                      <a:pt x="1264770" y="1782"/>
                    </a:cubicBezTo>
                    <a:cubicBezTo>
                      <a:pt x="1271786" y="2623"/>
                      <a:pt x="1275295" y="4450"/>
                      <a:pt x="1275295" y="7264"/>
                    </a:cubicBezTo>
                    <a:cubicBezTo>
                      <a:pt x="1275295" y="10078"/>
                      <a:pt x="1282311" y="8835"/>
                      <a:pt x="1296345" y="3536"/>
                    </a:cubicBezTo>
                    <a:cubicBezTo>
                      <a:pt x="1304970" y="6021"/>
                      <a:pt x="1315787" y="7191"/>
                      <a:pt x="1328797" y="7045"/>
                    </a:cubicBezTo>
                    <a:cubicBezTo>
                      <a:pt x="1341808" y="6898"/>
                      <a:pt x="1352625" y="6314"/>
                      <a:pt x="1361250" y="5290"/>
                    </a:cubicBezTo>
                    <a:cubicBezTo>
                      <a:pt x="1363114" y="2769"/>
                      <a:pt x="1365526" y="1234"/>
                      <a:pt x="1368486" y="686"/>
                    </a:cubicBezTo>
                    <a:cubicBezTo>
                      <a:pt x="1371446" y="138"/>
                      <a:pt x="1374297" y="-82"/>
                      <a:pt x="1377038" y="28"/>
                    </a:cubicBezTo>
                    <a:close/>
                  </a:path>
                </a:pathLst>
              </a:custGeom>
              <a:solidFill>
                <a:srgbClr val="DFCEA9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600" dirty="0">
                  <a:latin typeface="Road Rage" pitchFamily="50" charset="0"/>
                </a:endParaRPr>
              </a:p>
            </p:txBody>
          </p:sp>
        </p:grpSp>
        <p:pic>
          <p:nvPicPr>
            <p:cNvPr id="38" name="PA-图片 37">
              <a:extLst>
                <a:ext uri="{FF2B5EF4-FFF2-40B4-BE49-F238E27FC236}">
                  <a16:creationId xmlns:a16="http://schemas.microsoft.com/office/drawing/2014/main" id="{539EEBD8-6DFD-C81A-A52B-829E1A7A12A1}"/>
                </a:ext>
              </a:extLst>
            </p:cNvPr>
            <p:cNvPicPr>
              <a:picLocks noChangeAspect="1"/>
            </p:cNvPicPr>
            <p:nvPr>
              <p:custDataLst>
                <p:tags r:id="rId18"/>
              </p:custDataLst>
            </p:nvPr>
          </p:nvPicPr>
          <p:blipFill>
            <a:blip r:embed="rId24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216362" y="4047373"/>
              <a:ext cx="9858111" cy="53358"/>
            </a:xfrm>
            <a:prstGeom prst="rect">
              <a:avLst/>
            </a:prstGeom>
          </p:spPr>
        </p:pic>
      </p:grpSp>
      <p:grpSp>
        <p:nvGrpSpPr>
          <p:cNvPr id="7" name="PA-组合 6">
            <a:extLst>
              <a:ext uri="{FF2B5EF4-FFF2-40B4-BE49-F238E27FC236}">
                <a16:creationId xmlns:a16="http://schemas.microsoft.com/office/drawing/2014/main" id="{43E665A2-7DCE-2A84-B067-1481364DE46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482599" y="4275125"/>
            <a:ext cx="10591874" cy="1006545"/>
            <a:chOff x="482599" y="4275125"/>
            <a:chExt cx="10591874" cy="1006545"/>
          </a:xfrm>
        </p:grpSpPr>
        <p:sp>
          <p:nvSpPr>
            <p:cNvPr id="21" name="PA-文本框 20">
              <a:extLst>
                <a:ext uri="{FF2B5EF4-FFF2-40B4-BE49-F238E27FC236}">
                  <a16:creationId xmlns:a16="http://schemas.microsoft.com/office/drawing/2014/main" id="{91DA54F4-48DC-1B69-8A27-336D4AB1BEE7}"/>
                </a:ext>
              </a:extLst>
            </p:cNvPr>
            <p:cNvSpPr txBox="1"/>
            <p:nvPr>
              <p:custDataLst>
                <p:tags r:id="rId13"/>
              </p:custDataLst>
            </p:nvPr>
          </p:nvSpPr>
          <p:spPr>
            <a:xfrm>
              <a:off x="1637651" y="4384905"/>
              <a:ext cx="9210021" cy="5817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思考“大学之道”的现代意义。</a:t>
              </a:r>
              <a:endPara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90C1860B-1AA0-DD60-6798-EC7502673380}"/>
                </a:ext>
              </a:extLst>
            </p:cNvPr>
            <p:cNvGrpSpPr/>
            <p:nvPr/>
          </p:nvGrpSpPr>
          <p:grpSpPr>
            <a:xfrm>
              <a:off x="482599" y="4275125"/>
              <a:ext cx="1100667" cy="1006545"/>
              <a:chOff x="482599" y="4275125"/>
              <a:chExt cx="1100667" cy="1006545"/>
            </a:xfrm>
          </p:grpSpPr>
          <p:pic>
            <p:nvPicPr>
              <p:cNvPr id="15" name="PA-图片 6" descr="查看图片">
                <a:extLst>
                  <a:ext uri="{FF2B5EF4-FFF2-40B4-BE49-F238E27FC236}">
                    <a16:creationId xmlns:a16="http://schemas.microsoft.com/office/drawing/2014/main" id="{7A97C754-3A24-4C96-76FC-A38ABAFFD58A}"/>
                  </a:ext>
                </a:extLst>
              </p:cNvPr>
              <p:cNvPicPr>
                <a:picLocks noChangeAspect="1" noChangeArrowheads="1"/>
              </p:cNvPicPr>
              <p:nvPr>
                <p:custDataLst>
                  <p:tags r:id="rId15"/>
                </p:custDataLst>
              </p:nvPr>
            </p:nvPicPr>
            <p:blipFill rotWithShape="1"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0699" r="220" b="192"/>
              <a:stretch/>
            </p:blipFill>
            <p:spPr bwMode="auto">
              <a:xfrm rot="12470869">
                <a:off x="482599" y="4275125"/>
                <a:ext cx="1100667" cy="100654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4" name="PA-文本框 23">
                <a:extLst>
                  <a:ext uri="{FF2B5EF4-FFF2-40B4-BE49-F238E27FC236}">
                    <a16:creationId xmlns:a16="http://schemas.microsoft.com/office/drawing/2014/main" id="{275AACA1-3472-E06F-D713-6D79A69B1562}"/>
                  </a:ext>
                </a:extLst>
              </p:cNvPr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784476" y="4509400"/>
                <a:ext cx="580159" cy="636262"/>
              </a:xfrm>
              <a:custGeom>
                <a:avLst/>
                <a:gdLst/>
                <a:ahLst/>
                <a:cxnLst/>
                <a:rect l="l" t="t" r="r" b="b"/>
                <a:pathLst>
                  <a:path w="1796326" h="1970037">
                    <a:moveTo>
                      <a:pt x="491210" y="1736729"/>
                    </a:moveTo>
                    <a:lnTo>
                      <a:pt x="498227" y="1750762"/>
                    </a:lnTo>
                    <a:cubicBezTo>
                      <a:pt x="498044" y="1753357"/>
                      <a:pt x="496655" y="1755184"/>
                      <a:pt x="494061" y="1756244"/>
                    </a:cubicBezTo>
                    <a:cubicBezTo>
                      <a:pt x="491466" y="1757304"/>
                      <a:pt x="488761" y="1757816"/>
                      <a:pt x="485947" y="1757779"/>
                    </a:cubicBezTo>
                    <a:cubicBezTo>
                      <a:pt x="484888" y="1757852"/>
                      <a:pt x="483499" y="1757706"/>
                      <a:pt x="481781" y="1757341"/>
                    </a:cubicBezTo>
                    <a:cubicBezTo>
                      <a:pt x="480064" y="1756975"/>
                      <a:pt x="479113" y="1755952"/>
                      <a:pt x="478931" y="1754271"/>
                    </a:cubicBezTo>
                    <a:cubicBezTo>
                      <a:pt x="479113" y="1750689"/>
                      <a:pt x="480502" y="1747327"/>
                      <a:pt x="483097" y="1744184"/>
                    </a:cubicBezTo>
                    <a:cubicBezTo>
                      <a:pt x="485692" y="1741041"/>
                      <a:pt x="488396" y="1738556"/>
                      <a:pt x="491210" y="1736729"/>
                    </a:cubicBezTo>
                    <a:close/>
                    <a:moveTo>
                      <a:pt x="496472" y="1701645"/>
                    </a:moveTo>
                    <a:cubicBezTo>
                      <a:pt x="499067" y="1701718"/>
                      <a:pt x="501333" y="1702449"/>
                      <a:pt x="503270" y="1703838"/>
                    </a:cubicBezTo>
                    <a:cubicBezTo>
                      <a:pt x="505207" y="1705227"/>
                      <a:pt x="507034" y="1706835"/>
                      <a:pt x="508752" y="1708662"/>
                    </a:cubicBezTo>
                    <a:cubicBezTo>
                      <a:pt x="510798" y="1708370"/>
                      <a:pt x="511968" y="1708954"/>
                      <a:pt x="512260" y="1710416"/>
                    </a:cubicBezTo>
                    <a:cubicBezTo>
                      <a:pt x="511895" y="1712426"/>
                      <a:pt x="509994" y="1714984"/>
                      <a:pt x="506559" y="1718091"/>
                    </a:cubicBezTo>
                    <a:cubicBezTo>
                      <a:pt x="503124" y="1721197"/>
                      <a:pt x="500346" y="1723317"/>
                      <a:pt x="498227" y="1724450"/>
                    </a:cubicBezTo>
                    <a:lnTo>
                      <a:pt x="503489" y="1731466"/>
                    </a:lnTo>
                    <a:cubicBezTo>
                      <a:pt x="503964" y="1733988"/>
                      <a:pt x="502576" y="1735523"/>
                      <a:pt x="499323" y="1736071"/>
                    </a:cubicBezTo>
                    <a:cubicBezTo>
                      <a:pt x="496070" y="1736619"/>
                      <a:pt x="493366" y="1736838"/>
                      <a:pt x="491210" y="1736729"/>
                    </a:cubicBezTo>
                    <a:lnTo>
                      <a:pt x="491210" y="1710416"/>
                    </a:lnTo>
                    <a:cubicBezTo>
                      <a:pt x="491100" y="1708516"/>
                      <a:pt x="491320" y="1706615"/>
                      <a:pt x="491868" y="1704715"/>
                    </a:cubicBezTo>
                    <a:cubicBezTo>
                      <a:pt x="492416" y="1702815"/>
                      <a:pt x="493951" y="1701791"/>
                      <a:pt x="496472" y="1701645"/>
                    </a:cubicBezTo>
                    <a:close/>
                    <a:moveTo>
                      <a:pt x="522785" y="1645511"/>
                    </a:moveTo>
                    <a:lnTo>
                      <a:pt x="512260" y="1647265"/>
                    </a:lnTo>
                    <a:lnTo>
                      <a:pt x="526294" y="1659545"/>
                    </a:lnTo>
                    <a:close/>
                    <a:moveTo>
                      <a:pt x="526294" y="1633232"/>
                    </a:moveTo>
                    <a:cubicBezTo>
                      <a:pt x="526330" y="1634292"/>
                      <a:pt x="526696" y="1635680"/>
                      <a:pt x="527390" y="1637398"/>
                    </a:cubicBezTo>
                    <a:cubicBezTo>
                      <a:pt x="528084" y="1639116"/>
                      <a:pt x="528888" y="1640066"/>
                      <a:pt x="529802" y="1640249"/>
                    </a:cubicBezTo>
                    <a:cubicBezTo>
                      <a:pt x="531483" y="1640139"/>
                      <a:pt x="532506" y="1639481"/>
                      <a:pt x="532872" y="1638275"/>
                    </a:cubicBezTo>
                    <a:cubicBezTo>
                      <a:pt x="533237" y="1637069"/>
                      <a:pt x="533384" y="1635973"/>
                      <a:pt x="533310" y="1634986"/>
                    </a:cubicBezTo>
                    <a:close/>
                    <a:moveTo>
                      <a:pt x="745567" y="1549031"/>
                    </a:moveTo>
                    <a:lnTo>
                      <a:pt x="750830" y="1556048"/>
                    </a:lnTo>
                    <a:cubicBezTo>
                      <a:pt x="752511" y="1555938"/>
                      <a:pt x="753534" y="1555280"/>
                      <a:pt x="753900" y="1554074"/>
                    </a:cubicBezTo>
                    <a:cubicBezTo>
                      <a:pt x="754265" y="1552868"/>
                      <a:pt x="754411" y="1551772"/>
                      <a:pt x="754338" y="1550785"/>
                    </a:cubicBezTo>
                    <a:close/>
                    <a:moveTo>
                      <a:pt x="587690" y="1480617"/>
                    </a:moveTo>
                    <a:cubicBezTo>
                      <a:pt x="587617" y="1481604"/>
                      <a:pt x="587763" y="1482701"/>
                      <a:pt x="588129" y="1483907"/>
                    </a:cubicBezTo>
                    <a:cubicBezTo>
                      <a:pt x="588494" y="1485113"/>
                      <a:pt x="589518" y="1485770"/>
                      <a:pt x="591199" y="1485880"/>
                    </a:cubicBezTo>
                    <a:lnTo>
                      <a:pt x="594707" y="1485880"/>
                    </a:lnTo>
                    <a:cubicBezTo>
                      <a:pt x="594634" y="1484126"/>
                      <a:pt x="593903" y="1482810"/>
                      <a:pt x="592514" y="1481933"/>
                    </a:cubicBezTo>
                    <a:cubicBezTo>
                      <a:pt x="591126" y="1481056"/>
                      <a:pt x="589518" y="1480617"/>
                      <a:pt x="587690" y="1480617"/>
                    </a:cubicBezTo>
                    <a:close/>
                    <a:moveTo>
                      <a:pt x="601724" y="1452550"/>
                    </a:moveTo>
                    <a:cubicBezTo>
                      <a:pt x="601724" y="1454378"/>
                      <a:pt x="602162" y="1455986"/>
                      <a:pt x="603039" y="1457375"/>
                    </a:cubicBezTo>
                    <a:cubicBezTo>
                      <a:pt x="603916" y="1458763"/>
                      <a:pt x="605232" y="1459494"/>
                      <a:pt x="606986" y="1459567"/>
                    </a:cubicBezTo>
                    <a:cubicBezTo>
                      <a:pt x="608448" y="1459275"/>
                      <a:pt x="609033" y="1458105"/>
                      <a:pt x="608740" y="1456059"/>
                    </a:cubicBezTo>
                    <a:cubicBezTo>
                      <a:pt x="608740" y="1454378"/>
                      <a:pt x="608302" y="1453354"/>
                      <a:pt x="607425" y="1452989"/>
                    </a:cubicBezTo>
                    <a:cubicBezTo>
                      <a:pt x="606548" y="1452624"/>
                      <a:pt x="605232" y="1452477"/>
                      <a:pt x="603478" y="1452550"/>
                    </a:cubicBezTo>
                    <a:close/>
                    <a:moveTo>
                      <a:pt x="664874" y="1445534"/>
                    </a:moveTo>
                    <a:cubicBezTo>
                      <a:pt x="666702" y="1447288"/>
                      <a:pt x="668310" y="1449481"/>
                      <a:pt x="669699" y="1452112"/>
                    </a:cubicBezTo>
                    <a:cubicBezTo>
                      <a:pt x="671087" y="1454743"/>
                      <a:pt x="671818" y="1457813"/>
                      <a:pt x="671891" y="1461321"/>
                    </a:cubicBezTo>
                    <a:cubicBezTo>
                      <a:pt x="671745" y="1463076"/>
                      <a:pt x="670722" y="1464391"/>
                      <a:pt x="668821" y="1465268"/>
                    </a:cubicBezTo>
                    <a:cubicBezTo>
                      <a:pt x="666921" y="1466145"/>
                      <a:pt x="665021" y="1466584"/>
                      <a:pt x="663120" y="1466584"/>
                    </a:cubicBezTo>
                    <a:cubicBezTo>
                      <a:pt x="661074" y="1461321"/>
                      <a:pt x="659904" y="1456059"/>
                      <a:pt x="659612" y="1450796"/>
                    </a:cubicBezTo>
                    <a:cubicBezTo>
                      <a:pt x="659612" y="1447288"/>
                      <a:pt x="661366" y="1445534"/>
                      <a:pt x="664874" y="1445534"/>
                    </a:cubicBezTo>
                    <a:close/>
                    <a:moveTo>
                      <a:pt x="698204" y="1398171"/>
                    </a:moveTo>
                    <a:cubicBezTo>
                      <a:pt x="698204" y="1399998"/>
                      <a:pt x="698643" y="1401606"/>
                      <a:pt x="699520" y="1402995"/>
                    </a:cubicBezTo>
                    <a:cubicBezTo>
                      <a:pt x="700397" y="1404383"/>
                      <a:pt x="701712" y="1405114"/>
                      <a:pt x="703467" y="1405187"/>
                    </a:cubicBezTo>
                    <a:cubicBezTo>
                      <a:pt x="704929" y="1404895"/>
                      <a:pt x="705513" y="1403726"/>
                      <a:pt x="705221" y="1401679"/>
                    </a:cubicBezTo>
                    <a:cubicBezTo>
                      <a:pt x="705221" y="1399998"/>
                      <a:pt x="704782" y="1398975"/>
                      <a:pt x="703905" y="1398609"/>
                    </a:cubicBezTo>
                    <a:cubicBezTo>
                      <a:pt x="703028" y="1398244"/>
                      <a:pt x="701712" y="1398098"/>
                      <a:pt x="699958" y="1398171"/>
                    </a:cubicBezTo>
                    <a:close/>
                    <a:moveTo>
                      <a:pt x="650841" y="1398171"/>
                    </a:moveTo>
                    <a:cubicBezTo>
                      <a:pt x="650878" y="1399230"/>
                      <a:pt x="651243" y="1400619"/>
                      <a:pt x="651937" y="1402337"/>
                    </a:cubicBezTo>
                    <a:cubicBezTo>
                      <a:pt x="652632" y="1404055"/>
                      <a:pt x="653436" y="1405005"/>
                      <a:pt x="654349" y="1405187"/>
                    </a:cubicBezTo>
                    <a:cubicBezTo>
                      <a:pt x="656030" y="1405078"/>
                      <a:pt x="657054" y="1404420"/>
                      <a:pt x="657419" y="1403214"/>
                    </a:cubicBezTo>
                    <a:cubicBezTo>
                      <a:pt x="657785" y="1402008"/>
                      <a:pt x="657931" y="1400912"/>
                      <a:pt x="657858" y="1399925"/>
                    </a:cubicBezTo>
                    <a:close/>
                    <a:moveTo>
                      <a:pt x="836785" y="1378875"/>
                    </a:moveTo>
                    <a:lnTo>
                      <a:pt x="836785" y="1389400"/>
                    </a:lnTo>
                    <a:cubicBezTo>
                      <a:pt x="836931" y="1393602"/>
                      <a:pt x="838393" y="1396161"/>
                      <a:pt x="841170" y="1397074"/>
                    </a:cubicBezTo>
                    <a:cubicBezTo>
                      <a:pt x="843948" y="1397988"/>
                      <a:pt x="847164" y="1398353"/>
                      <a:pt x="850818" y="1398171"/>
                    </a:cubicBezTo>
                    <a:lnTo>
                      <a:pt x="847310" y="1384137"/>
                    </a:lnTo>
                    <a:close/>
                    <a:moveTo>
                      <a:pt x="705221" y="1377120"/>
                    </a:moveTo>
                    <a:lnTo>
                      <a:pt x="705221" y="1382383"/>
                    </a:lnTo>
                    <a:cubicBezTo>
                      <a:pt x="705184" y="1384283"/>
                      <a:pt x="705696" y="1386184"/>
                      <a:pt x="706756" y="1388084"/>
                    </a:cubicBezTo>
                    <a:cubicBezTo>
                      <a:pt x="707816" y="1389984"/>
                      <a:pt x="709643" y="1391008"/>
                      <a:pt x="712238" y="1391154"/>
                    </a:cubicBezTo>
                    <a:cubicBezTo>
                      <a:pt x="712055" y="1389802"/>
                      <a:pt x="711105" y="1387244"/>
                      <a:pt x="709387" y="1383479"/>
                    </a:cubicBezTo>
                    <a:cubicBezTo>
                      <a:pt x="707669" y="1379715"/>
                      <a:pt x="706281" y="1377596"/>
                      <a:pt x="705221" y="1377120"/>
                    </a:cubicBezTo>
                    <a:close/>
                    <a:moveTo>
                      <a:pt x="857835" y="1342037"/>
                    </a:moveTo>
                    <a:lnTo>
                      <a:pt x="857835" y="1359579"/>
                    </a:lnTo>
                    <a:lnTo>
                      <a:pt x="863098" y="1368349"/>
                    </a:lnTo>
                    <a:lnTo>
                      <a:pt x="863098" y="1354316"/>
                    </a:lnTo>
                    <a:close/>
                    <a:moveTo>
                      <a:pt x="836785" y="1273623"/>
                    </a:moveTo>
                    <a:cubicBezTo>
                      <a:pt x="836492" y="1277132"/>
                      <a:pt x="835323" y="1280640"/>
                      <a:pt x="833277" y="1284149"/>
                    </a:cubicBezTo>
                    <a:cubicBezTo>
                      <a:pt x="831230" y="1287657"/>
                      <a:pt x="830060" y="1291165"/>
                      <a:pt x="829768" y="1294674"/>
                    </a:cubicBezTo>
                    <a:cubicBezTo>
                      <a:pt x="830060" y="1297195"/>
                      <a:pt x="831668" y="1298730"/>
                      <a:pt x="834592" y="1299278"/>
                    </a:cubicBezTo>
                    <a:cubicBezTo>
                      <a:pt x="837516" y="1299826"/>
                      <a:pt x="840001" y="1300046"/>
                      <a:pt x="842047" y="1299936"/>
                    </a:cubicBezTo>
                    <a:cubicBezTo>
                      <a:pt x="844788" y="1300046"/>
                      <a:pt x="847200" y="1299826"/>
                      <a:pt x="849283" y="1299278"/>
                    </a:cubicBezTo>
                    <a:cubicBezTo>
                      <a:pt x="851367" y="1298730"/>
                      <a:pt x="852463" y="1297195"/>
                      <a:pt x="852573" y="1294674"/>
                    </a:cubicBezTo>
                    <a:cubicBezTo>
                      <a:pt x="852244" y="1290946"/>
                      <a:pt x="850270" y="1286999"/>
                      <a:pt x="846652" y="1282833"/>
                    </a:cubicBezTo>
                    <a:cubicBezTo>
                      <a:pt x="843034" y="1278667"/>
                      <a:pt x="839745" y="1275597"/>
                      <a:pt x="836785" y="1273623"/>
                    </a:cubicBezTo>
                    <a:close/>
                    <a:moveTo>
                      <a:pt x="947299" y="1156093"/>
                    </a:moveTo>
                    <a:cubicBezTo>
                      <a:pt x="947152" y="1160588"/>
                      <a:pt x="945691" y="1164754"/>
                      <a:pt x="942913" y="1168591"/>
                    </a:cubicBezTo>
                    <a:cubicBezTo>
                      <a:pt x="940136" y="1172429"/>
                      <a:pt x="936920" y="1175279"/>
                      <a:pt x="933265" y="1177143"/>
                    </a:cubicBezTo>
                    <a:lnTo>
                      <a:pt x="933265" y="1196439"/>
                    </a:lnTo>
                    <a:lnTo>
                      <a:pt x="936774" y="1196439"/>
                    </a:lnTo>
                    <a:cubicBezTo>
                      <a:pt x="939514" y="1196512"/>
                      <a:pt x="941926" y="1195927"/>
                      <a:pt x="944010" y="1194685"/>
                    </a:cubicBezTo>
                    <a:cubicBezTo>
                      <a:pt x="946093" y="1193442"/>
                      <a:pt x="947189" y="1191103"/>
                      <a:pt x="947299" y="1187668"/>
                    </a:cubicBezTo>
                    <a:cubicBezTo>
                      <a:pt x="951611" y="1187303"/>
                      <a:pt x="954827" y="1184964"/>
                      <a:pt x="956947" y="1180651"/>
                    </a:cubicBezTo>
                    <a:cubicBezTo>
                      <a:pt x="959066" y="1176339"/>
                      <a:pt x="960528" y="1172246"/>
                      <a:pt x="961332" y="1168372"/>
                    </a:cubicBezTo>
                    <a:cubicBezTo>
                      <a:pt x="962392" y="1168409"/>
                      <a:pt x="963781" y="1168336"/>
                      <a:pt x="965498" y="1168153"/>
                    </a:cubicBezTo>
                    <a:cubicBezTo>
                      <a:pt x="967216" y="1167970"/>
                      <a:pt x="968166" y="1167459"/>
                      <a:pt x="968349" y="1166618"/>
                    </a:cubicBezTo>
                    <a:cubicBezTo>
                      <a:pt x="967691" y="1164754"/>
                      <a:pt x="964621" y="1162781"/>
                      <a:pt x="959140" y="1160698"/>
                    </a:cubicBezTo>
                    <a:cubicBezTo>
                      <a:pt x="953658" y="1158614"/>
                      <a:pt x="949711" y="1157080"/>
                      <a:pt x="947299" y="1156093"/>
                    </a:cubicBezTo>
                    <a:close/>
                    <a:moveTo>
                      <a:pt x="171948" y="1142059"/>
                    </a:moveTo>
                    <a:cubicBezTo>
                      <a:pt x="175383" y="1142242"/>
                      <a:pt x="178161" y="1143631"/>
                      <a:pt x="180280" y="1146226"/>
                    </a:cubicBezTo>
                    <a:cubicBezTo>
                      <a:pt x="182400" y="1148820"/>
                      <a:pt x="184300" y="1151525"/>
                      <a:pt x="185981" y="1154339"/>
                    </a:cubicBezTo>
                    <a:cubicBezTo>
                      <a:pt x="180024" y="1154595"/>
                      <a:pt x="176151" y="1154083"/>
                      <a:pt x="174360" y="1152804"/>
                    </a:cubicBezTo>
                    <a:cubicBezTo>
                      <a:pt x="172569" y="1151525"/>
                      <a:pt x="171765" y="1147943"/>
                      <a:pt x="171948" y="1142059"/>
                    </a:cubicBezTo>
                    <a:close/>
                    <a:moveTo>
                      <a:pt x="940282" y="1122763"/>
                    </a:moveTo>
                    <a:cubicBezTo>
                      <a:pt x="936079" y="1123421"/>
                      <a:pt x="933082" y="1126929"/>
                      <a:pt x="931292" y="1133288"/>
                    </a:cubicBezTo>
                    <a:cubicBezTo>
                      <a:pt x="929501" y="1139647"/>
                      <a:pt x="927820" y="1144910"/>
                      <a:pt x="926248" y="1149076"/>
                    </a:cubicBezTo>
                    <a:lnTo>
                      <a:pt x="912215" y="1143813"/>
                    </a:lnTo>
                    <a:cubicBezTo>
                      <a:pt x="910461" y="1143996"/>
                      <a:pt x="909145" y="1144946"/>
                      <a:pt x="908268" y="1146664"/>
                    </a:cubicBezTo>
                    <a:cubicBezTo>
                      <a:pt x="907391" y="1148382"/>
                      <a:pt x="906952" y="1149770"/>
                      <a:pt x="906952" y="1150830"/>
                    </a:cubicBezTo>
                    <a:lnTo>
                      <a:pt x="906952" y="1161355"/>
                    </a:lnTo>
                    <a:cubicBezTo>
                      <a:pt x="907062" y="1164718"/>
                      <a:pt x="908158" y="1166764"/>
                      <a:pt x="910241" y="1167495"/>
                    </a:cubicBezTo>
                    <a:cubicBezTo>
                      <a:pt x="912324" y="1168226"/>
                      <a:pt x="914737" y="1168518"/>
                      <a:pt x="917478" y="1168372"/>
                    </a:cubicBezTo>
                    <a:lnTo>
                      <a:pt x="926248" y="1152584"/>
                    </a:lnTo>
                    <a:cubicBezTo>
                      <a:pt x="926285" y="1151598"/>
                      <a:pt x="926650" y="1150501"/>
                      <a:pt x="927345" y="1149295"/>
                    </a:cubicBezTo>
                    <a:cubicBezTo>
                      <a:pt x="928039" y="1148089"/>
                      <a:pt x="928843" y="1147432"/>
                      <a:pt x="929757" y="1147322"/>
                    </a:cubicBezTo>
                    <a:cubicBezTo>
                      <a:pt x="938528" y="1148236"/>
                      <a:pt x="943352" y="1149040"/>
                      <a:pt x="944229" y="1149734"/>
                    </a:cubicBezTo>
                    <a:cubicBezTo>
                      <a:pt x="945106" y="1150428"/>
                      <a:pt x="947299" y="1145531"/>
                      <a:pt x="950807" y="1135043"/>
                    </a:cubicBezTo>
                    <a:cubicBezTo>
                      <a:pt x="951794" y="1135079"/>
                      <a:pt x="952890" y="1135006"/>
                      <a:pt x="954096" y="1134823"/>
                    </a:cubicBezTo>
                    <a:cubicBezTo>
                      <a:pt x="955302" y="1134641"/>
                      <a:pt x="955960" y="1134129"/>
                      <a:pt x="956070" y="1133288"/>
                    </a:cubicBezTo>
                    <a:cubicBezTo>
                      <a:pt x="955741" y="1130547"/>
                      <a:pt x="953767" y="1128136"/>
                      <a:pt x="950149" y="1126052"/>
                    </a:cubicBezTo>
                    <a:cubicBezTo>
                      <a:pt x="946531" y="1123969"/>
                      <a:pt x="943242" y="1122873"/>
                      <a:pt x="940282" y="1122763"/>
                    </a:cubicBezTo>
                    <a:close/>
                    <a:moveTo>
                      <a:pt x="256149" y="1106976"/>
                    </a:moveTo>
                    <a:lnTo>
                      <a:pt x="275445" y="1106976"/>
                    </a:lnTo>
                    <a:cubicBezTo>
                      <a:pt x="277345" y="1107962"/>
                      <a:pt x="279246" y="1109497"/>
                      <a:pt x="281146" y="1111580"/>
                    </a:cubicBezTo>
                    <a:cubicBezTo>
                      <a:pt x="283046" y="1113663"/>
                      <a:pt x="284070" y="1115637"/>
                      <a:pt x="284216" y="1117501"/>
                    </a:cubicBezTo>
                    <a:cubicBezTo>
                      <a:pt x="284070" y="1118341"/>
                      <a:pt x="283485" y="1118853"/>
                      <a:pt x="282462" y="1119036"/>
                    </a:cubicBezTo>
                    <a:cubicBezTo>
                      <a:pt x="281438" y="1119218"/>
                      <a:pt x="280854" y="1119291"/>
                      <a:pt x="280707" y="1119255"/>
                    </a:cubicBezTo>
                    <a:cubicBezTo>
                      <a:pt x="272521" y="1119693"/>
                      <a:pt x="261265" y="1121886"/>
                      <a:pt x="246939" y="1125833"/>
                    </a:cubicBezTo>
                    <a:cubicBezTo>
                      <a:pt x="232614" y="1129780"/>
                      <a:pt x="222235" y="1132850"/>
                      <a:pt x="215803" y="1135043"/>
                    </a:cubicBezTo>
                    <a:cubicBezTo>
                      <a:pt x="211600" y="1135372"/>
                      <a:pt x="209042" y="1133398"/>
                      <a:pt x="208128" y="1129122"/>
                    </a:cubicBezTo>
                    <a:cubicBezTo>
                      <a:pt x="207214" y="1124846"/>
                      <a:pt x="206849" y="1121557"/>
                      <a:pt x="207032" y="1119255"/>
                    </a:cubicBezTo>
                    <a:cubicBezTo>
                      <a:pt x="212148" y="1119036"/>
                      <a:pt x="216826" y="1118159"/>
                      <a:pt x="221065" y="1116624"/>
                    </a:cubicBezTo>
                    <a:cubicBezTo>
                      <a:pt x="225304" y="1115089"/>
                      <a:pt x="229982" y="1114212"/>
                      <a:pt x="235099" y="1113992"/>
                    </a:cubicBezTo>
                    <a:cubicBezTo>
                      <a:pt x="238278" y="1114358"/>
                      <a:pt x="242444" y="1114504"/>
                      <a:pt x="247597" y="1114431"/>
                    </a:cubicBezTo>
                    <a:cubicBezTo>
                      <a:pt x="252750" y="1114358"/>
                      <a:pt x="255601" y="1111873"/>
                      <a:pt x="256149" y="1106976"/>
                    </a:cubicBezTo>
                    <a:close/>
                    <a:moveTo>
                      <a:pt x="345612" y="1064875"/>
                    </a:moveTo>
                    <a:cubicBezTo>
                      <a:pt x="345649" y="1065935"/>
                      <a:pt x="346014" y="1067324"/>
                      <a:pt x="346709" y="1069041"/>
                    </a:cubicBezTo>
                    <a:cubicBezTo>
                      <a:pt x="347403" y="1070759"/>
                      <a:pt x="348207" y="1071709"/>
                      <a:pt x="349121" y="1071892"/>
                    </a:cubicBezTo>
                    <a:cubicBezTo>
                      <a:pt x="350802" y="1071855"/>
                      <a:pt x="351825" y="1071490"/>
                      <a:pt x="352191" y="1070795"/>
                    </a:cubicBezTo>
                    <a:cubicBezTo>
                      <a:pt x="352556" y="1070101"/>
                      <a:pt x="352702" y="1069297"/>
                      <a:pt x="352629" y="1068383"/>
                    </a:cubicBezTo>
                    <a:cubicBezTo>
                      <a:pt x="352337" y="1066337"/>
                      <a:pt x="351167" y="1065167"/>
                      <a:pt x="349121" y="1064875"/>
                    </a:cubicBezTo>
                    <a:close/>
                    <a:moveTo>
                      <a:pt x="477176" y="1059613"/>
                    </a:moveTo>
                    <a:lnTo>
                      <a:pt x="484193" y="1064875"/>
                    </a:lnTo>
                    <a:lnTo>
                      <a:pt x="489456" y="1064875"/>
                    </a:lnTo>
                    <a:cubicBezTo>
                      <a:pt x="488871" y="1065862"/>
                      <a:pt x="486094" y="1066958"/>
                      <a:pt x="481123" y="1068164"/>
                    </a:cubicBezTo>
                    <a:cubicBezTo>
                      <a:pt x="476153" y="1069370"/>
                      <a:pt x="472499" y="1070028"/>
                      <a:pt x="470160" y="1070138"/>
                    </a:cubicBezTo>
                    <a:cubicBezTo>
                      <a:pt x="470123" y="1068164"/>
                      <a:pt x="470635" y="1065971"/>
                      <a:pt x="471695" y="1063559"/>
                    </a:cubicBezTo>
                    <a:cubicBezTo>
                      <a:pt x="472754" y="1061147"/>
                      <a:pt x="474582" y="1059832"/>
                      <a:pt x="477176" y="1059613"/>
                    </a:cubicBezTo>
                    <a:close/>
                    <a:moveTo>
                      <a:pt x="421042" y="1057858"/>
                    </a:moveTo>
                    <a:lnTo>
                      <a:pt x="438584" y="1057858"/>
                    </a:lnTo>
                    <a:lnTo>
                      <a:pt x="428059" y="1070138"/>
                    </a:lnTo>
                    <a:lnTo>
                      <a:pt x="408763" y="1070138"/>
                    </a:lnTo>
                    <a:cubicBezTo>
                      <a:pt x="409275" y="1065679"/>
                      <a:pt x="411321" y="1063632"/>
                      <a:pt x="414903" y="1063998"/>
                    </a:cubicBezTo>
                    <a:cubicBezTo>
                      <a:pt x="418484" y="1064363"/>
                      <a:pt x="420531" y="1062317"/>
                      <a:pt x="421042" y="1057858"/>
                    </a:cubicBezTo>
                    <a:close/>
                    <a:moveTo>
                      <a:pt x="359646" y="1057858"/>
                    </a:moveTo>
                    <a:cubicBezTo>
                      <a:pt x="359682" y="1058918"/>
                      <a:pt x="360048" y="1060307"/>
                      <a:pt x="360742" y="1062025"/>
                    </a:cubicBezTo>
                    <a:cubicBezTo>
                      <a:pt x="361437" y="1063742"/>
                      <a:pt x="362241" y="1064692"/>
                      <a:pt x="363154" y="1064875"/>
                    </a:cubicBezTo>
                    <a:cubicBezTo>
                      <a:pt x="364835" y="1064765"/>
                      <a:pt x="365859" y="1064108"/>
                      <a:pt x="366224" y="1062902"/>
                    </a:cubicBezTo>
                    <a:cubicBezTo>
                      <a:pt x="366590" y="1061696"/>
                      <a:pt x="366736" y="1060599"/>
                      <a:pt x="366663" y="1059613"/>
                    </a:cubicBezTo>
                    <a:close/>
                    <a:moveTo>
                      <a:pt x="484193" y="1043825"/>
                    </a:moveTo>
                    <a:lnTo>
                      <a:pt x="503489" y="1047333"/>
                    </a:lnTo>
                    <a:cubicBezTo>
                      <a:pt x="500273" y="1048795"/>
                      <a:pt x="496180" y="1049380"/>
                      <a:pt x="491210" y="1049087"/>
                    </a:cubicBezTo>
                    <a:cubicBezTo>
                      <a:pt x="489383" y="1049197"/>
                      <a:pt x="487775" y="1048978"/>
                      <a:pt x="486386" y="1048430"/>
                    </a:cubicBezTo>
                    <a:cubicBezTo>
                      <a:pt x="484997" y="1047881"/>
                      <a:pt x="484266" y="1046346"/>
                      <a:pt x="484193" y="1043825"/>
                    </a:cubicBezTo>
                    <a:close/>
                    <a:moveTo>
                      <a:pt x="621020" y="1017512"/>
                    </a:moveTo>
                    <a:lnTo>
                      <a:pt x="605232" y="1024529"/>
                    </a:lnTo>
                    <a:lnTo>
                      <a:pt x="587690" y="1022775"/>
                    </a:lnTo>
                    <a:close/>
                    <a:moveTo>
                      <a:pt x="1017466" y="1010495"/>
                    </a:moveTo>
                    <a:lnTo>
                      <a:pt x="1017466" y="1024529"/>
                    </a:lnTo>
                    <a:lnTo>
                      <a:pt x="1029746" y="1022775"/>
                    </a:lnTo>
                    <a:close/>
                    <a:moveTo>
                      <a:pt x="91255" y="1010495"/>
                    </a:moveTo>
                    <a:cubicBezTo>
                      <a:pt x="91657" y="1015137"/>
                      <a:pt x="91730" y="1019449"/>
                      <a:pt x="91474" y="1023432"/>
                    </a:cubicBezTo>
                    <a:cubicBezTo>
                      <a:pt x="91219" y="1027416"/>
                      <a:pt x="88222" y="1029535"/>
                      <a:pt x="82484" y="1029791"/>
                    </a:cubicBezTo>
                    <a:lnTo>
                      <a:pt x="82484" y="1043825"/>
                    </a:lnTo>
                    <a:lnTo>
                      <a:pt x="96518" y="1038562"/>
                    </a:lnTo>
                    <a:cubicBezTo>
                      <a:pt x="96664" y="1034213"/>
                      <a:pt x="98126" y="1030632"/>
                      <a:pt x="100903" y="1027818"/>
                    </a:cubicBezTo>
                    <a:cubicBezTo>
                      <a:pt x="103681" y="1025004"/>
                      <a:pt x="106897" y="1022738"/>
                      <a:pt x="110551" y="1021020"/>
                    </a:cubicBezTo>
                    <a:close/>
                    <a:moveTo>
                      <a:pt x="531556" y="985937"/>
                    </a:moveTo>
                    <a:cubicBezTo>
                      <a:pt x="523662" y="986594"/>
                      <a:pt x="511383" y="989226"/>
                      <a:pt x="494718" y="993830"/>
                    </a:cubicBezTo>
                    <a:cubicBezTo>
                      <a:pt x="478054" y="998435"/>
                      <a:pt x="462266" y="1001067"/>
                      <a:pt x="447355" y="1001724"/>
                    </a:cubicBezTo>
                    <a:cubicBezTo>
                      <a:pt x="445528" y="1001724"/>
                      <a:pt x="443920" y="1002163"/>
                      <a:pt x="442531" y="1003040"/>
                    </a:cubicBezTo>
                    <a:cubicBezTo>
                      <a:pt x="441143" y="1003917"/>
                      <a:pt x="440412" y="1005233"/>
                      <a:pt x="440338" y="1006987"/>
                    </a:cubicBezTo>
                    <a:cubicBezTo>
                      <a:pt x="440667" y="1010495"/>
                      <a:pt x="442641" y="1013127"/>
                      <a:pt x="446259" y="1014881"/>
                    </a:cubicBezTo>
                    <a:cubicBezTo>
                      <a:pt x="449877" y="1016635"/>
                      <a:pt x="453166" y="1017512"/>
                      <a:pt x="456126" y="1017512"/>
                    </a:cubicBezTo>
                    <a:lnTo>
                      <a:pt x="491210" y="1017512"/>
                    </a:lnTo>
                    <a:cubicBezTo>
                      <a:pt x="499287" y="1016854"/>
                      <a:pt x="508131" y="1014223"/>
                      <a:pt x="517742" y="1009618"/>
                    </a:cubicBezTo>
                    <a:cubicBezTo>
                      <a:pt x="527354" y="1005013"/>
                      <a:pt x="536636" y="1002382"/>
                      <a:pt x="545590" y="1001724"/>
                    </a:cubicBezTo>
                    <a:cubicBezTo>
                      <a:pt x="546723" y="1001761"/>
                      <a:pt x="548404" y="1001688"/>
                      <a:pt x="550633" y="1001505"/>
                    </a:cubicBezTo>
                    <a:cubicBezTo>
                      <a:pt x="552862" y="1001322"/>
                      <a:pt x="554105" y="1000811"/>
                      <a:pt x="554361" y="999970"/>
                    </a:cubicBezTo>
                    <a:cubicBezTo>
                      <a:pt x="553739" y="996316"/>
                      <a:pt x="550596" y="993100"/>
                      <a:pt x="544932" y="990322"/>
                    </a:cubicBezTo>
                    <a:cubicBezTo>
                      <a:pt x="539267" y="987545"/>
                      <a:pt x="534809" y="986083"/>
                      <a:pt x="531556" y="985937"/>
                    </a:cubicBezTo>
                    <a:close/>
                    <a:moveTo>
                      <a:pt x="1003433" y="977166"/>
                    </a:moveTo>
                    <a:cubicBezTo>
                      <a:pt x="1003213" y="981515"/>
                      <a:pt x="1001459" y="985096"/>
                      <a:pt x="998170" y="987910"/>
                    </a:cubicBezTo>
                    <a:cubicBezTo>
                      <a:pt x="994881" y="990724"/>
                      <a:pt x="991373" y="992990"/>
                      <a:pt x="987645" y="994708"/>
                    </a:cubicBezTo>
                    <a:cubicBezTo>
                      <a:pt x="987462" y="990724"/>
                      <a:pt x="986512" y="989482"/>
                      <a:pt x="984794" y="990980"/>
                    </a:cubicBezTo>
                    <a:cubicBezTo>
                      <a:pt x="983077" y="992478"/>
                      <a:pt x="981688" y="994306"/>
                      <a:pt x="980628" y="996462"/>
                    </a:cubicBezTo>
                    <a:cubicBezTo>
                      <a:pt x="980921" y="1000774"/>
                      <a:pt x="982090" y="1004867"/>
                      <a:pt x="984137" y="1008741"/>
                    </a:cubicBezTo>
                    <a:cubicBezTo>
                      <a:pt x="986183" y="1012615"/>
                      <a:pt x="987353" y="1016708"/>
                      <a:pt x="987645" y="1021020"/>
                    </a:cubicBezTo>
                    <a:lnTo>
                      <a:pt x="1003433" y="1017512"/>
                    </a:lnTo>
                    <a:lnTo>
                      <a:pt x="1006941" y="1001724"/>
                    </a:lnTo>
                    <a:lnTo>
                      <a:pt x="1017466" y="987691"/>
                    </a:lnTo>
                    <a:close/>
                    <a:moveTo>
                      <a:pt x="322808" y="971903"/>
                    </a:moveTo>
                    <a:cubicBezTo>
                      <a:pt x="319300" y="971903"/>
                      <a:pt x="317545" y="973657"/>
                      <a:pt x="317545" y="977166"/>
                    </a:cubicBezTo>
                    <a:cubicBezTo>
                      <a:pt x="317765" y="980747"/>
                      <a:pt x="319519" y="983671"/>
                      <a:pt x="322808" y="985937"/>
                    </a:cubicBezTo>
                    <a:cubicBezTo>
                      <a:pt x="326097" y="988202"/>
                      <a:pt x="329605" y="989372"/>
                      <a:pt x="333333" y="989445"/>
                    </a:cubicBezTo>
                    <a:cubicBezTo>
                      <a:pt x="335745" y="989482"/>
                      <a:pt x="339692" y="989409"/>
                      <a:pt x="345174" y="989226"/>
                    </a:cubicBezTo>
                    <a:cubicBezTo>
                      <a:pt x="350656" y="989043"/>
                      <a:pt x="353726" y="988531"/>
                      <a:pt x="354383" y="987691"/>
                    </a:cubicBezTo>
                    <a:cubicBezTo>
                      <a:pt x="353397" y="983963"/>
                      <a:pt x="348792" y="980455"/>
                      <a:pt x="340569" y="977166"/>
                    </a:cubicBezTo>
                    <a:cubicBezTo>
                      <a:pt x="332346" y="973877"/>
                      <a:pt x="326426" y="972123"/>
                      <a:pt x="322808" y="971903"/>
                    </a:cubicBezTo>
                    <a:close/>
                    <a:moveTo>
                      <a:pt x="1308661" y="857881"/>
                    </a:moveTo>
                    <a:cubicBezTo>
                      <a:pt x="1308588" y="858868"/>
                      <a:pt x="1308734" y="859964"/>
                      <a:pt x="1309100" y="861170"/>
                    </a:cubicBezTo>
                    <a:cubicBezTo>
                      <a:pt x="1309465" y="862376"/>
                      <a:pt x="1310489" y="863034"/>
                      <a:pt x="1312170" y="863144"/>
                    </a:cubicBezTo>
                    <a:lnTo>
                      <a:pt x="1313924" y="863144"/>
                    </a:lnTo>
                    <a:cubicBezTo>
                      <a:pt x="1313924" y="859635"/>
                      <a:pt x="1312170" y="857881"/>
                      <a:pt x="1308661" y="857881"/>
                    </a:cubicBezTo>
                    <a:close/>
                    <a:moveTo>
                      <a:pt x="135110" y="843847"/>
                    </a:moveTo>
                    <a:cubicBezTo>
                      <a:pt x="134306" y="843921"/>
                      <a:pt x="133721" y="844213"/>
                      <a:pt x="133356" y="844725"/>
                    </a:cubicBezTo>
                    <a:cubicBezTo>
                      <a:pt x="132990" y="845236"/>
                      <a:pt x="132406" y="845529"/>
                      <a:pt x="131602" y="845602"/>
                    </a:cubicBezTo>
                    <a:cubicBezTo>
                      <a:pt x="131638" y="846661"/>
                      <a:pt x="132004" y="848050"/>
                      <a:pt x="132698" y="849768"/>
                    </a:cubicBezTo>
                    <a:cubicBezTo>
                      <a:pt x="133392" y="851485"/>
                      <a:pt x="134196" y="852436"/>
                      <a:pt x="135110" y="852618"/>
                    </a:cubicBezTo>
                    <a:cubicBezTo>
                      <a:pt x="136791" y="852509"/>
                      <a:pt x="137814" y="851851"/>
                      <a:pt x="138180" y="850645"/>
                    </a:cubicBezTo>
                    <a:cubicBezTo>
                      <a:pt x="138545" y="849439"/>
                      <a:pt x="138691" y="848343"/>
                      <a:pt x="138618" y="847356"/>
                    </a:cubicBezTo>
                    <a:cubicBezTo>
                      <a:pt x="138326" y="845309"/>
                      <a:pt x="137156" y="844140"/>
                      <a:pt x="135110" y="843847"/>
                    </a:cubicBezTo>
                    <a:close/>
                    <a:moveTo>
                      <a:pt x="166685" y="796484"/>
                    </a:moveTo>
                    <a:cubicBezTo>
                      <a:pt x="166978" y="798531"/>
                      <a:pt x="168147" y="799700"/>
                      <a:pt x="170194" y="799993"/>
                    </a:cubicBezTo>
                    <a:lnTo>
                      <a:pt x="171948" y="799993"/>
                    </a:lnTo>
                    <a:cubicBezTo>
                      <a:pt x="171655" y="797946"/>
                      <a:pt x="170486" y="796777"/>
                      <a:pt x="168439" y="796484"/>
                    </a:cubicBezTo>
                    <a:close/>
                    <a:moveTo>
                      <a:pt x="1494605" y="782451"/>
                    </a:moveTo>
                    <a:cubicBezTo>
                      <a:pt x="1494642" y="783511"/>
                      <a:pt x="1495007" y="784900"/>
                      <a:pt x="1495702" y="786617"/>
                    </a:cubicBezTo>
                    <a:cubicBezTo>
                      <a:pt x="1496396" y="788335"/>
                      <a:pt x="1497200" y="789285"/>
                      <a:pt x="1498114" y="789468"/>
                    </a:cubicBezTo>
                    <a:cubicBezTo>
                      <a:pt x="1499795" y="789358"/>
                      <a:pt x="1500818" y="788700"/>
                      <a:pt x="1501184" y="787494"/>
                    </a:cubicBezTo>
                    <a:cubicBezTo>
                      <a:pt x="1501549" y="786288"/>
                      <a:pt x="1501695" y="785192"/>
                      <a:pt x="1501622" y="784205"/>
                    </a:cubicBezTo>
                    <a:close/>
                    <a:moveTo>
                      <a:pt x="1471801" y="782451"/>
                    </a:moveTo>
                    <a:cubicBezTo>
                      <a:pt x="1471801" y="784278"/>
                      <a:pt x="1472239" y="785886"/>
                      <a:pt x="1473116" y="787275"/>
                    </a:cubicBezTo>
                    <a:cubicBezTo>
                      <a:pt x="1473994" y="788664"/>
                      <a:pt x="1475309" y="789395"/>
                      <a:pt x="1477063" y="789468"/>
                    </a:cubicBezTo>
                    <a:cubicBezTo>
                      <a:pt x="1477977" y="789358"/>
                      <a:pt x="1478781" y="788700"/>
                      <a:pt x="1479475" y="787494"/>
                    </a:cubicBezTo>
                    <a:cubicBezTo>
                      <a:pt x="1480170" y="786288"/>
                      <a:pt x="1480535" y="785192"/>
                      <a:pt x="1480572" y="784205"/>
                    </a:cubicBezTo>
                    <a:close/>
                    <a:moveTo>
                      <a:pt x="178965" y="775434"/>
                    </a:moveTo>
                    <a:lnTo>
                      <a:pt x="175456" y="787713"/>
                    </a:lnTo>
                    <a:cubicBezTo>
                      <a:pt x="176662" y="787787"/>
                      <a:pt x="178636" y="787640"/>
                      <a:pt x="181377" y="787275"/>
                    </a:cubicBezTo>
                    <a:cubicBezTo>
                      <a:pt x="184118" y="786909"/>
                      <a:pt x="185652" y="785886"/>
                      <a:pt x="185981" y="784205"/>
                    </a:cubicBezTo>
                    <a:cubicBezTo>
                      <a:pt x="185799" y="782414"/>
                      <a:pt x="184848" y="780733"/>
                      <a:pt x="183131" y="779162"/>
                    </a:cubicBezTo>
                    <a:cubicBezTo>
                      <a:pt x="181413" y="777590"/>
                      <a:pt x="180024" y="776348"/>
                      <a:pt x="178965" y="775434"/>
                    </a:cubicBezTo>
                    <a:close/>
                    <a:moveTo>
                      <a:pt x="594707" y="740350"/>
                    </a:moveTo>
                    <a:cubicBezTo>
                      <a:pt x="594707" y="743859"/>
                      <a:pt x="596461" y="745613"/>
                      <a:pt x="599970" y="745613"/>
                    </a:cubicBezTo>
                    <a:cubicBezTo>
                      <a:pt x="601651" y="745650"/>
                      <a:pt x="603112" y="745576"/>
                      <a:pt x="604355" y="745394"/>
                    </a:cubicBezTo>
                    <a:cubicBezTo>
                      <a:pt x="605598" y="745211"/>
                      <a:pt x="607059" y="744699"/>
                      <a:pt x="608740" y="743859"/>
                    </a:cubicBezTo>
                    <a:cubicBezTo>
                      <a:pt x="608668" y="742178"/>
                      <a:pt x="607936" y="741154"/>
                      <a:pt x="606548" y="740789"/>
                    </a:cubicBezTo>
                    <a:cubicBezTo>
                      <a:pt x="605159" y="740423"/>
                      <a:pt x="603551" y="740277"/>
                      <a:pt x="601724" y="740350"/>
                    </a:cubicBezTo>
                    <a:close/>
                    <a:moveTo>
                      <a:pt x="559623" y="740350"/>
                    </a:moveTo>
                    <a:cubicBezTo>
                      <a:pt x="559623" y="742178"/>
                      <a:pt x="560062" y="743786"/>
                      <a:pt x="560939" y="745174"/>
                    </a:cubicBezTo>
                    <a:cubicBezTo>
                      <a:pt x="561816" y="746563"/>
                      <a:pt x="563132" y="747294"/>
                      <a:pt x="564886" y="747367"/>
                    </a:cubicBezTo>
                    <a:cubicBezTo>
                      <a:pt x="566348" y="747075"/>
                      <a:pt x="566932" y="745905"/>
                      <a:pt x="566640" y="743859"/>
                    </a:cubicBezTo>
                    <a:cubicBezTo>
                      <a:pt x="566640" y="742178"/>
                      <a:pt x="566201" y="741154"/>
                      <a:pt x="565324" y="740789"/>
                    </a:cubicBezTo>
                    <a:cubicBezTo>
                      <a:pt x="564447" y="740423"/>
                      <a:pt x="563132" y="740277"/>
                      <a:pt x="561377" y="740350"/>
                    </a:cubicBezTo>
                    <a:close/>
                    <a:moveTo>
                      <a:pt x="735042" y="689479"/>
                    </a:moveTo>
                    <a:cubicBezTo>
                      <a:pt x="729487" y="689771"/>
                      <a:pt x="726563" y="692695"/>
                      <a:pt x="726271" y="698250"/>
                    </a:cubicBezTo>
                    <a:lnTo>
                      <a:pt x="698204" y="705267"/>
                    </a:lnTo>
                    <a:cubicBezTo>
                      <a:pt x="685632" y="708775"/>
                      <a:pt x="675692" y="710529"/>
                      <a:pt x="668383" y="710529"/>
                    </a:cubicBezTo>
                    <a:cubicBezTo>
                      <a:pt x="666702" y="710420"/>
                      <a:pt x="665679" y="709762"/>
                      <a:pt x="665313" y="708556"/>
                    </a:cubicBezTo>
                    <a:cubicBezTo>
                      <a:pt x="664948" y="707350"/>
                      <a:pt x="664801" y="706253"/>
                      <a:pt x="664874" y="705267"/>
                    </a:cubicBezTo>
                    <a:lnTo>
                      <a:pt x="629791" y="715792"/>
                    </a:lnTo>
                    <a:cubicBezTo>
                      <a:pt x="631326" y="717473"/>
                      <a:pt x="634834" y="718496"/>
                      <a:pt x="640316" y="718862"/>
                    </a:cubicBezTo>
                    <a:cubicBezTo>
                      <a:pt x="645798" y="719227"/>
                      <a:pt x="649306" y="719373"/>
                      <a:pt x="650841" y="719300"/>
                    </a:cubicBezTo>
                    <a:cubicBezTo>
                      <a:pt x="656652" y="719373"/>
                      <a:pt x="665642" y="718350"/>
                      <a:pt x="677812" y="716230"/>
                    </a:cubicBezTo>
                    <a:cubicBezTo>
                      <a:pt x="689981" y="714111"/>
                      <a:pt x="696779" y="710456"/>
                      <a:pt x="698204" y="705267"/>
                    </a:cubicBezTo>
                    <a:cubicBezTo>
                      <a:pt x="705952" y="704974"/>
                      <a:pt x="713261" y="703805"/>
                      <a:pt x="720131" y="701758"/>
                    </a:cubicBezTo>
                    <a:cubicBezTo>
                      <a:pt x="727002" y="699712"/>
                      <a:pt x="734311" y="698542"/>
                      <a:pt x="742059" y="698250"/>
                    </a:cubicBezTo>
                    <a:cubicBezTo>
                      <a:pt x="742205" y="698286"/>
                      <a:pt x="742790" y="698213"/>
                      <a:pt x="743813" y="698031"/>
                    </a:cubicBezTo>
                    <a:cubicBezTo>
                      <a:pt x="744836" y="697848"/>
                      <a:pt x="745421" y="697336"/>
                      <a:pt x="745567" y="696496"/>
                    </a:cubicBezTo>
                    <a:cubicBezTo>
                      <a:pt x="745238" y="694668"/>
                      <a:pt x="743703" y="693060"/>
                      <a:pt x="740962" y="691672"/>
                    </a:cubicBezTo>
                    <a:cubicBezTo>
                      <a:pt x="738222" y="690283"/>
                      <a:pt x="736248" y="689552"/>
                      <a:pt x="735042" y="689479"/>
                    </a:cubicBezTo>
                    <a:close/>
                    <a:moveTo>
                      <a:pt x="754338" y="685971"/>
                    </a:moveTo>
                    <a:lnTo>
                      <a:pt x="764863" y="692987"/>
                    </a:lnTo>
                    <a:cubicBezTo>
                      <a:pt x="766837" y="693024"/>
                      <a:pt x="769029" y="692512"/>
                      <a:pt x="771441" y="691452"/>
                    </a:cubicBezTo>
                    <a:cubicBezTo>
                      <a:pt x="773853" y="690393"/>
                      <a:pt x="775169" y="688565"/>
                      <a:pt x="775388" y="685971"/>
                    </a:cubicBezTo>
                    <a:close/>
                    <a:moveTo>
                      <a:pt x="801701" y="677200"/>
                    </a:moveTo>
                    <a:lnTo>
                      <a:pt x="789422" y="678954"/>
                    </a:lnTo>
                    <a:cubicBezTo>
                      <a:pt x="789604" y="680708"/>
                      <a:pt x="790555" y="682024"/>
                      <a:pt x="792272" y="682901"/>
                    </a:cubicBezTo>
                    <a:cubicBezTo>
                      <a:pt x="793990" y="683778"/>
                      <a:pt x="795379" y="684216"/>
                      <a:pt x="796439" y="684216"/>
                    </a:cubicBezTo>
                    <a:lnTo>
                      <a:pt x="808718" y="682462"/>
                    </a:lnTo>
                    <a:cubicBezTo>
                      <a:pt x="808535" y="680708"/>
                      <a:pt x="807585" y="679392"/>
                      <a:pt x="805867" y="678515"/>
                    </a:cubicBezTo>
                    <a:cubicBezTo>
                      <a:pt x="804150" y="677638"/>
                      <a:pt x="802761" y="677200"/>
                      <a:pt x="801701" y="677200"/>
                    </a:cubicBezTo>
                    <a:close/>
                    <a:moveTo>
                      <a:pt x="242115" y="671937"/>
                    </a:moveTo>
                    <a:lnTo>
                      <a:pt x="242115" y="687725"/>
                    </a:lnTo>
                    <a:lnTo>
                      <a:pt x="235099" y="696496"/>
                    </a:lnTo>
                    <a:lnTo>
                      <a:pt x="235099" y="708775"/>
                    </a:lnTo>
                    <a:lnTo>
                      <a:pt x="249132" y="712283"/>
                    </a:lnTo>
                    <a:cubicBezTo>
                      <a:pt x="249424" y="707204"/>
                      <a:pt x="250594" y="702891"/>
                      <a:pt x="252640" y="699346"/>
                    </a:cubicBezTo>
                    <a:cubicBezTo>
                      <a:pt x="254687" y="695801"/>
                      <a:pt x="255856" y="691928"/>
                      <a:pt x="256149" y="687725"/>
                    </a:cubicBezTo>
                    <a:cubicBezTo>
                      <a:pt x="256003" y="684107"/>
                      <a:pt x="254541" y="680818"/>
                      <a:pt x="251763" y="677857"/>
                    </a:cubicBezTo>
                    <a:cubicBezTo>
                      <a:pt x="248986" y="674897"/>
                      <a:pt x="245770" y="672924"/>
                      <a:pt x="242115" y="671937"/>
                    </a:cubicBezTo>
                    <a:close/>
                    <a:moveTo>
                      <a:pt x="854327" y="663166"/>
                    </a:moveTo>
                    <a:cubicBezTo>
                      <a:pt x="852646" y="663349"/>
                      <a:pt x="851622" y="664299"/>
                      <a:pt x="851257" y="666017"/>
                    </a:cubicBezTo>
                    <a:cubicBezTo>
                      <a:pt x="850891" y="667734"/>
                      <a:pt x="850745" y="669123"/>
                      <a:pt x="850818" y="670183"/>
                    </a:cubicBezTo>
                    <a:lnTo>
                      <a:pt x="822751" y="670183"/>
                    </a:lnTo>
                    <a:lnTo>
                      <a:pt x="838539" y="677200"/>
                    </a:lnTo>
                    <a:cubicBezTo>
                      <a:pt x="842778" y="676907"/>
                      <a:pt x="846579" y="675738"/>
                      <a:pt x="849941" y="673691"/>
                    </a:cubicBezTo>
                    <a:cubicBezTo>
                      <a:pt x="853303" y="671645"/>
                      <a:pt x="857104" y="670475"/>
                      <a:pt x="861344" y="670183"/>
                    </a:cubicBezTo>
                    <a:cubicBezTo>
                      <a:pt x="860393" y="669123"/>
                      <a:pt x="859224" y="667734"/>
                      <a:pt x="857835" y="666017"/>
                    </a:cubicBezTo>
                    <a:cubicBezTo>
                      <a:pt x="856446" y="664299"/>
                      <a:pt x="855277" y="663349"/>
                      <a:pt x="854327" y="663166"/>
                    </a:cubicBezTo>
                    <a:close/>
                    <a:moveTo>
                      <a:pt x="310529" y="594753"/>
                    </a:moveTo>
                    <a:lnTo>
                      <a:pt x="300004" y="615803"/>
                    </a:lnTo>
                    <a:cubicBezTo>
                      <a:pt x="294741" y="616680"/>
                      <a:pt x="292110" y="620189"/>
                      <a:pt x="292110" y="626328"/>
                    </a:cubicBezTo>
                    <a:cubicBezTo>
                      <a:pt x="292110" y="632468"/>
                      <a:pt x="289478" y="635976"/>
                      <a:pt x="284216" y="636853"/>
                    </a:cubicBezTo>
                    <a:cubicBezTo>
                      <a:pt x="280269" y="640581"/>
                      <a:pt x="275883" y="645405"/>
                      <a:pt x="271059" y="651325"/>
                    </a:cubicBezTo>
                    <a:cubicBezTo>
                      <a:pt x="266235" y="657246"/>
                      <a:pt x="263604" y="662947"/>
                      <a:pt x="263166" y="668429"/>
                    </a:cubicBezTo>
                    <a:cubicBezTo>
                      <a:pt x="263421" y="671864"/>
                      <a:pt x="265102" y="674203"/>
                      <a:pt x="268209" y="675445"/>
                    </a:cubicBezTo>
                    <a:cubicBezTo>
                      <a:pt x="271315" y="676688"/>
                      <a:pt x="274312" y="677273"/>
                      <a:pt x="277199" y="677200"/>
                    </a:cubicBezTo>
                    <a:cubicBezTo>
                      <a:pt x="285641" y="667223"/>
                      <a:pt x="292877" y="656040"/>
                      <a:pt x="298907" y="643651"/>
                    </a:cubicBezTo>
                    <a:cubicBezTo>
                      <a:pt x="304937" y="631262"/>
                      <a:pt x="311735" y="619640"/>
                      <a:pt x="319300" y="608786"/>
                    </a:cubicBezTo>
                    <a:cubicBezTo>
                      <a:pt x="320286" y="608823"/>
                      <a:pt x="321383" y="608750"/>
                      <a:pt x="322589" y="608567"/>
                    </a:cubicBezTo>
                    <a:cubicBezTo>
                      <a:pt x="323795" y="608384"/>
                      <a:pt x="324452" y="607873"/>
                      <a:pt x="324562" y="607032"/>
                    </a:cubicBezTo>
                    <a:cubicBezTo>
                      <a:pt x="324197" y="605095"/>
                      <a:pt x="322296" y="602829"/>
                      <a:pt x="318861" y="600235"/>
                    </a:cubicBezTo>
                    <a:cubicBezTo>
                      <a:pt x="315426" y="597640"/>
                      <a:pt x="312648" y="595813"/>
                      <a:pt x="310529" y="594753"/>
                    </a:cubicBezTo>
                    <a:close/>
                    <a:moveTo>
                      <a:pt x="354383" y="568440"/>
                    </a:moveTo>
                    <a:cubicBezTo>
                      <a:pt x="352922" y="568148"/>
                      <a:pt x="352337" y="572241"/>
                      <a:pt x="352629" y="580719"/>
                    </a:cubicBezTo>
                    <a:lnTo>
                      <a:pt x="345612" y="585982"/>
                    </a:lnTo>
                    <a:cubicBezTo>
                      <a:pt x="345686" y="587115"/>
                      <a:pt x="345539" y="588796"/>
                      <a:pt x="345174" y="591025"/>
                    </a:cubicBezTo>
                    <a:cubicBezTo>
                      <a:pt x="344808" y="593254"/>
                      <a:pt x="343785" y="594497"/>
                      <a:pt x="342104" y="594753"/>
                    </a:cubicBezTo>
                    <a:cubicBezTo>
                      <a:pt x="340971" y="595411"/>
                      <a:pt x="339290" y="598480"/>
                      <a:pt x="337061" y="603962"/>
                    </a:cubicBezTo>
                    <a:cubicBezTo>
                      <a:pt x="334831" y="609444"/>
                      <a:pt x="333589" y="613391"/>
                      <a:pt x="333333" y="615803"/>
                    </a:cubicBezTo>
                    <a:cubicBezTo>
                      <a:pt x="331433" y="615693"/>
                      <a:pt x="329532" y="615913"/>
                      <a:pt x="327632" y="616461"/>
                    </a:cubicBezTo>
                    <a:cubicBezTo>
                      <a:pt x="325732" y="617009"/>
                      <a:pt x="324708" y="618544"/>
                      <a:pt x="324562" y="621066"/>
                    </a:cubicBezTo>
                    <a:cubicBezTo>
                      <a:pt x="324599" y="622966"/>
                      <a:pt x="325403" y="624866"/>
                      <a:pt x="326974" y="626767"/>
                    </a:cubicBezTo>
                    <a:cubicBezTo>
                      <a:pt x="328546" y="628667"/>
                      <a:pt x="330665" y="629690"/>
                      <a:pt x="333333" y="629837"/>
                    </a:cubicBezTo>
                    <a:cubicBezTo>
                      <a:pt x="335855" y="629617"/>
                      <a:pt x="337390" y="628302"/>
                      <a:pt x="337938" y="625890"/>
                    </a:cubicBezTo>
                    <a:cubicBezTo>
                      <a:pt x="338486" y="623478"/>
                      <a:pt x="338705" y="621285"/>
                      <a:pt x="338596" y="619311"/>
                    </a:cubicBezTo>
                    <a:lnTo>
                      <a:pt x="357892" y="580719"/>
                    </a:lnTo>
                    <a:cubicBezTo>
                      <a:pt x="357855" y="579440"/>
                      <a:pt x="357490" y="577174"/>
                      <a:pt x="356795" y="573922"/>
                    </a:cubicBezTo>
                    <a:cubicBezTo>
                      <a:pt x="356101" y="570669"/>
                      <a:pt x="355297" y="568842"/>
                      <a:pt x="354383" y="568440"/>
                    </a:cubicBezTo>
                    <a:close/>
                    <a:moveTo>
                      <a:pt x="1278840" y="533356"/>
                    </a:moveTo>
                    <a:lnTo>
                      <a:pt x="1277086" y="552652"/>
                    </a:lnTo>
                    <a:cubicBezTo>
                      <a:pt x="1273395" y="556307"/>
                      <a:pt x="1269814" y="560839"/>
                      <a:pt x="1266342" y="566247"/>
                    </a:cubicBezTo>
                    <a:cubicBezTo>
                      <a:pt x="1262870" y="571656"/>
                      <a:pt x="1260604" y="577065"/>
                      <a:pt x="1259544" y="582474"/>
                    </a:cubicBezTo>
                    <a:cubicBezTo>
                      <a:pt x="1259581" y="586128"/>
                      <a:pt x="1259069" y="589783"/>
                      <a:pt x="1258009" y="593437"/>
                    </a:cubicBezTo>
                    <a:cubicBezTo>
                      <a:pt x="1256949" y="597092"/>
                      <a:pt x="1255122" y="599869"/>
                      <a:pt x="1252527" y="601770"/>
                    </a:cubicBezTo>
                    <a:cubicBezTo>
                      <a:pt x="1252235" y="604949"/>
                      <a:pt x="1251066" y="607361"/>
                      <a:pt x="1249019" y="609006"/>
                    </a:cubicBezTo>
                    <a:cubicBezTo>
                      <a:pt x="1246972" y="610650"/>
                      <a:pt x="1245803" y="613501"/>
                      <a:pt x="1245511" y="617557"/>
                    </a:cubicBezTo>
                    <a:lnTo>
                      <a:pt x="1229723" y="631591"/>
                    </a:lnTo>
                    <a:lnTo>
                      <a:pt x="1231477" y="649133"/>
                    </a:lnTo>
                    <a:lnTo>
                      <a:pt x="1252527" y="640362"/>
                    </a:lnTo>
                    <a:lnTo>
                      <a:pt x="1259544" y="626328"/>
                    </a:lnTo>
                    <a:cubicBezTo>
                      <a:pt x="1259434" y="623587"/>
                      <a:pt x="1259654" y="620737"/>
                      <a:pt x="1260202" y="617777"/>
                    </a:cubicBezTo>
                    <a:cubicBezTo>
                      <a:pt x="1260750" y="614816"/>
                      <a:pt x="1262285" y="612404"/>
                      <a:pt x="1264807" y="610541"/>
                    </a:cubicBezTo>
                    <a:cubicBezTo>
                      <a:pt x="1265391" y="603853"/>
                      <a:pt x="1267730" y="597932"/>
                      <a:pt x="1271823" y="592779"/>
                    </a:cubicBezTo>
                    <a:cubicBezTo>
                      <a:pt x="1275916" y="587626"/>
                      <a:pt x="1278255" y="581268"/>
                      <a:pt x="1278840" y="573703"/>
                    </a:cubicBezTo>
                    <a:cubicBezTo>
                      <a:pt x="1282275" y="573593"/>
                      <a:pt x="1284614" y="572497"/>
                      <a:pt x="1285857" y="570413"/>
                    </a:cubicBezTo>
                    <a:cubicBezTo>
                      <a:pt x="1287100" y="568330"/>
                      <a:pt x="1287684" y="565918"/>
                      <a:pt x="1287611" y="563177"/>
                    </a:cubicBezTo>
                    <a:lnTo>
                      <a:pt x="1287611" y="559669"/>
                    </a:lnTo>
                    <a:lnTo>
                      <a:pt x="1308661" y="545636"/>
                    </a:lnTo>
                    <a:cubicBezTo>
                      <a:pt x="1307857" y="541287"/>
                      <a:pt x="1303764" y="538144"/>
                      <a:pt x="1296382" y="536207"/>
                    </a:cubicBezTo>
                    <a:cubicBezTo>
                      <a:pt x="1289000" y="534270"/>
                      <a:pt x="1283152" y="533320"/>
                      <a:pt x="1278840" y="533356"/>
                    </a:cubicBezTo>
                    <a:close/>
                    <a:moveTo>
                      <a:pt x="424551" y="449155"/>
                    </a:moveTo>
                    <a:cubicBezTo>
                      <a:pt x="424514" y="449228"/>
                      <a:pt x="424149" y="449521"/>
                      <a:pt x="423454" y="450032"/>
                    </a:cubicBezTo>
                    <a:cubicBezTo>
                      <a:pt x="422760" y="450544"/>
                      <a:pt x="421956" y="450836"/>
                      <a:pt x="421042" y="450909"/>
                    </a:cubicBezTo>
                    <a:cubicBezTo>
                      <a:pt x="421079" y="451896"/>
                      <a:pt x="421444" y="452993"/>
                      <a:pt x="422139" y="454199"/>
                    </a:cubicBezTo>
                    <a:cubicBezTo>
                      <a:pt x="422833" y="455405"/>
                      <a:pt x="423637" y="456062"/>
                      <a:pt x="424551" y="456172"/>
                    </a:cubicBezTo>
                    <a:cubicBezTo>
                      <a:pt x="426597" y="455880"/>
                      <a:pt x="427767" y="454710"/>
                      <a:pt x="428059" y="452664"/>
                    </a:cubicBezTo>
                    <a:cubicBezTo>
                      <a:pt x="427767" y="450617"/>
                      <a:pt x="426597" y="449448"/>
                      <a:pt x="424551" y="449155"/>
                    </a:cubicBezTo>
                    <a:close/>
                    <a:moveTo>
                      <a:pt x="531556" y="249178"/>
                    </a:moveTo>
                    <a:cubicBezTo>
                      <a:pt x="524430" y="249982"/>
                      <a:pt x="519825" y="253198"/>
                      <a:pt x="517742" y="258826"/>
                    </a:cubicBezTo>
                    <a:cubicBezTo>
                      <a:pt x="515659" y="264454"/>
                      <a:pt x="511493" y="267670"/>
                      <a:pt x="505243" y="268474"/>
                    </a:cubicBezTo>
                    <a:lnTo>
                      <a:pt x="496472" y="282507"/>
                    </a:lnTo>
                    <a:cubicBezTo>
                      <a:pt x="492964" y="282507"/>
                      <a:pt x="491210" y="284262"/>
                      <a:pt x="491210" y="287770"/>
                    </a:cubicBezTo>
                    <a:cubicBezTo>
                      <a:pt x="491356" y="290511"/>
                      <a:pt x="491064" y="292923"/>
                      <a:pt x="490333" y="295006"/>
                    </a:cubicBezTo>
                    <a:cubicBezTo>
                      <a:pt x="489602" y="297089"/>
                      <a:pt x="487555" y="298186"/>
                      <a:pt x="484193" y="298295"/>
                    </a:cubicBezTo>
                    <a:cubicBezTo>
                      <a:pt x="480539" y="301804"/>
                      <a:pt x="477323" y="305750"/>
                      <a:pt x="474545" y="310136"/>
                    </a:cubicBezTo>
                    <a:cubicBezTo>
                      <a:pt x="471768" y="314521"/>
                      <a:pt x="470306" y="319345"/>
                      <a:pt x="470160" y="324608"/>
                    </a:cubicBezTo>
                    <a:lnTo>
                      <a:pt x="463143" y="338641"/>
                    </a:lnTo>
                    <a:cubicBezTo>
                      <a:pt x="474618" y="337472"/>
                      <a:pt x="481927" y="332794"/>
                      <a:pt x="485070" y="324608"/>
                    </a:cubicBezTo>
                    <a:cubicBezTo>
                      <a:pt x="488213" y="316422"/>
                      <a:pt x="492014" y="311744"/>
                      <a:pt x="496472" y="310574"/>
                    </a:cubicBezTo>
                    <a:cubicBezTo>
                      <a:pt x="497313" y="310757"/>
                      <a:pt x="497825" y="311707"/>
                      <a:pt x="498007" y="313425"/>
                    </a:cubicBezTo>
                    <a:cubicBezTo>
                      <a:pt x="498190" y="315143"/>
                      <a:pt x="498263" y="316531"/>
                      <a:pt x="498227" y="317591"/>
                    </a:cubicBezTo>
                    <a:cubicBezTo>
                      <a:pt x="497934" y="320953"/>
                      <a:pt x="496765" y="323877"/>
                      <a:pt x="494718" y="326362"/>
                    </a:cubicBezTo>
                    <a:cubicBezTo>
                      <a:pt x="492672" y="328847"/>
                      <a:pt x="491502" y="331771"/>
                      <a:pt x="491210" y="335133"/>
                    </a:cubicBezTo>
                    <a:cubicBezTo>
                      <a:pt x="486240" y="340103"/>
                      <a:pt x="483901" y="345951"/>
                      <a:pt x="484193" y="352675"/>
                    </a:cubicBezTo>
                    <a:lnTo>
                      <a:pt x="473668" y="359692"/>
                    </a:lnTo>
                    <a:lnTo>
                      <a:pt x="470160" y="368463"/>
                    </a:lnTo>
                    <a:lnTo>
                      <a:pt x="463143" y="373725"/>
                    </a:lnTo>
                    <a:cubicBezTo>
                      <a:pt x="458136" y="381984"/>
                      <a:pt x="452362" y="391779"/>
                      <a:pt x="445820" y="403108"/>
                    </a:cubicBezTo>
                    <a:cubicBezTo>
                      <a:pt x="439279" y="414437"/>
                      <a:pt x="435697" y="425108"/>
                      <a:pt x="435076" y="435122"/>
                    </a:cubicBezTo>
                    <a:cubicBezTo>
                      <a:pt x="434016" y="435049"/>
                      <a:pt x="432627" y="435195"/>
                      <a:pt x="430910" y="435560"/>
                    </a:cubicBezTo>
                    <a:cubicBezTo>
                      <a:pt x="429192" y="435926"/>
                      <a:pt x="428242" y="436949"/>
                      <a:pt x="428059" y="438630"/>
                    </a:cubicBezTo>
                    <a:cubicBezTo>
                      <a:pt x="428352" y="440677"/>
                      <a:pt x="429521" y="441846"/>
                      <a:pt x="431568" y="442139"/>
                    </a:cubicBezTo>
                    <a:cubicBezTo>
                      <a:pt x="433249" y="442029"/>
                      <a:pt x="434272" y="441371"/>
                      <a:pt x="434637" y="440165"/>
                    </a:cubicBezTo>
                    <a:cubicBezTo>
                      <a:pt x="435003" y="438959"/>
                      <a:pt x="435149" y="437863"/>
                      <a:pt x="435076" y="436876"/>
                    </a:cubicBezTo>
                    <a:lnTo>
                      <a:pt x="450864" y="424597"/>
                    </a:lnTo>
                    <a:cubicBezTo>
                      <a:pt x="451960" y="417507"/>
                      <a:pt x="456345" y="410198"/>
                      <a:pt x="464020" y="402669"/>
                    </a:cubicBezTo>
                    <a:cubicBezTo>
                      <a:pt x="471695" y="395141"/>
                      <a:pt x="476080" y="387832"/>
                      <a:pt x="477176" y="380742"/>
                    </a:cubicBezTo>
                    <a:lnTo>
                      <a:pt x="484193" y="373725"/>
                    </a:lnTo>
                    <a:cubicBezTo>
                      <a:pt x="484120" y="372665"/>
                      <a:pt x="484266" y="371277"/>
                      <a:pt x="484632" y="369559"/>
                    </a:cubicBezTo>
                    <a:cubicBezTo>
                      <a:pt x="484997" y="367841"/>
                      <a:pt x="486020" y="366891"/>
                      <a:pt x="487702" y="366708"/>
                    </a:cubicBezTo>
                    <a:lnTo>
                      <a:pt x="491210" y="366708"/>
                    </a:lnTo>
                    <a:cubicBezTo>
                      <a:pt x="494791" y="361409"/>
                      <a:pt x="497715" y="355781"/>
                      <a:pt x="499981" y="349824"/>
                    </a:cubicBezTo>
                    <a:cubicBezTo>
                      <a:pt x="502247" y="343868"/>
                      <a:pt x="503416" y="337801"/>
                      <a:pt x="503489" y="331625"/>
                    </a:cubicBezTo>
                    <a:cubicBezTo>
                      <a:pt x="508861" y="320223"/>
                      <a:pt x="514782" y="308820"/>
                      <a:pt x="521250" y="297418"/>
                    </a:cubicBezTo>
                    <a:cubicBezTo>
                      <a:pt x="527719" y="286016"/>
                      <a:pt x="534078" y="274614"/>
                      <a:pt x="540327" y="263211"/>
                    </a:cubicBezTo>
                    <a:lnTo>
                      <a:pt x="552606" y="256195"/>
                    </a:lnTo>
                    <a:cubicBezTo>
                      <a:pt x="549866" y="253600"/>
                      <a:pt x="546576" y="251773"/>
                      <a:pt x="542739" y="250713"/>
                    </a:cubicBezTo>
                    <a:cubicBezTo>
                      <a:pt x="538902" y="249653"/>
                      <a:pt x="535174" y="249141"/>
                      <a:pt x="531556" y="249178"/>
                    </a:cubicBezTo>
                    <a:close/>
                    <a:moveTo>
                      <a:pt x="566640" y="187781"/>
                    </a:moveTo>
                    <a:cubicBezTo>
                      <a:pt x="566677" y="188841"/>
                      <a:pt x="567042" y="190230"/>
                      <a:pt x="567736" y="191948"/>
                    </a:cubicBezTo>
                    <a:cubicBezTo>
                      <a:pt x="568431" y="193665"/>
                      <a:pt x="569235" y="194615"/>
                      <a:pt x="570148" y="194798"/>
                    </a:cubicBezTo>
                    <a:cubicBezTo>
                      <a:pt x="571830" y="194688"/>
                      <a:pt x="572853" y="194031"/>
                      <a:pt x="573218" y="192824"/>
                    </a:cubicBezTo>
                    <a:cubicBezTo>
                      <a:pt x="573584" y="191619"/>
                      <a:pt x="573730" y="190522"/>
                      <a:pt x="573657" y="189535"/>
                    </a:cubicBezTo>
                    <a:close/>
                    <a:moveTo>
                      <a:pt x="552606" y="187781"/>
                    </a:moveTo>
                    <a:lnTo>
                      <a:pt x="552606" y="194798"/>
                    </a:lnTo>
                    <a:cubicBezTo>
                      <a:pt x="552680" y="196552"/>
                      <a:pt x="553411" y="197868"/>
                      <a:pt x="554799" y="198745"/>
                    </a:cubicBezTo>
                    <a:cubicBezTo>
                      <a:pt x="556188" y="199622"/>
                      <a:pt x="557796" y="200061"/>
                      <a:pt x="559623" y="200061"/>
                    </a:cubicBezTo>
                    <a:close/>
                    <a:moveTo>
                      <a:pt x="758038" y="1"/>
                    </a:moveTo>
                    <a:cubicBezTo>
                      <a:pt x="759829" y="38"/>
                      <a:pt x="760935" y="2404"/>
                      <a:pt x="761355" y="7100"/>
                    </a:cubicBezTo>
                    <a:lnTo>
                      <a:pt x="775388" y="83"/>
                    </a:lnTo>
                    <a:lnTo>
                      <a:pt x="789422" y="14117"/>
                    </a:lnTo>
                    <a:cubicBezTo>
                      <a:pt x="792163" y="14117"/>
                      <a:pt x="795013" y="14555"/>
                      <a:pt x="797973" y="15432"/>
                    </a:cubicBezTo>
                    <a:cubicBezTo>
                      <a:pt x="800934" y="16309"/>
                      <a:pt x="803346" y="17625"/>
                      <a:pt x="805210" y="19379"/>
                    </a:cubicBezTo>
                    <a:lnTo>
                      <a:pt x="822751" y="26396"/>
                    </a:lnTo>
                    <a:lnTo>
                      <a:pt x="849064" y="14117"/>
                    </a:lnTo>
                    <a:cubicBezTo>
                      <a:pt x="856812" y="14628"/>
                      <a:pt x="864121" y="16675"/>
                      <a:pt x="870992" y="20256"/>
                    </a:cubicBezTo>
                    <a:cubicBezTo>
                      <a:pt x="877862" y="23838"/>
                      <a:pt x="885171" y="25884"/>
                      <a:pt x="892919" y="26396"/>
                    </a:cubicBezTo>
                    <a:lnTo>
                      <a:pt x="889410" y="47446"/>
                    </a:lnTo>
                    <a:lnTo>
                      <a:pt x="878885" y="63234"/>
                    </a:lnTo>
                    <a:lnTo>
                      <a:pt x="873623" y="63234"/>
                    </a:lnTo>
                    <a:cubicBezTo>
                      <a:pt x="874025" y="64221"/>
                      <a:pt x="875852" y="65317"/>
                      <a:pt x="879105" y="66523"/>
                    </a:cubicBezTo>
                    <a:cubicBezTo>
                      <a:pt x="882357" y="67729"/>
                      <a:pt x="884623" y="68387"/>
                      <a:pt x="885902" y="68496"/>
                    </a:cubicBezTo>
                    <a:cubicBezTo>
                      <a:pt x="888643" y="68496"/>
                      <a:pt x="891494" y="68058"/>
                      <a:pt x="894454" y="67181"/>
                    </a:cubicBezTo>
                    <a:cubicBezTo>
                      <a:pt x="897414" y="66304"/>
                      <a:pt x="899826" y="64988"/>
                      <a:pt x="901690" y="63234"/>
                    </a:cubicBezTo>
                    <a:lnTo>
                      <a:pt x="919232" y="72005"/>
                    </a:lnTo>
                    <a:cubicBezTo>
                      <a:pt x="919195" y="74782"/>
                      <a:pt x="919707" y="77560"/>
                      <a:pt x="920767" y="80337"/>
                    </a:cubicBezTo>
                    <a:cubicBezTo>
                      <a:pt x="921826" y="83115"/>
                      <a:pt x="923654" y="85015"/>
                      <a:pt x="926248" y="86038"/>
                    </a:cubicBezTo>
                    <a:cubicBezTo>
                      <a:pt x="923032" y="98135"/>
                      <a:pt x="917624" y="109903"/>
                      <a:pt x="910022" y="121341"/>
                    </a:cubicBezTo>
                    <a:cubicBezTo>
                      <a:pt x="902421" y="132780"/>
                      <a:pt x="896135" y="144986"/>
                      <a:pt x="891165" y="157960"/>
                    </a:cubicBezTo>
                    <a:cubicBezTo>
                      <a:pt x="887656" y="157960"/>
                      <a:pt x="885902" y="159714"/>
                      <a:pt x="885902" y="163223"/>
                    </a:cubicBezTo>
                    <a:cubicBezTo>
                      <a:pt x="886048" y="165963"/>
                      <a:pt x="885756" y="168376"/>
                      <a:pt x="885025" y="170459"/>
                    </a:cubicBezTo>
                    <a:cubicBezTo>
                      <a:pt x="884294" y="172542"/>
                      <a:pt x="882248" y="173638"/>
                      <a:pt x="878885" y="173748"/>
                    </a:cubicBezTo>
                    <a:cubicBezTo>
                      <a:pt x="878849" y="177329"/>
                      <a:pt x="878045" y="180691"/>
                      <a:pt x="876473" y="183834"/>
                    </a:cubicBezTo>
                    <a:cubicBezTo>
                      <a:pt x="874902" y="186977"/>
                      <a:pt x="872782" y="189462"/>
                      <a:pt x="870114" y="191290"/>
                    </a:cubicBezTo>
                    <a:cubicBezTo>
                      <a:pt x="858128" y="212632"/>
                      <a:pt x="847018" y="234852"/>
                      <a:pt x="836785" y="257949"/>
                    </a:cubicBezTo>
                    <a:cubicBezTo>
                      <a:pt x="835031" y="261969"/>
                      <a:pt x="828014" y="271032"/>
                      <a:pt x="815735" y="285139"/>
                    </a:cubicBezTo>
                    <a:cubicBezTo>
                      <a:pt x="803455" y="299245"/>
                      <a:pt x="796439" y="310063"/>
                      <a:pt x="794684" y="317591"/>
                    </a:cubicBezTo>
                    <a:cubicBezTo>
                      <a:pt x="791870" y="322050"/>
                      <a:pt x="789166" y="327166"/>
                      <a:pt x="786571" y="332940"/>
                    </a:cubicBezTo>
                    <a:cubicBezTo>
                      <a:pt x="783977" y="338715"/>
                      <a:pt x="782588" y="344708"/>
                      <a:pt x="782405" y="350921"/>
                    </a:cubicBezTo>
                    <a:lnTo>
                      <a:pt x="775388" y="366708"/>
                    </a:lnTo>
                    <a:cubicBezTo>
                      <a:pt x="775096" y="370692"/>
                      <a:pt x="773926" y="373689"/>
                      <a:pt x="771880" y="375699"/>
                    </a:cubicBezTo>
                    <a:cubicBezTo>
                      <a:pt x="769833" y="377709"/>
                      <a:pt x="768664" y="381144"/>
                      <a:pt x="768372" y="386005"/>
                    </a:cubicBezTo>
                    <a:cubicBezTo>
                      <a:pt x="761355" y="386005"/>
                      <a:pt x="757846" y="389513"/>
                      <a:pt x="757846" y="396530"/>
                    </a:cubicBezTo>
                    <a:lnTo>
                      <a:pt x="757846" y="400038"/>
                    </a:lnTo>
                    <a:lnTo>
                      <a:pt x="745567" y="417580"/>
                    </a:lnTo>
                    <a:cubicBezTo>
                      <a:pt x="745567" y="420394"/>
                      <a:pt x="745129" y="423537"/>
                      <a:pt x="744252" y="427009"/>
                    </a:cubicBezTo>
                    <a:cubicBezTo>
                      <a:pt x="743374" y="430481"/>
                      <a:pt x="742059" y="433185"/>
                      <a:pt x="740305" y="435122"/>
                    </a:cubicBezTo>
                    <a:cubicBezTo>
                      <a:pt x="740414" y="436949"/>
                      <a:pt x="740195" y="438557"/>
                      <a:pt x="739647" y="439946"/>
                    </a:cubicBezTo>
                    <a:cubicBezTo>
                      <a:pt x="739099" y="441335"/>
                      <a:pt x="737564" y="442065"/>
                      <a:pt x="735042" y="442139"/>
                    </a:cubicBezTo>
                    <a:cubicBezTo>
                      <a:pt x="724371" y="443747"/>
                      <a:pt x="721155" y="450178"/>
                      <a:pt x="725394" y="461435"/>
                    </a:cubicBezTo>
                    <a:cubicBezTo>
                      <a:pt x="729633" y="472691"/>
                      <a:pt x="726417" y="479123"/>
                      <a:pt x="715746" y="480731"/>
                    </a:cubicBezTo>
                    <a:lnTo>
                      <a:pt x="712238" y="480731"/>
                    </a:lnTo>
                    <a:lnTo>
                      <a:pt x="701712" y="491256"/>
                    </a:lnTo>
                    <a:cubicBezTo>
                      <a:pt x="698131" y="491183"/>
                      <a:pt x="695207" y="491767"/>
                      <a:pt x="692942" y="493010"/>
                    </a:cubicBezTo>
                    <a:cubicBezTo>
                      <a:pt x="690676" y="494252"/>
                      <a:pt x="689506" y="496592"/>
                      <a:pt x="689433" y="500027"/>
                    </a:cubicBezTo>
                    <a:lnTo>
                      <a:pt x="689433" y="505289"/>
                    </a:lnTo>
                    <a:cubicBezTo>
                      <a:pt x="684828" y="512416"/>
                      <a:pt x="681759" y="520967"/>
                      <a:pt x="680224" y="530944"/>
                    </a:cubicBezTo>
                    <a:cubicBezTo>
                      <a:pt x="678689" y="540921"/>
                      <a:pt x="674742" y="546403"/>
                      <a:pt x="668383" y="547390"/>
                    </a:cubicBezTo>
                    <a:lnTo>
                      <a:pt x="664874" y="547390"/>
                    </a:lnTo>
                    <a:lnTo>
                      <a:pt x="654349" y="566686"/>
                    </a:lnTo>
                    <a:cubicBezTo>
                      <a:pt x="649196" y="567307"/>
                      <a:pt x="645469" y="570889"/>
                      <a:pt x="643166" y="577430"/>
                    </a:cubicBezTo>
                    <a:cubicBezTo>
                      <a:pt x="640864" y="583972"/>
                      <a:pt x="639329" y="589746"/>
                      <a:pt x="638562" y="594753"/>
                    </a:cubicBezTo>
                    <a:cubicBezTo>
                      <a:pt x="632386" y="604657"/>
                      <a:pt x="625880" y="618617"/>
                      <a:pt x="619046" y="636634"/>
                    </a:cubicBezTo>
                    <a:cubicBezTo>
                      <a:pt x="612212" y="654651"/>
                      <a:pt x="605269" y="664664"/>
                      <a:pt x="598215" y="666675"/>
                    </a:cubicBezTo>
                    <a:lnTo>
                      <a:pt x="594707" y="666675"/>
                    </a:lnTo>
                    <a:cubicBezTo>
                      <a:pt x="594415" y="671754"/>
                      <a:pt x="593245" y="676505"/>
                      <a:pt x="591199" y="680927"/>
                    </a:cubicBezTo>
                    <a:cubicBezTo>
                      <a:pt x="589152" y="685349"/>
                      <a:pt x="587983" y="690539"/>
                      <a:pt x="587690" y="696496"/>
                    </a:cubicBezTo>
                    <a:cubicBezTo>
                      <a:pt x="587763" y="700698"/>
                      <a:pt x="588933" y="703257"/>
                      <a:pt x="591199" y="704170"/>
                    </a:cubicBezTo>
                    <a:cubicBezTo>
                      <a:pt x="593464" y="705084"/>
                      <a:pt x="596388" y="705449"/>
                      <a:pt x="599970" y="705267"/>
                    </a:cubicBezTo>
                    <a:cubicBezTo>
                      <a:pt x="607279" y="705559"/>
                      <a:pt x="613711" y="703220"/>
                      <a:pt x="619266" y="698250"/>
                    </a:cubicBezTo>
                    <a:cubicBezTo>
                      <a:pt x="624831" y="696961"/>
                      <a:pt x="635335" y="694666"/>
                      <a:pt x="650776" y="691363"/>
                    </a:cubicBezTo>
                    <a:cubicBezTo>
                      <a:pt x="666217" y="688060"/>
                      <a:pt x="681269" y="684465"/>
                      <a:pt x="695930" y="680578"/>
                    </a:cubicBezTo>
                    <a:cubicBezTo>
                      <a:pt x="710592" y="676691"/>
                      <a:pt x="719536" y="673226"/>
                      <a:pt x="722763" y="670183"/>
                    </a:cubicBezTo>
                    <a:cubicBezTo>
                      <a:pt x="726783" y="671316"/>
                      <a:pt x="731461" y="671681"/>
                      <a:pt x="736796" y="671279"/>
                    </a:cubicBezTo>
                    <a:cubicBezTo>
                      <a:pt x="742132" y="670877"/>
                      <a:pt x="745056" y="668173"/>
                      <a:pt x="745567" y="663166"/>
                    </a:cubicBezTo>
                    <a:lnTo>
                      <a:pt x="778897" y="663166"/>
                    </a:lnTo>
                    <a:cubicBezTo>
                      <a:pt x="782807" y="659767"/>
                      <a:pt x="793844" y="656478"/>
                      <a:pt x="812007" y="653299"/>
                    </a:cubicBezTo>
                    <a:cubicBezTo>
                      <a:pt x="830170" y="650119"/>
                      <a:pt x="842523" y="646392"/>
                      <a:pt x="849064" y="642116"/>
                    </a:cubicBezTo>
                    <a:lnTo>
                      <a:pt x="880640" y="642116"/>
                    </a:lnTo>
                    <a:lnTo>
                      <a:pt x="885902" y="633345"/>
                    </a:lnTo>
                    <a:lnTo>
                      <a:pt x="892919" y="628082"/>
                    </a:lnTo>
                    <a:cubicBezTo>
                      <a:pt x="893028" y="624647"/>
                      <a:pt x="894125" y="622308"/>
                      <a:pt x="896208" y="621066"/>
                    </a:cubicBezTo>
                    <a:cubicBezTo>
                      <a:pt x="898291" y="619823"/>
                      <a:pt x="900703" y="619238"/>
                      <a:pt x="903444" y="619311"/>
                    </a:cubicBezTo>
                    <a:lnTo>
                      <a:pt x="906952" y="619311"/>
                    </a:lnTo>
                    <a:cubicBezTo>
                      <a:pt x="906404" y="612441"/>
                      <a:pt x="907062" y="606009"/>
                      <a:pt x="908926" y="600015"/>
                    </a:cubicBezTo>
                    <a:cubicBezTo>
                      <a:pt x="910790" y="594022"/>
                      <a:pt x="911886" y="587590"/>
                      <a:pt x="912215" y="580719"/>
                    </a:cubicBezTo>
                    <a:cubicBezTo>
                      <a:pt x="915102" y="581633"/>
                      <a:pt x="918099" y="581560"/>
                      <a:pt x="921205" y="580500"/>
                    </a:cubicBezTo>
                    <a:cubicBezTo>
                      <a:pt x="924312" y="579440"/>
                      <a:pt x="925993" y="577174"/>
                      <a:pt x="926248" y="573703"/>
                    </a:cubicBezTo>
                    <a:cubicBezTo>
                      <a:pt x="928076" y="573703"/>
                      <a:pt x="929684" y="573264"/>
                      <a:pt x="931072" y="572387"/>
                    </a:cubicBezTo>
                    <a:cubicBezTo>
                      <a:pt x="932461" y="571510"/>
                      <a:pt x="933192" y="570194"/>
                      <a:pt x="933265" y="568440"/>
                    </a:cubicBezTo>
                    <a:cubicBezTo>
                      <a:pt x="933996" y="560583"/>
                      <a:pt x="936920" y="557440"/>
                      <a:pt x="942036" y="559011"/>
                    </a:cubicBezTo>
                    <a:cubicBezTo>
                      <a:pt x="947152" y="560583"/>
                      <a:pt x="950076" y="556124"/>
                      <a:pt x="950807" y="545636"/>
                    </a:cubicBezTo>
                    <a:cubicBezTo>
                      <a:pt x="950405" y="533539"/>
                      <a:pt x="952086" y="526157"/>
                      <a:pt x="955850" y="523489"/>
                    </a:cubicBezTo>
                    <a:cubicBezTo>
                      <a:pt x="959614" y="520821"/>
                      <a:pt x="967874" y="516509"/>
                      <a:pt x="980628" y="510552"/>
                    </a:cubicBezTo>
                    <a:lnTo>
                      <a:pt x="984137" y="491256"/>
                    </a:lnTo>
                    <a:lnTo>
                      <a:pt x="1003433" y="484239"/>
                    </a:lnTo>
                    <a:lnTo>
                      <a:pt x="1013958" y="471960"/>
                    </a:lnTo>
                    <a:cubicBezTo>
                      <a:pt x="1017466" y="472033"/>
                      <a:pt x="1020097" y="471448"/>
                      <a:pt x="1021852" y="470206"/>
                    </a:cubicBezTo>
                    <a:cubicBezTo>
                      <a:pt x="1023606" y="468963"/>
                      <a:pt x="1024483" y="466624"/>
                      <a:pt x="1024483" y="463189"/>
                    </a:cubicBezTo>
                    <a:cubicBezTo>
                      <a:pt x="1025360" y="445391"/>
                      <a:pt x="1028868" y="438009"/>
                      <a:pt x="1035008" y="441042"/>
                    </a:cubicBezTo>
                    <a:cubicBezTo>
                      <a:pt x="1041148" y="444075"/>
                      <a:pt x="1044656" y="443271"/>
                      <a:pt x="1045533" y="438630"/>
                    </a:cubicBezTo>
                    <a:cubicBezTo>
                      <a:pt x="1045241" y="435889"/>
                      <a:pt x="1044948" y="433477"/>
                      <a:pt x="1044656" y="431394"/>
                    </a:cubicBezTo>
                    <a:cubicBezTo>
                      <a:pt x="1044364" y="429311"/>
                      <a:pt x="1045826" y="428215"/>
                      <a:pt x="1049042" y="428105"/>
                    </a:cubicBezTo>
                    <a:cubicBezTo>
                      <a:pt x="1057008" y="422002"/>
                      <a:pt x="1064756" y="415789"/>
                      <a:pt x="1072284" y="409467"/>
                    </a:cubicBezTo>
                    <a:cubicBezTo>
                      <a:pt x="1079813" y="403144"/>
                      <a:pt x="1086683" y="396493"/>
                      <a:pt x="1092896" y="389513"/>
                    </a:cubicBezTo>
                    <a:lnTo>
                      <a:pt x="1113946" y="387759"/>
                    </a:lnTo>
                    <a:cubicBezTo>
                      <a:pt x="1115116" y="391267"/>
                      <a:pt x="1119794" y="393898"/>
                      <a:pt x="1127980" y="395653"/>
                    </a:cubicBezTo>
                    <a:cubicBezTo>
                      <a:pt x="1136166" y="397407"/>
                      <a:pt x="1140844" y="403546"/>
                      <a:pt x="1142014" y="414072"/>
                    </a:cubicBezTo>
                    <a:cubicBezTo>
                      <a:pt x="1142160" y="417507"/>
                      <a:pt x="1143622" y="419846"/>
                      <a:pt x="1146399" y="421088"/>
                    </a:cubicBezTo>
                    <a:cubicBezTo>
                      <a:pt x="1149176" y="422331"/>
                      <a:pt x="1152392" y="422916"/>
                      <a:pt x="1156047" y="422842"/>
                    </a:cubicBezTo>
                    <a:cubicBezTo>
                      <a:pt x="1158751" y="422477"/>
                      <a:pt x="1163868" y="421892"/>
                      <a:pt x="1171396" y="421088"/>
                    </a:cubicBezTo>
                    <a:cubicBezTo>
                      <a:pt x="1178924" y="420284"/>
                      <a:pt x="1183164" y="421454"/>
                      <a:pt x="1184114" y="424597"/>
                    </a:cubicBezTo>
                    <a:lnTo>
                      <a:pt x="1201656" y="428105"/>
                    </a:lnTo>
                    <a:cubicBezTo>
                      <a:pt x="1199938" y="431760"/>
                      <a:pt x="1199865" y="434976"/>
                      <a:pt x="1201437" y="437753"/>
                    </a:cubicBezTo>
                    <a:cubicBezTo>
                      <a:pt x="1203008" y="440530"/>
                      <a:pt x="1206005" y="441992"/>
                      <a:pt x="1210427" y="442139"/>
                    </a:cubicBezTo>
                    <a:cubicBezTo>
                      <a:pt x="1210427" y="443966"/>
                      <a:pt x="1210865" y="445574"/>
                      <a:pt x="1211742" y="446963"/>
                    </a:cubicBezTo>
                    <a:cubicBezTo>
                      <a:pt x="1212620" y="448351"/>
                      <a:pt x="1213935" y="449082"/>
                      <a:pt x="1215689" y="449155"/>
                    </a:cubicBezTo>
                    <a:cubicBezTo>
                      <a:pt x="1218357" y="449082"/>
                      <a:pt x="1220915" y="448351"/>
                      <a:pt x="1223364" y="446963"/>
                    </a:cubicBezTo>
                    <a:cubicBezTo>
                      <a:pt x="1225812" y="445574"/>
                      <a:pt x="1227932" y="443966"/>
                      <a:pt x="1229723" y="442139"/>
                    </a:cubicBezTo>
                    <a:lnTo>
                      <a:pt x="1252527" y="443893"/>
                    </a:lnTo>
                    <a:cubicBezTo>
                      <a:pt x="1252235" y="450836"/>
                      <a:pt x="1252820" y="455807"/>
                      <a:pt x="1254282" y="458803"/>
                    </a:cubicBezTo>
                    <a:cubicBezTo>
                      <a:pt x="1255743" y="461800"/>
                      <a:pt x="1259836" y="463262"/>
                      <a:pt x="1266561" y="463189"/>
                    </a:cubicBezTo>
                    <a:lnTo>
                      <a:pt x="1333220" y="463189"/>
                    </a:lnTo>
                    <a:lnTo>
                      <a:pt x="1340237" y="498273"/>
                    </a:lnTo>
                    <a:lnTo>
                      <a:pt x="1334974" y="512306"/>
                    </a:lnTo>
                    <a:cubicBezTo>
                      <a:pt x="1330077" y="509967"/>
                      <a:pt x="1327592" y="512452"/>
                      <a:pt x="1327519" y="519761"/>
                    </a:cubicBezTo>
                    <a:cubicBezTo>
                      <a:pt x="1327446" y="527070"/>
                      <a:pt x="1327592" y="532187"/>
                      <a:pt x="1327958" y="535110"/>
                    </a:cubicBezTo>
                    <a:cubicBezTo>
                      <a:pt x="1320648" y="545928"/>
                      <a:pt x="1314216" y="557622"/>
                      <a:pt x="1308661" y="570194"/>
                    </a:cubicBezTo>
                    <a:cubicBezTo>
                      <a:pt x="1306067" y="571144"/>
                      <a:pt x="1304239" y="572752"/>
                      <a:pt x="1303180" y="575018"/>
                    </a:cubicBezTo>
                    <a:cubicBezTo>
                      <a:pt x="1302120" y="577284"/>
                      <a:pt x="1301608" y="579769"/>
                      <a:pt x="1301644" y="582474"/>
                    </a:cubicBezTo>
                    <a:lnTo>
                      <a:pt x="1285857" y="594753"/>
                    </a:lnTo>
                    <a:cubicBezTo>
                      <a:pt x="1286149" y="601477"/>
                      <a:pt x="1283810" y="607325"/>
                      <a:pt x="1278840" y="612295"/>
                    </a:cubicBezTo>
                    <a:cubicBezTo>
                      <a:pt x="1279132" y="614341"/>
                      <a:pt x="1280302" y="615511"/>
                      <a:pt x="1282348" y="615803"/>
                    </a:cubicBezTo>
                    <a:cubicBezTo>
                      <a:pt x="1284395" y="615511"/>
                      <a:pt x="1286880" y="615218"/>
                      <a:pt x="1289804" y="614926"/>
                    </a:cubicBezTo>
                    <a:cubicBezTo>
                      <a:pt x="1292728" y="614634"/>
                      <a:pt x="1294335" y="616095"/>
                      <a:pt x="1294628" y="619311"/>
                    </a:cubicBezTo>
                    <a:lnTo>
                      <a:pt x="1299890" y="622820"/>
                    </a:lnTo>
                    <a:lnTo>
                      <a:pt x="1298136" y="629837"/>
                    </a:lnTo>
                    <a:cubicBezTo>
                      <a:pt x="1291119" y="630129"/>
                      <a:pt x="1284980" y="631298"/>
                      <a:pt x="1279717" y="633345"/>
                    </a:cubicBezTo>
                    <a:cubicBezTo>
                      <a:pt x="1274455" y="635391"/>
                      <a:pt x="1270069" y="636561"/>
                      <a:pt x="1266561" y="636853"/>
                    </a:cubicBezTo>
                    <a:lnTo>
                      <a:pt x="1261298" y="636853"/>
                    </a:lnTo>
                    <a:cubicBezTo>
                      <a:pt x="1261627" y="637840"/>
                      <a:pt x="1263162" y="638936"/>
                      <a:pt x="1265903" y="640142"/>
                    </a:cubicBezTo>
                    <a:cubicBezTo>
                      <a:pt x="1268644" y="641348"/>
                      <a:pt x="1270617" y="642006"/>
                      <a:pt x="1271823" y="642116"/>
                    </a:cubicBezTo>
                    <a:cubicBezTo>
                      <a:pt x="1277744" y="641531"/>
                      <a:pt x="1290023" y="640946"/>
                      <a:pt x="1308661" y="640362"/>
                    </a:cubicBezTo>
                    <a:cubicBezTo>
                      <a:pt x="1327300" y="639777"/>
                      <a:pt x="1337825" y="642701"/>
                      <a:pt x="1340237" y="649133"/>
                    </a:cubicBezTo>
                    <a:cubicBezTo>
                      <a:pt x="1340164" y="652568"/>
                      <a:pt x="1338994" y="654907"/>
                      <a:pt x="1336728" y="656149"/>
                    </a:cubicBezTo>
                    <a:cubicBezTo>
                      <a:pt x="1334463" y="657392"/>
                      <a:pt x="1331539" y="657977"/>
                      <a:pt x="1327958" y="657904"/>
                    </a:cubicBezTo>
                    <a:lnTo>
                      <a:pt x="1326203" y="657904"/>
                    </a:lnTo>
                    <a:lnTo>
                      <a:pt x="1317432" y="663166"/>
                    </a:lnTo>
                    <a:cubicBezTo>
                      <a:pt x="1311585" y="663495"/>
                      <a:pt x="1303984" y="665030"/>
                      <a:pt x="1294628" y="667771"/>
                    </a:cubicBezTo>
                    <a:cubicBezTo>
                      <a:pt x="1285272" y="670512"/>
                      <a:pt x="1277671" y="672485"/>
                      <a:pt x="1271823" y="673691"/>
                    </a:cubicBezTo>
                    <a:cubicBezTo>
                      <a:pt x="1269996" y="675518"/>
                      <a:pt x="1268388" y="677565"/>
                      <a:pt x="1266999" y="679831"/>
                    </a:cubicBezTo>
                    <a:cubicBezTo>
                      <a:pt x="1265611" y="682097"/>
                      <a:pt x="1264880" y="684143"/>
                      <a:pt x="1264807" y="685971"/>
                    </a:cubicBezTo>
                    <a:cubicBezTo>
                      <a:pt x="1266305" y="690027"/>
                      <a:pt x="1273395" y="692001"/>
                      <a:pt x="1286076" y="691891"/>
                    </a:cubicBezTo>
                    <a:cubicBezTo>
                      <a:pt x="1298758" y="691781"/>
                      <a:pt x="1308040" y="691562"/>
                      <a:pt x="1313924" y="691233"/>
                    </a:cubicBezTo>
                    <a:lnTo>
                      <a:pt x="1319186" y="705267"/>
                    </a:lnTo>
                    <a:cubicBezTo>
                      <a:pt x="1326167" y="705120"/>
                      <a:pt x="1334134" y="704974"/>
                      <a:pt x="1343087" y="704828"/>
                    </a:cubicBezTo>
                    <a:cubicBezTo>
                      <a:pt x="1352041" y="704682"/>
                      <a:pt x="1356938" y="705413"/>
                      <a:pt x="1357779" y="707021"/>
                    </a:cubicBezTo>
                    <a:cubicBezTo>
                      <a:pt x="1357559" y="709762"/>
                      <a:pt x="1356244" y="712612"/>
                      <a:pt x="1353832" y="715573"/>
                    </a:cubicBezTo>
                    <a:cubicBezTo>
                      <a:pt x="1351420" y="718533"/>
                      <a:pt x="1349227" y="720945"/>
                      <a:pt x="1347254" y="722809"/>
                    </a:cubicBezTo>
                    <a:lnTo>
                      <a:pt x="1370058" y="726317"/>
                    </a:lnTo>
                    <a:lnTo>
                      <a:pt x="1403387" y="715792"/>
                    </a:lnTo>
                    <a:cubicBezTo>
                      <a:pt x="1413182" y="715719"/>
                      <a:pt x="1423414" y="716303"/>
                      <a:pt x="1434086" y="717546"/>
                    </a:cubicBezTo>
                    <a:cubicBezTo>
                      <a:pt x="1444757" y="718789"/>
                      <a:pt x="1454990" y="721127"/>
                      <a:pt x="1464784" y="724563"/>
                    </a:cubicBezTo>
                    <a:lnTo>
                      <a:pt x="1477063" y="733334"/>
                    </a:lnTo>
                    <a:cubicBezTo>
                      <a:pt x="1480608" y="734065"/>
                      <a:pt x="1486236" y="735673"/>
                      <a:pt x="1493948" y="738158"/>
                    </a:cubicBezTo>
                    <a:cubicBezTo>
                      <a:pt x="1501658" y="740643"/>
                      <a:pt x="1505971" y="739620"/>
                      <a:pt x="1506885" y="735088"/>
                    </a:cubicBezTo>
                    <a:cubicBezTo>
                      <a:pt x="1515546" y="734540"/>
                      <a:pt x="1526290" y="733882"/>
                      <a:pt x="1539118" y="733114"/>
                    </a:cubicBezTo>
                    <a:cubicBezTo>
                      <a:pt x="1551945" y="732347"/>
                      <a:pt x="1562251" y="734759"/>
                      <a:pt x="1570035" y="740350"/>
                    </a:cubicBezTo>
                    <a:cubicBezTo>
                      <a:pt x="1574896" y="736988"/>
                      <a:pt x="1581401" y="734942"/>
                      <a:pt x="1589551" y="734211"/>
                    </a:cubicBezTo>
                    <a:cubicBezTo>
                      <a:pt x="1597700" y="733480"/>
                      <a:pt x="1604644" y="733187"/>
                      <a:pt x="1610382" y="733334"/>
                    </a:cubicBezTo>
                    <a:lnTo>
                      <a:pt x="1620907" y="726317"/>
                    </a:lnTo>
                    <a:cubicBezTo>
                      <a:pt x="1622770" y="723722"/>
                      <a:pt x="1625183" y="721895"/>
                      <a:pt x="1628143" y="720835"/>
                    </a:cubicBezTo>
                    <a:cubicBezTo>
                      <a:pt x="1631103" y="719775"/>
                      <a:pt x="1633954" y="719264"/>
                      <a:pt x="1636694" y="719300"/>
                    </a:cubicBezTo>
                    <a:lnTo>
                      <a:pt x="1647220" y="728071"/>
                    </a:lnTo>
                    <a:cubicBezTo>
                      <a:pt x="1647073" y="732493"/>
                      <a:pt x="1646050" y="736805"/>
                      <a:pt x="1644150" y="741008"/>
                    </a:cubicBezTo>
                    <a:cubicBezTo>
                      <a:pt x="1642250" y="745211"/>
                      <a:pt x="1640349" y="749085"/>
                      <a:pt x="1638449" y="752630"/>
                    </a:cubicBezTo>
                    <a:lnTo>
                      <a:pt x="1622661" y="747367"/>
                    </a:lnTo>
                    <a:cubicBezTo>
                      <a:pt x="1619335" y="753251"/>
                      <a:pt x="1611076" y="756832"/>
                      <a:pt x="1597883" y="758112"/>
                    </a:cubicBezTo>
                    <a:cubicBezTo>
                      <a:pt x="1584690" y="759391"/>
                      <a:pt x="1575992" y="759902"/>
                      <a:pt x="1571790" y="759647"/>
                    </a:cubicBezTo>
                    <a:lnTo>
                      <a:pt x="1563018" y="775434"/>
                    </a:lnTo>
                    <a:cubicBezTo>
                      <a:pt x="1561191" y="772766"/>
                      <a:pt x="1558706" y="770647"/>
                      <a:pt x="1555563" y="769075"/>
                    </a:cubicBezTo>
                    <a:cubicBezTo>
                      <a:pt x="1552420" y="767504"/>
                      <a:pt x="1549058" y="766700"/>
                      <a:pt x="1545477" y="766663"/>
                    </a:cubicBezTo>
                    <a:cubicBezTo>
                      <a:pt x="1539337" y="766846"/>
                      <a:pt x="1533197" y="768235"/>
                      <a:pt x="1527058" y="770829"/>
                    </a:cubicBezTo>
                    <a:cubicBezTo>
                      <a:pt x="1520918" y="773424"/>
                      <a:pt x="1514778" y="776129"/>
                      <a:pt x="1508639" y="778943"/>
                    </a:cubicBezTo>
                    <a:cubicBezTo>
                      <a:pt x="1509954" y="779783"/>
                      <a:pt x="1512586" y="780295"/>
                      <a:pt x="1516532" y="780477"/>
                    </a:cubicBezTo>
                    <a:cubicBezTo>
                      <a:pt x="1520480" y="780660"/>
                      <a:pt x="1523111" y="780733"/>
                      <a:pt x="1524426" y="780697"/>
                    </a:cubicBezTo>
                    <a:cubicBezTo>
                      <a:pt x="1553700" y="779820"/>
                      <a:pt x="1583301" y="776311"/>
                      <a:pt x="1613232" y="770172"/>
                    </a:cubicBezTo>
                    <a:cubicBezTo>
                      <a:pt x="1643163" y="764032"/>
                      <a:pt x="1671449" y="760524"/>
                      <a:pt x="1698091" y="759647"/>
                    </a:cubicBezTo>
                    <a:cubicBezTo>
                      <a:pt x="1702476" y="760195"/>
                      <a:pt x="1708616" y="760852"/>
                      <a:pt x="1716510" y="761620"/>
                    </a:cubicBezTo>
                    <a:cubicBezTo>
                      <a:pt x="1724404" y="762387"/>
                      <a:pt x="1728789" y="759975"/>
                      <a:pt x="1729666" y="754384"/>
                    </a:cubicBezTo>
                    <a:cubicBezTo>
                      <a:pt x="1738364" y="754092"/>
                      <a:pt x="1749474" y="753799"/>
                      <a:pt x="1762996" y="753507"/>
                    </a:cubicBezTo>
                    <a:cubicBezTo>
                      <a:pt x="1776518" y="753214"/>
                      <a:pt x="1787628" y="754676"/>
                      <a:pt x="1796326" y="757892"/>
                    </a:cubicBezTo>
                    <a:cubicBezTo>
                      <a:pt x="1795704" y="758733"/>
                      <a:pt x="1793000" y="759245"/>
                      <a:pt x="1788212" y="759427"/>
                    </a:cubicBezTo>
                    <a:cubicBezTo>
                      <a:pt x="1783425" y="759610"/>
                      <a:pt x="1780282" y="759683"/>
                      <a:pt x="1778784" y="759647"/>
                    </a:cubicBezTo>
                    <a:cubicBezTo>
                      <a:pt x="1773142" y="760903"/>
                      <a:pt x="1762400" y="763068"/>
                      <a:pt x="1746559" y="766143"/>
                    </a:cubicBezTo>
                    <a:cubicBezTo>
                      <a:pt x="1730717" y="769219"/>
                      <a:pt x="1715557" y="772684"/>
                      <a:pt x="1701080" y="776539"/>
                    </a:cubicBezTo>
                    <a:cubicBezTo>
                      <a:pt x="1686602" y="780394"/>
                      <a:pt x="1678589" y="784119"/>
                      <a:pt x="1677041" y="787713"/>
                    </a:cubicBezTo>
                    <a:cubicBezTo>
                      <a:pt x="1673130" y="787385"/>
                      <a:pt x="1666041" y="787165"/>
                      <a:pt x="1655771" y="787056"/>
                    </a:cubicBezTo>
                    <a:cubicBezTo>
                      <a:pt x="1645502" y="786946"/>
                      <a:pt x="1639728" y="788920"/>
                      <a:pt x="1638449" y="792976"/>
                    </a:cubicBezTo>
                    <a:lnTo>
                      <a:pt x="1638449" y="794730"/>
                    </a:lnTo>
                    <a:lnTo>
                      <a:pt x="1587577" y="794730"/>
                    </a:lnTo>
                    <a:cubicBezTo>
                      <a:pt x="1580926" y="799445"/>
                      <a:pt x="1566600" y="804049"/>
                      <a:pt x="1544600" y="808544"/>
                    </a:cubicBezTo>
                    <a:cubicBezTo>
                      <a:pt x="1522599" y="813040"/>
                      <a:pt x="1506519" y="815452"/>
                      <a:pt x="1496359" y="815781"/>
                    </a:cubicBezTo>
                    <a:cubicBezTo>
                      <a:pt x="1494130" y="820641"/>
                      <a:pt x="1486748" y="823199"/>
                      <a:pt x="1474213" y="823455"/>
                    </a:cubicBezTo>
                    <a:cubicBezTo>
                      <a:pt x="1461678" y="823711"/>
                      <a:pt x="1452103" y="824076"/>
                      <a:pt x="1445488" y="824551"/>
                    </a:cubicBezTo>
                    <a:cubicBezTo>
                      <a:pt x="1445196" y="829522"/>
                      <a:pt x="1442272" y="831860"/>
                      <a:pt x="1436717" y="831568"/>
                    </a:cubicBezTo>
                    <a:cubicBezTo>
                      <a:pt x="1432551" y="831020"/>
                      <a:pt x="1427288" y="830362"/>
                      <a:pt x="1420929" y="829595"/>
                    </a:cubicBezTo>
                    <a:cubicBezTo>
                      <a:pt x="1414570" y="828827"/>
                      <a:pt x="1411062" y="831239"/>
                      <a:pt x="1410404" y="836831"/>
                    </a:cubicBezTo>
                    <a:lnTo>
                      <a:pt x="1363041" y="843847"/>
                    </a:lnTo>
                    <a:cubicBezTo>
                      <a:pt x="1359716" y="847283"/>
                      <a:pt x="1354088" y="850060"/>
                      <a:pt x="1346157" y="852180"/>
                    </a:cubicBezTo>
                    <a:cubicBezTo>
                      <a:pt x="1338227" y="854300"/>
                      <a:pt x="1332160" y="856200"/>
                      <a:pt x="1327958" y="857881"/>
                    </a:cubicBezTo>
                    <a:cubicBezTo>
                      <a:pt x="1328250" y="861060"/>
                      <a:pt x="1329419" y="863472"/>
                      <a:pt x="1331466" y="865117"/>
                    </a:cubicBezTo>
                    <a:cubicBezTo>
                      <a:pt x="1333512" y="866762"/>
                      <a:pt x="1334682" y="869612"/>
                      <a:pt x="1334974" y="873669"/>
                    </a:cubicBezTo>
                    <a:lnTo>
                      <a:pt x="1317432" y="884194"/>
                    </a:lnTo>
                    <a:cubicBezTo>
                      <a:pt x="1307601" y="884742"/>
                      <a:pt x="1289987" y="887593"/>
                      <a:pt x="1264587" y="892745"/>
                    </a:cubicBezTo>
                    <a:cubicBezTo>
                      <a:pt x="1239188" y="897898"/>
                      <a:pt x="1222889" y="902065"/>
                      <a:pt x="1215689" y="905244"/>
                    </a:cubicBezTo>
                    <a:lnTo>
                      <a:pt x="1191131" y="905244"/>
                    </a:lnTo>
                    <a:cubicBezTo>
                      <a:pt x="1191021" y="906377"/>
                      <a:pt x="1190363" y="908058"/>
                      <a:pt x="1189157" y="910287"/>
                    </a:cubicBezTo>
                    <a:cubicBezTo>
                      <a:pt x="1187951" y="912517"/>
                      <a:pt x="1186855" y="913759"/>
                      <a:pt x="1185868" y="914015"/>
                    </a:cubicBezTo>
                    <a:cubicBezTo>
                      <a:pt x="1184406" y="913723"/>
                      <a:pt x="1183822" y="912553"/>
                      <a:pt x="1184114" y="910507"/>
                    </a:cubicBezTo>
                    <a:cubicBezTo>
                      <a:pt x="1170080" y="911968"/>
                      <a:pt x="1156047" y="912553"/>
                      <a:pt x="1142014" y="912261"/>
                    </a:cubicBezTo>
                    <a:cubicBezTo>
                      <a:pt x="1141612" y="915623"/>
                      <a:pt x="1139346" y="917670"/>
                      <a:pt x="1135216" y="918400"/>
                    </a:cubicBezTo>
                    <a:cubicBezTo>
                      <a:pt x="1131086" y="919131"/>
                      <a:pt x="1127505" y="919424"/>
                      <a:pt x="1124472" y="919278"/>
                    </a:cubicBezTo>
                    <a:lnTo>
                      <a:pt x="1117455" y="919278"/>
                    </a:lnTo>
                    <a:lnTo>
                      <a:pt x="1098159" y="928048"/>
                    </a:lnTo>
                    <a:cubicBezTo>
                      <a:pt x="1098414" y="933932"/>
                      <a:pt x="1097903" y="937514"/>
                      <a:pt x="1096624" y="938793"/>
                    </a:cubicBezTo>
                    <a:cubicBezTo>
                      <a:pt x="1095345" y="940072"/>
                      <a:pt x="1091763" y="940584"/>
                      <a:pt x="1085880" y="940328"/>
                    </a:cubicBezTo>
                    <a:lnTo>
                      <a:pt x="1085880" y="971903"/>
                    </a:lnTo>
                    <a:lnTo>
                      <a:pt x="1077109" y="982428"/>
                    </a:lnTo>
                    <a:cubicBezTo>
                      <a:pt x="1075062" y="995000"/>
                      <a:pt x="1070384" y="1006695"/>
                      <a:pt x="1063075" y="1017512"/>
                    </a:cubicBezTo>
                    <a:cubicBezTo>
                      <a:pt x="1061869" y="1017439"/>
                      <a:pt x="1059896" y="1017585"/>
                      <a:pt x="1057155" y="1017951"/>
                    </a:cubicBezTo>
                    <a:cubicBezTo>
                      <a:pt x="1054414" y="1018316"/>
                      <a:pt x="1052879" y="1019339"/>
                      <a:pt x="1052550" y="1021020"/>
                    </a:cubicBezTo>
                    <a:cubicBezTo>
                      <a:pt x="1052733" y="1021898"/>
                      <a:pt x="1053683" y="1022775"/>
                      <a:pt x="1055400" y="1023652"/>
                    </a:cubicBezTo>
                    <a:cubicBezTo>
                      <a:pt x="1057118" y="1024529"/>
                      <a:pt x="1058507" y="1025406"/>
                      <a:pt x="1059567" y="1026283"/>
                    </a:cubicBezTo>
                    <a:cubicBezTo>
                      <a:pt x="1059822" y="1031326"/>
                      <a:pt x="1059311" y="1034396"/>
                      <a:pt x="1058032" y="1035492"/>
                    </a:cubicBezTo>
                    <a:cubicBezTo>
                      <a:pt x="1056753" y="1036589"/>
                      <a:pt x="1053171" y="1037027"/>
                      <a:pt x="1047287" y="1036808"/>
                    </a:cubicBezTo>
                    <a:cubicBezTo>
                      <a:pt x="1048091" y="1040463"/>
                      <a:pt x="1047360" y="1043679"/>
                      <a:pt x="1045095" y="1046456"/>
                    </a:cubicBezTo>
                    <a:cubicBezTo>
                      <a:pt x="1042829" y="1049234"/>
                      <a:pt x="1039467" y="1050695"/>
                      <a:pt x="1035008" y="1050842"/>
                    </a:cubicBezTo>
                    <a:cubicBezTo>
                      <a:pt x="1030623" y="1061476"/>
                      <a:pt x="1025799" y="1072221"/>
                      <a:pt x="1020536" y="1083075"/>
                    </a:cubicBezTo>
                    <a:cubicBezTo>
                      <a:pt x="1015274" y="1093929"/>
                      <a:pt x="1009572" y="1104235"/>
                      <a:pt x="1003433" y="1113992"/>
                    </a:cubicBezTo>
                    <a:cubicBezTo>
                      <a:pt x="1003506" y="1120534"/>
                      <a:pt x="1002044" y="1126747"/>
                      <a:pt x="999047" y="1132631"/>
                    </a:cubicBezTo>
                    <a:cubicBezTo>
                      <a:pt x="996050" y="1138514"/>
                      <a:pt x="991080" y="1141657"/>
                      <a:pt x="984137" y="1142059"/>
                    </a:cubicBezTo>
                    <a:cubicBezTo>
                      <a:pt x="981469" y="1141986"/>
                      <a:pt x="979349" y="1141255"/>
                      <a:pt x="977778" y="1139867"/>
                    </a:cubicBezTo>
                    <a:cubicBezTo>
                      <a:pt x="976206" y="1138478"/>
                      <a:pt x="975402" y="1136870"/>
                      <a:pt x="975366" y="1135043"/>
                    </a:cubicBezTo>
                    <a:lnTo>
                      <a:pt x="977120" y="1126272"/>
                    </a:lnTo>
                    <a:cubicBezTo>
                      <a:pt x="978180" y="1126308"/>
                      <a:pt x="979568" y="1126235"/>
                      <a:pt x="981286" y="1126052"/>
                    </a:cubicBezTo>
                    <a:cubicBezTo>
                      <a:pt x="983004" y="1125870"/>
                      <a:pt x="983954" y="1125358"/>
                      <a:pt x="984137" y="1124517"/>
                    </a:cubicBezTo>
                    <a:cubicBezTo>
                      <a:pt x="983881" y="1123640"/>
                      <a:pt x="982638" y="1122763"/>
                      <a:pt x="980409" y="1121886"/>
                    </a:cubicBezTo>
                    <a:cubicBezTo>
                      <a:pt x="978180" y="1121009"/>
                      <a:pt x="976499" y="1120132"/>
                      <a:pt x="975366" y="1119255"/>
                    </a:cubicBezTo>
                    <a:cubicBezTo>
                      <a:pt x="975439" y="1118195"/>
                      <a:pt x="975293" y="1116806"/>
                      <a:pt x="974927" y="1115089"/>
                    </a:cubicBezTo>
                    <a:cubicBezTo>
                      <a:pt x="974562" y="1113371"/>
                      <a:pt x="973538" y="1112421"/>
                      <a:pt x="971857" y="1112238"/>
                    </a:cubicBezTo>
                    <a:cubicBezTo>
                      <a:pt x="969993" y="1112421"/>
                      <a:pt x="968020" y="1113371"/>
                      <a:pt x="965937" y="1115089"/>
                    </a:cubicBezTo>
                    <a:cubicBezTo>
                      <a:pt x="963854" y="1116806"/>
                      <a:pt x="962319" y="1118195"/>
                      <a:pt x="961332" y="1119255"/>
                    </a:cubicBezTo>
                    <a:lnTo>
                      <a:pt x="961332" y="1145568"/>
                    </a:lnTo>
                    <a:cubicBezTo>
                      <a:pt x="964585" y="1147578"/>
                      <a:pt x="969043" y="1150574"/>
                      <a:pt x="974708" y="1154558"/>
                    </a:cubicBezTo>
                    <a:cubicBezTo>
                      <a:pt x="980372" y="1158541"/>
                      <a:pt x="983515" y="1161977"/>
                      <a:pt x="984137" y="1164864"/>
                    </a:cubicBezTo>
                    <a:cubicBezTo>
                      <a:pt x="983990" y="1166545"/>
                      <a:pt x="982967" y="1167568"/>
                      <a:pt x="981067" y="1167934"/>
                    </a:cubicBezTo>
                    <a:cubicBezTo>
                      <a:pt x="979166" y="1168299"/>
                      <a:pt x="977266" y="1168445"/>
                      <a:pt x="975366" y="1168372"/>
                    </a:cubicBezTo>
                    <a:cubicBezTo>
                      <a:pt x="974781" y="1174146"/>
                      <a:pt x="972442" y="1179263"/>
                      <a:pt x="968349" y="1183721"/>
                    </a:cubicBezTo>
                    <a:cubicBezTo>
                      <a:pt x="964256" y="1188180"/>
                      <a:pt x="961917" y="1194173"/>
                      <a:pt x="961332" y="1201702"/>
                    </a:cubicBezTo>
                    <a:cubicBezTo>
                      <a:pt x="961478" y="1204370"/>
                      <a:pt x="961186" y="1206489"/>
                      <a:pt x="960455" y="1208061"/>
                    </a:cubicBezTo>
                    <a:cubicBezTo>
                      <a:pt x="959724" y="1209632"/>
                      <a:pt x="957678" y="1210436"/>
                      <a:pt x="954315" y="1210473"/>
                    </a:cubicBezTo>
                    <a:lnTo>
                      <a:pt x="947299" y="1210473"/>
                    </a:lnTo>
                    <a:cubicBezTo>
                      <a:pt x="947335" y="1213287"/>
                      <a:pt x="946824" y="1216430"/>
                      <a:pt x="945764" y="1219901"/>
                    </a:cubicBezTo>
                    <a:cubicBezTo>
                      <a:pt x="944704" y="1223373"/>
                      <a:pt x="942877" y="1226078"/>
                      <a:pt x="940282" y="1228014"/>
                    </a:cubicBezTo>
                    <a:cubicBezTo>
                      <a:pt x="940355" y="1229147"/>
                      <a:pt x="940209" y="1230829"/>
                      <a:pt x="939843" y="1233058"/>
                    </a:cubicBezTo>
                    <a:cubicBezTo>
                      <a:pt x="939478" y="1235287"/>
                      <a:pt x="938455" y="1236530"/>
                      <a:pt x="936774" y="1236785"/>
                    </a:cubicBezTo>
                    <a:cubicBezTo>
                      <a:pt x="935896" y="1235835"/>
                      <a:pt x="934581" y="1231157"/>
                      <a:pt x="932827" y="1222752"/>
                    </a:cubicBezTo>
                    <a:cubicBezTo>
                      <a:pt x="931072" y="1214347"/>
                      <a:pt x="928880" y="1207915"/>
                      <a:pt x="926248" y="1203456"/>
                    </a:cubicBezTo>
                    <a:cubicBezTo>
                      <a:pt x="921571" y="1204845"/>
                      <a:pt x="918647" y="1210400"/>
                      <a:pt x="917478" y="1220121"/>
                    </a:cubicBezTo>
                    <a:cubicBezTo>
                      <a:pt x="916308" y="1229842"/>
                      <a:pt x="913384" y="1235397"/>
                      <a:pt x="908707" y="1236785"/>
                    </a:cubicBezTo>
                    <a:lnTo>
                      <a:pt x="892919" y="1266607"/>
                    </a:lnTo>
                    <a:cubicBezTo>
                      <a:pt x="891969" y="1273258"/>
                      <a:pt x="888168" y="1278813"/>
                      <a:pt x="881517" y="1283271"/>
                    </a:cubicBezTo>
                    <a:cubicBezTo>
                      <a:pt x="874865" y="1287730"/>
                      <a:pt x="871065" y="1293285"/>
                      <a:pt x="870114" y="1299936"/>
                    </a:cubicBezTo>
                    <a:lnTo>
                      <a:pt x="870114" y="1320986"/>
                    </a:lnTo>
                    <a:lnTo>
                      <a:pt x="885902" y="1317478"/>
                    </a:lnTo>
                    <a:cubicBezTo>
                      <a:pt x="887766" y="1308671"/>
                      <a:pt x="890616" y="1299973"/>
                      <a:pt x="894454" y="1291385"/>
                    </a:cubicBezTo>
                    <a:cubicBezTo>
                      <a:pt x="898291" y="1282796"/>
                      <a:pt x="902457" y="1274537"/>
                      <a:pt x="906952" y="1266607"/>
                    </a:cubicBezTo>
                    <a:cubicBezTo>
                      <a:pt x="910388" y="1266533"/>
                      <a:pt x="912727" y="1265364"/>
                      <a:pt x="913969" y="1263098"/>
                    </a:cubicBezTo>
                    <a:cubicBezTo>
                      <a:pt x="915212" y="1260832"/>
                      <a:pt x="915796" y="1257909"/>
                      <a:pt x="915723" y="1254327"/>
                    </a:cubicBezTo>
                    <a:lnTo>
                      <a:pt x="915723" y="1250819"/>
                    </a:lnTo>
                    <a:cubicBezTo>
                      <a:pt x="917514" y="1248919"/>
                      <a:pt x="919634" y="1247018"/>
                      <a:pt x="922082" y="1245118"/>
                    </a:cubicBezTo>
                    <a:cubicBezTo>
                      <a:pt x="924531" y="1243217"/>
                      <a:pt x="927089" y="1242194"/>
                      <a:pt x="929757" y="1242048"/>
                    </a:cubicBezTo>
                    <a:cubicBezTo>
                      <a:pt x="931438" y="1242158"/>
                      <a:pt x="932461" y="1242815"/>
                      <a:pt x="932827" y="1244021"/>
                    </a:cubicBezTo>
                    <a:cubicBezTo>
                      <a:pt x="933192" y="1245227"/>
                      <a:pt x="933338" y="1246324"/>
                      <a:pt x="933265" y="1247311"/>
                    </a:cubicBezTo>
                    <a:lnTo>
                      <a:pt x="933265" y="1261344"/>
                    </a:lnTo>
                    <a:lnTo>
                      <a:pt x="926248" y="1266607"/>
                    </a:lnTo>
                    <a:cubicBezTo>
                      <a:pt x="925956" y="1270846"/>
                      <a:pt x="924787" y="1274647"/>
                      <a:pt x="922740" y="1278009"/>
                    </a:cubicBezTo>
                    <a:cubicBezTo>
                      <a:pt x="920694" y="1281371"/>
                      <a:pt x="919524" y="1285172"/>
                      <a:pt x="919232" y="1289411"/>
                    </a:cubicBezTo>
                    <a:lnTo>
                      <a:pt x="910461" y="1299936"/>
                    </a:lnTo>
                    <a:lnTo>
                      <a:pt x="906952" y="1324495"/>
                    </a:lnTo>
                    <a:cubicBezTo>
                      <a:pt x="903188" y="1328588"/>
                      <a:pt x="901068" y="1333558"/>
                      <a:pt x="900593" y="1339405"/>
                    </a:cubicBezTo>
                    <a:cubicBezTo>
                      <a:pt x="900118" y="1345253"/>
                      <a:pt x="897560" y="1348469"/>
                      <a:pt x="892919" y="1349053"/>
                    </a:cubicBezTo>
                    <a:cubicBezTo>
                      <a:pt x="888497" y="1350004"/>
                      <a:pt x="885062" y="1355120"/>
                      <a:pt x="882613" y="1364403"/>
                    </a:cubicBezTo>
                    <a:cubicBezTo>
                      <a:pt x="880164" y="1373685"/>
                      <a:pt x="878922" y="1381433"/>
                      <a:pt x="878885" y="1387646"/>
                    </a:cubicBezTo>
                    <a:lnTo>
                      <a:pt x="870114" y="1403433"/>
                    </a:lnTo>
                    <a:cubicBezTo>
                      <a:pt x="860211" y="1403872"/>
                      <a:pt x="855898" y="1407380"/>
                      <a:pt x="857177" y="1413958"/>
                    </a:cubicBezTo>
                    <a:cubicBezTo>
                      <a:pt x="858456" y="1420537"/>
                      <a:pt x="856337" y="1427553"/>
                      <a:pt x="850818" y="1435009"/>
                    </a:cubicBezTo>
                    <a:lnTo>
                      <a:pt x="843802" y="1452550"/>
                    </a:lnTo>
                    <a:cubicBezTo>
                      <a:pt x="849685" y="1453647"/>
                      <a:pt x="849759" y="1458471"/>
                      <a:pt x="844021" y="1467023"/>
                    </a:cubicBezTo>
                    <a:cubicBezTo>
                      <a:pt x="838283" y="1475574"/>
                      <a:pt x="833532" y="1481275"/>
                      <a:pt x="829768" y="1484126"/>
                    </a:cubicBezTo>
                    <a:cubicBezTo>
                      <a:pt x="827283" y="1488658"/>
                      <a:pt x="825675" y="1493628"/>
                      <a:pt x="824944" y="1499036"/>
                    </a:cubicBezTo>
                    <a:cubicBezTo>
                      <a:pt x="824213" y="1504445"/>
                      <a:pt x="823482" y="1509415"/>
                      <a:pt x="822751" y="1513947"/>
                    </a:cubicBezTo>
                    <a:cubicBezTo>
                      <a:pt x="812847" y="1527725"/>
                      <a:pt x="803711" y="1547971"/>
                      <a:pt x="795342" y="1574686"/>
                    </a:cubicBezTo>
                    <a:cubicBezTo>
                      <a:pt x="786973" y="1601401"/>
                      <a:pt x="775644" y="1625594"/>
                      <a:pt x="761355" y="1647265"/>
                    </a:cubicBezTo>
                    <a:cubicBezTo>
                      <a:pt x="761062" y="1654136"/>
                      <a:pt x="759893" y="1660568"/>
                      <a:pt x="757846" y="1666561"/>
                    </a:cubicBezTo>
                    <a:cubicBezTo>
                      <a:pt x="755800" y="1672555"/>
                      <a:pt x="754630" y="1678987"/>
                      <a:pt x="754338" y="1685857"/>
                    </a:cubicBezTo>
                    <a:cubicBezTo>
                      <a:pt x="748856" y="1689987"/>
                      <a:pt x="744032" y="1694007"/>
                      <a:pt x="739866" y="1697917"/>
                    </a:cubicBezTo>
                    <a:cubicBezTo>
                      <a:pt x="735700" y="1701828"/>
                      <a:pt x="733507" y="1707164"/>
                      <a:pt x="733288" y="1713924"/>
                    </a:cubicBezTo>
                    <a:cubicBezTo>
                      <a:pt x="731461" y="1713924"/>
                      <a:pt x="729852" y="1714363"/>
                      <a:pt x="728464" y="1715240"/>
                    </a:cubicBezTo>
                    <a:cubicBezTo>
                      <a:pt x="727075" y="1716117"/>
                      <a:pt x="726344" y="1717433"/>
                      <a:pt x="726271" y="1719187"/>
                    </a:cubicBezTo>
                    <a:cubicBezTo>
                      <a:pt x="726417" y="1721855"/>
                      <a:pt x="726125" y="1723974"/>
                      <a:pt x="725394" y="1725546"/>
                    </a:cubicBezTo>
                    <a:cubicBezTo>
                      <a:pt x="724663" y="1727117"/>
                      <a:pt x="722616" y="1727921"/>
                      <a:pt x="719254" y="1727958"/>
                    </a:cubicBezTo>
                    <a:cubicBezTo>
                      <a:pt x="719547" y="1734755"/>
                      <a:pt x="718962" y="1739141"/>
                      <a:pt x="717500" y="1741114"/>
                    </a:cubicBezTo>
                    <a:cubicBezTo>
                      <a:pt x="716038" y="1743088"/>
                      <a:pt x="711945" y="1743965"/>
                      <a:pt x="705221" y="1743746"/>
                    </a:cubicBezTo>
                    <a:cubicBezTo>
                      <a:pt x="698789" y="1755331"/>
                      <a:pt x="694111" y="1767683"/>
                      <a:pt x="691187" y="1780803"/>
                    </a:cubicBezTo>
                    <a:cubicBezTo>
                      <a:pt x="688264" y="1793923"/>
                      <a:pt x="683586" y="1806714"/>
                      <a:pt x="677154" y="1819176"/>
                    </a:cubicBezTo>
                    <a:cubicBezTo>
                      <a:pt x="677483" y="1824292"/>
                      <a:pt x="677264" y="1827654"/>
                      <a:pt x="676496" y="1829262"/>
                    </a:cubicBezTo>
                    <a:cubicBezTo>
                      <a:pt x="675729" y="1830870"/>
                      <a:pt x="672439" y="1831601"/>
                      <a:pt x="666629" y="1831455"/>
                    </a:cubicBezTo>
                    <a:cubicBezTo>
                      <a:pt x="666483" y="1831418"/>
                      <a:pt x="665898" y="1831491"/>
                      <a:pt x="664874" y="1831674"/>
                    </a:cubicBezTo>
                    <a:cubicBezTo>
                      <a:pt x="663851" y="1831857"/>
                      <a:pt x="663267" y="1832369"/>
                      <a:pt x="663120" y="1833209"/>
                    </a:cubicBezTo>
                    <a:cubicBezTo>
                      <a:pt x="663595" y="1834269"/>
                      <a:pt x="665715" y="1835658"/>
                      <a:pt x="669479" y="1837375"/>
                    </a:cubicBezTo>
                    <a:cubicBezTo>
                      <a:pt x="673244" y="1839093"/>
                      <a:pt x="675802" y="1840043"/>
                      <a:pt x="677154" y="1840226"/>
                    </a:cubicBezTo>
                    <a:cubicBezTo>
                      <a:pt x="675692" y="1847243"/>
                      <a:pt x="673353" y="1854259"/>
                      <a:pt x="670137" y="1861276"/>
                    </a:cubicBezTo>
                    <a:lnTo>
                      <a:pt x="654349" y="1868293"/>
                    </a:lnTo>
                    <a:lnTo>
                      <a:pt x="642070" y="1901622"/>
                    </a:lnTo>
                    <a:cubicBezTo>
                      <a:pt x="637867" y="1904363"/>
                      <a:pt x="632239" y="1915546"/>
                      <a:pt x="625186" y="1935171"/>
                    </a:cubicBezTo>
                    <a:cubicBezTo>
                      <a:pt x="618133" y="1954796"/>
                      <a:pt x="613820" y="1966418"/>
                      <a:pt x="612249" y="1970036"/>
                    </a:cubicBezTo>
                    <a:cubicBezTo>
                      <a:pt x="609508" y="1970072"/>
                      <a:pt x="607096" y="1969561"/>
                      <a:pt x="605013" y="1968501"/>
                    </a:cubicBezTo>
                    <a:cubicBezTo>
                      <a:pt x="602930" y="1967441"/>
                      <a:pt x="601833" y="1965614"/>
                      <a:pt x="601724" y="1963019"/>
                    </a:cubicBezTo>
                    <a:cubicBezTo>
                      <a:pt x="602089" y="1959218"/>
                      <a:pt x="603990" y="1952348"/>
                      <a:pt x="607425" y="1942407"/>
                    </a:cubicBezTo>
                    <a:cubicBezTo>
                      <a:pt x="610860" y="1932467"/>
                      <a:pt x="613638" y="1926473"/>
                      <a:pt x="615757" y="1924427"/>
                    </a:cubicBezTo>
                    <a:cubicBezTo>
                      <a:pt x="615977" y="1919347"/>
                      <a:pt x="616854" y="1915035"/>
                      <a:pt x="618389" y="1911490"/>
                    </a:cubicBezTo>
                    <a:cubicBezTo>
                      <a:pt x="619924" y="1907945"/>
                      <a:pt x="620801" y="1904071"/>
                      <a:pt x="621020" y="1899868"/>
                    </a:cubicBezTo>
                    <a:cubicBezTo>
                      <a:pt x="623615" y="1897968"/>
                      <a:pt x="625442" y="1895190"/>
                      <a:pt x="626502" y="1891536"/>
                    </a:cubicBezTo>
                    <a:cubicBezTo>
                      <a:pt x="627561" y="1887881"/>
                      <a:pt x="628073" y="1884227"/>
                      <a:pt x="628037" y="1880572"/>
                    </a:cubicBezTo>
                    <a:cubicBezTo>
                      <a:pt x="631472" y="1880463"/>
                      <a:pt x="633811" y="1879366"/>
                      <a:pt x="635053" y="1877283"/>
                    </a:cubicBezTo>
                    <a:cubicBezTo>
                      <a:pt x="636296" y="1875200"/>
                      <a:pt x="636881" y="1872788"/>
                      <a:pt x="636808" y="1870047"/>
                    </a:cubicBezTo>
                    <a:lnTo>
                      <a:pt x="636808" y="1866539"/>
                    </a:lnTo>
                    <a:cubicBezTo>
                      <a:pt x="639402" y="1864602"/>
                      <a:pt x="641230" y="1861897"/>
                      <a:pt x="642289" y="1858426"/>
                    </a:cubicBezTo>
                    <a:cubicBezTo>
                      <a:pt x="643349" y="1854954"/>
                      <a:pt x="643861" y="1851811"/>
                      <a:pt x="643824" y="1848997"/>
                    </a:cubicBezTo>
                    <a:cubicBezTo>
                      <a:pt x="647479" y="1845342"/>
                      <a:pt x="650695" y="1838179"/>
                      <a:pt x="653472" y="1827508"/>
                    </a:cubicBezTo>
                    <a:cubicBezTo>
                      <a:pt x="656250" y="1816837"/>
                      <a:pt x="657712" y="1808797"/>
                      <a:pt x="657858" y="1803388"/>
                    </a:cubicBezTo>
                    <a:cubicBezTo>
                      <a:pt x="657785" y="1802328"/>
                      <a:pt x="657931" y="1800939"/>
                      <a:pt x="658296" y="1799222"/>
                    </a:cubicBezTo>
                    <a:cubicBezTo>
                      <a:pt x="658662" y="1797504"/>
                      <a:pt x="659685" y="1796554"/>
                      <a:pt x="661366" y="1796371"/>
                    </a:cubicBezTo>
                    <a:lnTo>
                      <a:pt x="664874" y="1796371"/>
                    </a:lnTo>
                    <a:cubicBezTo>
                      <a:pt x="664911" y="1782191"/>
                      <a:pt x="667031" y="1768012"/>
                      <a:pt x="671234" y="1753832"/>
                    </a:cubicBezTo>
                    <a:cubicBezTo>
                      <a:pt x="675436" y="1739653"/>
                      <a:pt x="681503" y="1726350"/>
                      <a:pt x="689433" y="1713924"/>
                    </a:cubicBezTo>
                    <a:lnTo>
                      <a:pt x="698204" y="1710416"/>
                    </a:lnTo>
                    <a:cubicBezTo>
                      <a:pt x="697839" y="1706396"/>
                      <a:pt x="697692" y="1701718"/>
                      <a:pt x="697766" y="1696383"/>
                    </a:cubicBezTo>
                    <a:cubicBezTo>
                      <a:pt x="697839" y="1691047"/>
                      <a:pt x="700324" y="1688123"/>
                      <a:pt x="705221" y="1687612"/>
                    </a:cubicBezTo>
                    <a:lnTo>
                      <a:pt x="712238" y="1687612"/>
                    </a:lnTo>
                    <a:cubicBezTo>
                      <a:pt x="713042" y="1679864"/>
                      <a:pt x="714503" y="1670362"/>
                      <a:pt x="716623" y="1659106"/>
                    </a:cubicBezTo>
                    <a:cubicBezTo>
                      <a:pt x="718743" y="1647850"/>
                      <a:pt x="721959" y="1639225"/>
                      <a:pt x="726271" y="1633232"/>
                    </a:cubicBezTo>
                    <a:cubicBezTo>
                      <a:pt x="726563" y="1630052"/>
                      <a:pt x="727733" y="1627640"/>
                      <a:pt x="729779" y="1625996"/>
                    </a:cubicBezTo>
                    <a:cubicBezTo>
                      <a:pt x="731826" y="1624351"/>
                      <a:pt x="732995" y="1621501"/>
                      <a:pt x="733288" y="1617444"/>
                    </a:cubicBezTo>
                    <a:cubicBezTo>
                      <a:pt x="735883" y="1614703"/>
                      <a:pt x="737710" y="1611414"/>
                      <a:pt x="738770" y="1607577"/>
                    </a:cubicBezTo>
                    <a:cubicBezTo>
                      <a:pt x="739829" y="1603739"/>
                      <a:pt x="740341" y="1600012"/>
                      <a:pt x="740305" y="1596394"/>
                    </a:cubicBezTo>
                    <a:cubicBezTo>
                      <a:pt x="736833" y="1596211"/>
                      <a:pt x="734567" y="1594822"/>
                      <a:pt x="733507" y="1592228"/>
                    </a:cubicBezTo>
                    <a:cubicBezTo>
                      <a:pt x="732447" y="1589633"/>
                      <a:pt x="732374" y="1586929"/>
                      <a:pt x="733288" y="1584115"/>
                    </a:cubicBezTo>
                    <a:cubicBezTo>
                      <a:pt x="727075" y="1598513"/>
                      <a:pt x="720643" y="1616202"/>
                      <a:pt x="713992" y="1637179"/>
                    </a:cubicBezTo>
                    <a:cubicBezTo>
                      <a:pt x="707340" y="1658156"/>
                      <a:pt x="695646" y="1669704"/>
                      <a:pt x="678908" y="1671824"/>
                    </a:cubicBezTo>
                    <a:lnTo>
                      <a:pt x="677154" y="1650774"/>
                    </a:lnTo>
                    <a:cubicBezTo>
                      <a:pt x="678031" y="1645365"/>
                      <a:pt x="681539" y="1642149"/>
                      <a:pt x="687679" y="1641126"/>
                    </a:cubicBezTo>
                    <a:cubicBezTo>
                      <a:pt x="693819" y="1640102"/>
                      <a:pt x="697327" y="1636886"/>
                      <a:pt x="698204" y="1631478"/>
                    </a:cubicBezTo>
                    <a:cubicBezTo>
                      <a:pt x="698204" y="1622707"/>
                      <a:pt x="696450" y="1613936"/>
                      <a:pt x="692942" y="1605165"/>
                    </a:cubicBezTo>
                    <a:cubicBezTo>
                      <a:pt x="691260" y="1605786"/>
                      <a:pt x="690237" y="1608490"/>
                      <a:pt x="689872" y="1613278"/>
                    </a:cubicBezTo>
                    <a:cubicBezTo>
                      <a:pt x="689506" y="1618065"/>
                      <a:pt x="689360" y="1621208"/>
                      <a:pt x="689433" y="1622707"/>
                    </a:cubicBezTo>
                    <a:cubicBezTo>
                      <a:pt x="688629" y="1629212"/>
                      <a:pt x="685413" y="1634182"/>
                      <a:pt x="679785" y="1637617"/>
                    </a:cubicBezTo>
                    <a:cubicBezTo>
                      <a:pt x="674157" y="1641053"/>
                      <a:pt x="670941" y="1646023"/>
                      <a:pt x="670137" y="1652528"/>
                    </a:cubicBezTo>
                    <a:cubicBezTo>
                      <a:pt x="670137" y="1655232"/>
                      <a:pt x="669699" y="1658156"/>
                      <a:pt x="668821" y="1661299"/>
                    </a:cubicBezTo>
                    <a:cubicBezTo>
                      <a:pt x="667944" y="1664442"/>
                      <a:pt x="666629" y="1667365"/>
                      <a:pt x="664874" y="1670070"/>
                    </a:cubicBezTo>
                    <a:lnTo>
                      <a:pt x="664874" y="1682349"/>
                    </a:lnTo>
                    <a:cubicBezTo>
                      <a:pt x="660270" y="1686369"/>
                      <a:pt x="655446" y="1692363"/>
                      <a:pt x="650402" y="1700330"/>
                    </a:cubicBezTo>
                    <a:cubicBezTo>
                      <a:pt x="645359" y="1708296"/>
                      <a:pt x="641412" y="1715167"/>
                      <a:pt x="638562" y="1720941"/>
                    </a:cubicBezTo>
                    <a:cubicBezTo>
                      <a:pt x="635821" y="1720905"/>
                      <a:pt x="633409" y="1720101"/>
                      <a:pt x="631326" y="1718529"/>
                    </a:cubicBezTo>
                    <a:cubicBezTo>
                      <a:pt x="629243" y="1716958"/>
                      <a:pt x="628146" y="1714838"/>
                      <a:pt x="628037" y="1712170"/>
                    </a:cubicBezTo>
                    <a:lnTo>
                      <a:pt x="628037" y="1699891"/>
                    </a:lnTo>
                    <a:lnTo>
                      <a:pt x="636808" y="1691120"/>
                    </a:lnTo>
                    <a:cubicBezTo>
                      <a:pt x="631253" y="1678841"/>
                      <a:pt x="628329" y="1666561"/>
                      <a:pt x="628037" y="1654282"/>
                    </a:cubicBezTo>
                    <a:cubicBezTo>
                      <a:pt x="627964" y="1650627"/>
                      <a:pt x="628548" y="1647412"/>
                      <a:pt x="629791" y="1644634"/>
                    </a:cubicBezTo>
                    <a:cubicBezTo>
                      <a:pt x="631033" y="1641857"/>
                      <a:pt x="633372" y="1640395"/>
                      <a:pt x="636808" y="1640249"/>
                    </a:cubicBezTo>
                    <a:cubicBezTo>
                      <a:pt x="637392" y="1630454"/>
                      <a:pt x="639731" y="1620660"/>
                      <a:pt x="643824" y="1610866"/>
                    </a:cubicBezTo>
                    <a:cubicBezTo>
                      <a:pt x="647917" y="1601072"/>
                      <a:pt x="650256" y="1592155"/>
                      <a:pt x="650841" y="1584115"/>
                    </a:cubicBezTo>
                    <a:cubicBezTo>
                      <a:pt x="651133" y="1576806"/>
                      <a:pt x="648795" y="1570373"/>
                      <a:pt x="643824" y="1564818"/>
                    </a:cubicBezTo>
                    <a:cubicBezTo>
                      <a:pt x="644701" y="1558423"/>
                      <a:pt x="648210" y="1550602"/>
                      <a:pt x="654349" y="1541356"/>
                    </a:cubicBezTo>
                    <a:cubicBezTo>
                      <a:pt x="660489" y="1532110"/>
                      <a:pt x="663997" y="1522974"/>
                      <a:pt x="664874" y="1513947"/>
                    </a:cubicBezTo>
                    <a:cubicBezTo>
                      <a:pt x="664655" y="1511389"/>
                      <a:pt x="664655" y="1506857"/>
                      <a:pt x="664874" y="1500352"/>
                    </a:cubicBezTo>
                    <a:cubicBezTo>
                      <a:pt x="665094" y="1493847"/>
                      <a:pt x="666848" y="1490192"/>
                      <a:pt x="670137" y="1489388"/>
                    </a:cubicBezTo>
                    <a:cubicBezTo>
                      <a:pt x="671928" y="1483980"/>
                      <a:pt x="674486" y="1478571"/>
                      <a:pt x="677812" y="1473162"/>
                    </a:cubicBezTo>
                    <a:cubicBezTo>
                      <a:pt x="681137" y="1467753"/>
                      <a:pt x="685011" y="1463222"/>
                      <a:pt x="689433" y="1459567"/>
                    </a:cubicBezTo>
                    <a:cubicBezTo>
                      <a:pt x="683294" y="1458288"/>
                      <a:pt x="681539" y="1452514"/>
                      <a:pt x="684171" y="1442245"/>
                    </a:cubicBezTo>
                    <a:cubicBezTo>
                      <a:pt x="686802" y="1431975"/>
                      <a:pt x="688556" y="1424886"/>
                      <a:pt x="689433" y="1420975"/>
                    </a:cubicBezTo>
                    <a:cubicBezTo>
                      <a:pt x="689470" y="1420829"/>
                      <a:pt x="689397" y="1420244"/>
                      <a:pt x="689214" y="1419221"/>
                    </a:cubicBezTo>
                    <a:cubicBezTo>
                      <a:pt x="689031" y="1418198"/>
                      <a:pt x="688520" y="1417613"/>
                      <a:pt x="687679" y="1417467"/>
                    </a:cubicBezTo>
                    <a:cubicBezTo>
                      <a:pt x="685815" y="1417759"/>
                      <a:pt x="683842" y="1419367"/>
                      <a:pt x="681759" y="1422291"/>
                    </a:cubicBezTo>
                    <a:cubicBezTo>
                      <a:pt x="679676" y="1425214"/>
                      <a:pt x="678141" y="1427699"/>
                      <a:pt x="677154" y="1429746"/>
                    </a:cubicBezTo>
                    <a:lnTo>
                      <a:pt x="677154" y="1452550"/>
                    </a:lnTo>
                    <a:lnTo>
                      <a:pt x="663120" y="1438517"/>
                    </a:lnTo>
                    <a:lnTo>
                      <a:pt x="650841" y="1440271"/>
                    </a:lnTo>
                    <a:lnTo>
                      <a:pt x="649087" y="1452550"/>
                    </a:lnTo>
                    <a:cubicBezTo>
                      <a:pt x="646273" y="1457777"/>
                      <a:pt x="643568" y="1463112"/>
                      <a:pt x="640974" y="1468557"/>
                    </a:cubicBezTo>
                    <a:cubicBezTo>
                      <a:pt x="638379" y="1474003"/>
                      <a:pt x="636990" y="1479777"/>
                      <a:pt x="636808" y="1485880"/>
                    </a:cubicBezTo>
                    <a:cubicBezTo>
                      <a:pt x="630777" y="1486574"/>
                      <a:pt x="626611" y="1490448"/>
                      <a:pt x="624309" y="1497502"/>
                    </a:cubicBezTo>
                    <a:cubicBezTo>
                      <a:pt x="622007" y="1504555"/>
                      <a:pt x="620910" y="1510621"/>
                      <a:pt x="621020" y="1515701"/>
                    </a:cubicBezTo>
                    <a:cubicBezTo>
                      <a:pt x="619960" y="1515628"/>
                      <a:pt x="618571" y="1515774"/>
                      <a:pt x="616854" y="1516140"/>
                    </a:cubicBezTo>
                    <a:cubicBezTo>
                      <a:pt x="615136" y="1516505"/>
                      <a:pt x="614186" y="1517529"/>
                      <a:pt x="614003" y="1519210"/>
                    </a:cubicBezTo>
                    <a:cubicBezTo>
                      <a:pt x="614222" y="1521877"/>
                      <a:pt x="614222" y="1523997"/>
                      <a:pt x="614003" y="1525569"/>
                    </a:cubicBezTo>
                    <a:cubicBezTo>
                      <a:pt x="613784" y="1527140"/>
                      <a:pt x="612030" y="1527944"/>
                      <a:pt x="608740" y="1527981"/>
                    </a:cubicBezTo>
                    <a:lnTo>
                      <a:pt x="598215" y="1542014"/>
                    </a:lnTo>
                    <a:cubicBezTo>
                      <a:pt x="595474" y="1541868"/>
                      <a:pt x="593062" y="1542160"/>
                      <a:pt x="590979" y="1542891"/>
                    </a:cubicBezTo>
                    <a:cubicBezTo>
                      <a:pt x="588896" y="1543622"/>
                      <a:pt x="587800" y="1545669"/>
                      <a:pt x="587690" y="1549031"/>
                    </a:cubicBezTo>
                    <a:cubicBezTo>
                      <a:pt x="587398" y="1557656"/>
                      <a:pt x="586228" y="1562333"/>
                      <a:pt x="584182" y="1563064"/>
                    </a:cubicBezTo>
                    <a:cubicBezTo>
                      <a:pt x="582135" y="1563795"/>
                      <a:pt x="580966" y="1566719"/>
                      <a:pt x="580674" y="1571835"/>
                    </a:cubicBezTo>
                    <a:cubicBezTo>
                      <a:pt x="577129" y="1575490"/>
                      <a:pt x="574132" y="1580021"/>
                      <a:pt x="571683" y="1585430"/>
                    </a:cubicBezTo>
                    <a:cubicBezTo>
                      <a:pt x="569235" y="1590839"/>
                      <a:pt x="567554" y="1596248"/>
                      <a:pt x="566640" y="1601656"/>
                    </a:cubicBezTo>
                    <a:cubicBezTo>
                      <a:pt x="562145" y="1605823"/>
                      <a:pt x="559733" y="1611085"/>
                      <a:pt x="559404" y="1617444"/>
                    </a:cubicBezTo>
                    <a:cubicBezTo>
                      <a:pt x="559075" y="1623803"/>
                      <a:pt x="556225" y="1627311"/>
                      <a:pt x="550852" y="1627969"/>
                    </a:cubicBezTo>
                    <a:lnTo>
                      <a:pt x="547344" y="1627969"/>
                    </a:lnTo>
                    <a:cubicBezTo>
                      <a:pt x="545992" y="1630235"/>
                      <a:pt x="543434" y="1637106"/>
                      <a:pt x="539669" y="1648581"/>
                    </a:cubicBezTo>
                    <a:cubicBezTo>
                      <a:pt x="535905" y="1660056"/>
                      <a:pt x="533786" y="1667804"/>
                      <a:pt x="533310" y="1671824"/>
                    </a:cubicBezTo>
                    <a:cubicBezTo>
                      <a:pt x="530021" y="1672189"/>
                      <a:pt x="527390" y="1673651"/>
                      <a:pt x="525417" y="1676209"/>
                    </a:cubicBezTo>
                    <a:cubicBezTo>
                      <a:pt x="523443" y="1678768"/>
                      <a:pt x="520812" y="1680229"/>
                      <a:pt x="517523" y="1680595"/>
                    </a:cubicBezTo>
                    <a:cubicBezTo>
                      <a:pt x="515769" y="1680522"/>
                      <a:pt x="514453" y="1679791"/>
                      <a:pt x="513576" y="1678402"/>
                    </a:cubicBezTo>
                    <a:cubicBezTo>
                      <a:pt x="512699" y="1677013"/>
                      <a:pt x="512260" y="1675405"/>
                      <a:pt x="512260" y="1673578"/>
                    </a:cubicBezTo>
                    <a:cubicBezTo>
                      <a:pt x="511493" y="1662761"/>
                      <a:pt x="509081" y="1657206"/>
                      <a:pt x="505024" y="1656913"/>
                    </a:cubicBezTo>
                    <a:cubicBezTo>
                      <a:pt x="500968" y="1656621"/>
                      <a:pt x="499871" y="1652820"/>
                      <a:pt x="501735" y="1645511"/>
                    </a:cubicBezTo>
                    <a:cubicBezTo>
                      <a:pt x="498227" y="1645511"/>
                      <a:pt x="496472" y="1647265"/>
                      <a:pt x="496472" y="1650774"/>
                    </a:cubicBezTo>
                    <a:cubicBezTo>
                      <a:pt x="496948" y="1654501"/>
                      <a:pt x="497313" y="1658010"/>
                      <a:pt x="497569" y="1661299"/>
                    </a:cubicBezTo>
                    <a:cubicBezTo>
                      <a:pt x="497825" y="1664588"/>
                      <a:pt x="495120" y="1666342"/>
                      <a:pt x="489456" y="1666561"/>
                    </a:cubicBezTo>
                    <a:cubicBezTo>
                      <a:pt x="487702" y="1666488"/>
                      <a:pt x="486386" y="1665757"/>
                      <a:pt x="485509" y="1664369"/>
                    </a:cubicBezTo>
                    <a:cubicBezTo>
                      <a:pt x="484632" y="1662980"/>
                      <a:pt x="484193" y="1661372"/>
                      <a:pt x="484193" y="1659545"/>
                    </a:cubicBezTo>
                    <a:cubicBezTo>
                      <a:pt x="484266" y="1654319"/>
                      <a:pt x="484997" y="1649422"/>
                      <a:pt x="486386" y="1644853"/>
                    </a:cubicBezTo>
                    <a:cubicBezTo>
                      <a:pt x="487775" y="1640285"/>
                      <a:pt x="489383" y="1635827"/>
                      <a:pt x="491210" y="1631478"/>
                    </a:cubicBezTo>
                    <a:cubicBezTo>
                      <a:pt x="491502" y="1626507"/>
                      <a:pt x="494426" y="1624168"/>
                      <a:pt x="499981" y="1624461"/>
                    </a:cubicBezTo>
                    <a:lnTo>
                      <a:pt x="503489" y="1624461"/>
                    </a:lnTo>
                    <a:cubicBezTo>
                      <a:pt x="503855" y="1616823"/>
                      <a:pt x="505317" y="1609733"/>
                      <a:pt x="507875" y="1603191"/>
                    </a:cubicBezTo>
                    <a:cubicBezTo>
                      <a:pt x="510433" y="1596650"/>
                      <a:pt x="511895" y="1589121"/>
                      <a:pt x="512260" y="1580606"/>
                    </a:cubicBezTo>
                    <a:lnTo>
                      <a:pt x="519277" y="1575344"/>
                    </a:lnTo>
                    <a:cubicBezTo>
                      <a:pt x="519204" y="1573589"/>
                      <a:pt x="519350" y="1572274"/>
                      <a:pt x="519715" y="1571397"/>
                    </a:cubicBezTo>
                    <a:cubicBezTo>
                      <a:pt x="520081" y="1570520"/>
                      <a:pt x="521104" y="1570081"/>
                      <a:pt x="522785" y="1570081"/>
                    </a:cubicBezTo>
                    <a:cubicBezTo>
                      <a:pt x="524649" y="1570264"/>
                      <a:pt x="526623" y="1571214"/>
                      <a:pt x="528706" y="1572932"/>
                    </a:cubicBezTo>
                    <a:cubicBezTo>
                      <a:pt x="530789" y="1574649"/>
                      <a:pt x="532324" y="1576038"/>
                      <a:pt x="533310" y="1577098"/>
                    </a:cubicBezTo>
                    <a:cubicBezTo>
                      <a:pt x="532726" y="1586490"/>
                      <a:pt x="530387" y="1590510"/>
                      <a:pt x="526294" y="1589158"/>
                    </a:cubicBezTo>
                    <a:cubicBezTo>
                      <a:pt x="522201" y="1587806"/>
                      <a:pt x="519862" y="1598404"/>
                      <a:pt x="519277" y="1620953"/>
                    </a:cubicBezTo>
                    <a:cubicBezTo>
                      <a:pt x="517450" y="1621866"/>
                      <a:pt x="515842" y="1623109"/>
                      <a:pt x="514453" y="1624680"/>
                    </a:cubicBezTo>
                    <a:cubicBezTo>
                      <a:pt x="513064" y="1626252"/>
                      <a:pt x="512333" y="1627933"/>
                      <a:pt x="512260" y="1629723"/>
                    </a:cubicBezTo>
                    <a:cubicBezTo>
                      <a:pt x="512443" y="1631404"/>
                      <a:pt x="513393" y="1632428"/>
                      <a:pt x="515111" y="1632793"/>
                    </a:cubicBezTo>
                    <a:cubicBezTo>
                      <a:pt x="516828" y="1633159"/>
                      <a:pt x="518217" y="1633305"/>
                      <a:pt x="519277" y="1633232"/>
                    </a:cubicBezTo>
                    <a:cubicBezTo>
                      <a:pt x="520337" y="1631112"/>
                      <a:pt x="522164" y="1628335"/>
                      <a:pt x="524759" y="1624899"/>
                    </a:cubicBezTo>
                    <a:cubicBezTo>
                      <a:pt x="527354" y="1621464"/>
                      <a:pt x="529619" y="1619564"/>
                      <a:pt x="531556" y="1619198"/>
                    </a:cubicBezTo>
                    <a:cubicBezTo>
                      <a:pt x="540999" y="1618310"/>
                      <a:pt x="546868" y="1612095"/>
                      <a:pt x="549163" y="1600552"/>
                    </a:cubicBezTo>
                    <a:cubicBezTo>
                      <a:pt x="551459" y="1589009"/>
                      <a:pt x="553170" y="1577466"/>
                      <a:pt x="554296" y="1565923"/>
                    </a:cubicBezTo>
                    <a:cubicBezTo>
                      <a:pt x="555422" y="1554380"/>
                      <a:pt x="558952" y="1548165"/>
                      <a:pt x="564886" y="1547277"/>
                    </a:cubicBezTo>
                    <a:cubicBezTo>
                      <a:pt x="568723" y="1540662"/>
                      <a:pt x="572451" y="1532403"/>
                      <a:pt x="576069" y="1522499"/>
                    </a:cubicBezTo>
                    <a:cubicBezTo>
                      <a:pt x="579687" y="1512595"/>
                      <a:pt x="581222" y="1503897"/>
                      <a:pt x="580674" y="1496405"/>
                    </a:cubicBezTo>
                    <a:lnTo>
                      <a:pt x="566640" y="1506930"/>
                    </a:lnTo>
                    <a:lnTo>
                      <a:pt x="559623" y="1522718"/>
                    </a:lnTo>
                    <a:lnTo>
                      <a:pt x="559623" y="1533243"/>
                    </a:lnTo>
                    <a:lnTo>
                      <a:pt x="547344" y="1534997"/>
                    </a:lnTo>
                    <a:lnTo>
                      <a:pt x="547344" y="1552539"/>
                    </a:lnTo>
                    <a:cubicBezTo>
                      <a:pt x="542776" y="1551808"/>
                      <a:pt x="540510" y="1554586"/>
                      <a:pt x="540546" y="1560872"/>
                    </a:cubicBezTo>
                    <a:cubicBezTo>
                      <a:pt x="540583" y="1567157"/>
                      <a:pt x="538756" y="1570812"/>
                      <a:pt x="535065" y="1571835"/>
                    </a:cubicBezTo>
                    <a:cubicBezTo>
                      <a:pt x="531629" y="1571652"/>
                      <a:pt x="529290" y="1570264"/>
                      <a:pt x="528048" y="1567669"/>
                    </a:cubicBezTo>
                    <a:cubicBezTo>
                      <a:pt x="526805" y="1565074"/>
                      <a:pt x="526221" y="1562370"/>
                      <a:pt x="526294" y="1559556"/>
                    </a:cubicBezTo>
                    <a:cubicBezTo>
                      <a:pt x="527354" y="1544024"/>
                      <a:pt x="532251" y="1522024"/>
                      <a:pt x="540985" y="1493555"/>
                    </a:cubicBezTo>
                    <a:cubicBezTo>
                      <a:pt x="549719" y="1465086"/>
                      <a:pt x="555932" y="1444401"/>
                      <a:pt x="559623" y="1431500"/>
                    </a:cubicBezTo>
                    <a:cubicBezTo>
                      <a:pt x="560354" y="1427882"/>
                      <a:pt x="561085" y="1424155"/>
                      <a:pt x="561816" y="1420317"/>
                    </a:cubicBezTo>
                    <a:cubicBezTo>
                      <a:pt x="562547" y="1416480"/>
                      <a:pt x="564155" y="1413191"/>
                      <a:pt x="566640" y="1410450"/>
                    </a:cubicBezTo>
                    <a:cubicBezTo>
                      <a:pt x="566640" y="1408623"/>
                      <a:pt x="567078" y="1407015"/>
                      <a:pt x="567956" y="1405626"/>
                    </a:cubicBezTo>
                    <a:cubicBezTo>
                      <a:pt x="568833" y="1404237"/>
                      <a:pt x="570148" y="1403506"/>
                      <a:pt x="571903" y="1403433"/>
                    </a:cubicBezTo>
                    <a:cubicBezTo>
                      <a:pt x="574570" y="1403653"/>
                      <a:pt x="576690" y="1403653"/>
                      <a:pt x="578262" y="1403433"/>
                    </a:cubicBezTo>
                    <a:cubicBezTo>
                      <a:pt x="579833" y="1403214"/>
                      <a:pt x="580637" y="1401460"/>
                      <a:pt x="580674" y="1398171"/>
                    </a:cubicBezTo>
                    <a:lnTo>
                      <a:pt x="573657" y="1385891"/>
                    </a:lnTo>
                    <a:lnTo>
                      <a:pt x="584182" y="1368349"/>
                    </a:lnTo>
                    <a:cubicBezTo>
                      <a:pt x="588604" y="1367107"/>
                      <a:pt x="592039" y="1361260"/>
                      <a:pt x="594488" y="1350808"/>
                    </a:cubicBezTo>
                    <a:cubicBezTo>
                      <a:pt x="596936" y="1340356"/>
                      <a:pt x="598179" y="1332754"/>
                      <a:pt x="598215" y="1328003"/>
                    </a:cubicBezTo>
                    <a:lnTo>
                      <a:pt x="606986" y="1313970"/>
                    </a:lnTo>
                    <a:cubicBezTo>
                      <a:pt x="607023" y="1310315"/>
                      <a:pt x="606073" y="1307099"/>
                      <a:pt x="604136" y="1304322"/>
                    </a:cubicBezTo>
                    <a:cubicBezTo>
                      <a:pt x="602199" y="1301544"/>
                      <a:pt x="599056" y="1300082"/>
                      <a:pt x="594707" y="1299936"/>
                    </a:cubicBezTo>
                    <a:cubicBezTo>
                      <a:pt x="594780" y="1298949"/>
                      <a:pt x="594634" y="1297853"/>
                      <a:pt x="594268" y="1296647"/>
                    </a:cubicBezTo>
                    <a:cubicBezTo>
                      <a:pt x="593903" y="1295441"/>
                      <a:pt x="592880" y="1294783"/>
                      <a:pt x="591199" y="1294674"/>
                    </a:cubicBezTo>
                    <a:cubicBezTo>
                      <a:pt x="587398" y="1295185"/>
                      <a:pt x="583597" y="1298109"/>
                      <a:pt x="579796" y="1303445"/>
                    </a:cubicBezTo>
                    <a:cubicBezTo>
                      <a:pt x="575996" y="1308780"/>
                      <a:pt x="573949" y="1313458"/>
                      <a:pt x="573657" y="1317478"/>
                    </a:cubicBezTo>
                    <a:lnTo>
                      <a:pt x="552606" y="1320986"/>
                    </a:lnTo>
                    <a:lnTo>
                      <a:pt x="552606" y="1350808"/>
                    </a:lnTo>
                    <a:lnTo>
                      <a:pt x="536819" y="1391154"/>
                    </a:lnTo>
                    <a:cubicBezTo>
                      <a:pt x="534845" y="1391044"/>
                      <a:pt x="532653" y="1391264"/>
                      <a:pt x="530241" y="1391812"/>
                    </a:cubicBezTo>
                    <a:cubicBezTo>
                      <a:pt x="527829" y="1392360"/>
                      <a:pt x="526513" y="1393895"/>
                      <a:pt x="526294" y="1396417"/>
                    </a:cubicBezTo>
                    <a:lnTo>
                      <a:pt x="526294" y="1398171"/>
                    </a:lnTo>
                    <a:lnTo>
                      <a:pt x="512260" y="1382383"/>
                    </a:lnTo>
                    <a:cubicBezTo>
                      <a:pt x="512553" y="1378509"/>
                      <a:pt x="513722" y="1376170"/>
                      <a:pt x="515769" y="1375366"/>
                    </a:cubicBezTo>
                    <a:cubicBezTo>
                      <a:pt x="517815" y="1374562"/>
                      <a:pt x="518985" y="1372223"/>
                      <a:pt x="519277" y="1368349"/>
                    </a:cubicBezTo>
                    <a:cubicBezTo>
                      <a:pt x="521865" y="1365079"/>
                      <a:pt x="525655" y="1356027"/>
                      <a:pt x="530647" y="1341192"/>
                    </a:cubicBezTo>
                    <a:cubicBezTo>
                      <a:pt x="535638" y="1326357"/>
                      <a:pt x="540338" y="1311328"/>
                      <a:pt x="544745" y="1296103"/>
                    </a:cubicBezTo>
                    <a:cubicBezTo>
                      <a:pt x="549152" y="1280878"/>
                      <a:pt x="551773" y="1271046"/>
                      <a:pt x="552606" y="1266607"/>
                    </a:cubicBezTo>
                    <a:cubicBezTo>
                      <a:pt x="560500" y="1269859"/>
                      <a:pt x="564886" y="1267739"/>
                      <a:pt x="565763" y="1260248"/>
                    </a:cubicBezTo>
                    <a:cubicBezTo>
                      <a:pt x="566640" y="1252756"/>
                      <a:pt x="569271" y="1246689"/>
                      <a:pt x="573657" y="1242048"/>
                    </a:cubicBezTo>
                    <a:cubicBezTo>
                      <a:pt x="573620" y="1239234"/>
                      <a:pt x="574132" y="1236091"/>
                      <a:pt x="575192" y="1232619"/>
                    </a:cubicBezTo>
                    <a:cubicBezTo>
                      <a:pt x="576252" y="1229147"/>
                      <a:pt x="578079" y="1226443"/>
                      <a:pt x="580674" y="1224506"/>
                    </a:cubicBezTo>
                    <a:lnTo>
                      <a:pt x="580674" y="1210473"/>
                    </a:lnTo>
                    <a:lnTo>
                      <a:pt x="587690" y="1201702"/>
                    </a:lnTo>
                    <a:cubicBezTo>
                      <a:pt x="587508" y="1196476"/>
                      <a:pt x="588312" y="1189824"/>
                      <a:pt x="590102" y="1181748"/>
                    </a:cubicBezTo>
                    <a:cubicBezTo>
                      <a:pt x="591893" y="1173671"/>
                      <a:pt x="595767" y="1169213"/>
                      <a:pt x="601724" y="1168372"/>
                    </a:cubicBezTo>
                    <a:cubicBezTo>
                      <a:pt x="602016" y="1164133"/>
                      <a:pt x="603186" y="1160332"/>
                      <a:pt x="605232" y="1156970"/>
                    </a:cubicBezTo>
                    <a:cubicBezTo>
                      <a:pt x="607279" y="1153608"/>
                      <a:pt x="608448" y="1149807"/>
                      <a:pt x="608740" y="1145568"/>
                    </a:cubicBezTo>
                    <a:cubicBezTo>
                      <a:pt x="608375" y="1142461"/>
                      <a:pt x="608229" y="1138587"/>
                      <a:pt x="608302" y="1133946"/>
                    </a:cubicBezTo>
                    <a:cubicBezTo>
                      <a:pt x="608375" y="1129305"/>
                      <a:pt x="610860" y="1126747"/>
                      <a:pt x="615757" y="1126272"/>
                    </a:cubicBezTo>
                    <a:cubicBezTo>
                      <a:pt x="616269" y="1120899"/>
                      <a:pt x="618316" y="1115418"/>
                      <a:pt x="621897" y="1109826"/>
                    </a:cubicBezTo>
                    <a:cubicBezTo>
                      <a:pt x="625478" y="1104235"/>
                      <a:pt x="627525" y="1093929"/>
                      <a:pt x="628037" y="1078909"/>
                    </a:cubicBezTo>
                    <a:lnTo>
                      <a:pt x="636808" y="1075400"/>
                    </a:lnTo>
                    <a:cubicBezTo>
                      <a:pt x="637831" y="1072696"/>
                      <a:pt x="641924" y="1067579"/>
                      <a:pt x="649087" y="1060051"/>
                    </a:cubicBezTo>
                    <a:cubicBezTo>
                      <a:pt x="656250" y="1052523"/>
                      <a:pt x="660343" y="1048283"/>
                      <a:pt x="661366" y="1047333"/>
                    </a:cubicBezTo>
                    <a:lnTo>
                      <a:pt x="664874" y="1047333"/>
                    </a:lnTo>
                    <a:cubicBezTo>
                      <a:pt x="664436" y="1044081"/>
                      <a:pt x="663997" y="1039622"/>
                      <a:pt x="663559" y="1033958"/>
                    </a:cubicBezTo>
                    <a:cubicBezTo>
                      <a:pt x="663120" y="1028293"/>
                      <a:pt x="665313" y="1025150"/>
                      <a:pt x="670137" y="1024529"/>
                    </a:cubicBezTo>
                    <a:cubicBezTo>
                      <a:pt x="670028" y="1023250"/>
                      <a:pt x="669370" y="1020984"/>
                      <a:pt x="668164" y="1017731"/>
                    </a:cubicBezTo>
                    <a:cubicBezTo>
                      <a:pt x="666958" y="1014479"/>
                      <a:pt x="665861" y="1012651"/>
                      <a:pt x="664874" y="1012249"/>
                    </a:cubicBezTo>
                    <a:lnTo>
                      <a:pt x="664874" y="1017512"/>
                    </a:lnTo>
                    <a:cubicBezTo>
                      <a:pt x="654313" y="1018170"/>
                      <a:pt x="644738" y="1018170"/>
                      <a:pt x="636150" y="1017512"/>
                    </a:cubicBezTo>
                    <a:cubicBezTo>
                      <a:pt x="627561" y="1016854"/>
                      <a:pt x="620179" y="1011592"/>
                      <a:pt x="614003" y="1001724"/>
                    </a:cubicBezTo>
                    <a:cubicBezTo>
                      <a:pt x="601541" y="1002784"/>
                      <a:pt x="583926" y="1005488"/>
                      <a:pt x="561158" y="1009837"/>
                    </a:cubicBezTo>
                    <a:cubicBezTo>
                      <a:pt x="538390" y="1014186"/>
                      <a:pt x="522091" y="1019083"/>
                      <a:pt x="512260" y="1024529"/>
                    </a:cubicBezTo>
                    <a:cubicBezTo>
                      <a:pt x="504951" y="1024529"/>
                      <a:pt x="498519" y="1026283"/>
                      <a:pt x="492964" y="1029791"/>
                    </a:cubicBezTo>
                    <a:cubicBezTo>
                      <a:pt x="486130" y="1031436"/>
                      <a:pt x="474362" y="1035164"/>
                      <a:pt x="457661" y="1040974"/>
                    </a:cubicBezTo>
                    <a:cubicBezTo>
                      <a:pt x="440960" y="1046785"/>
                      <a:pt x="428754" y="1050074"/>
                      <a:pt x="421042" y="1050842"/>
                    </a:cubicBezTo>
                    <a:cubicBezTo>
                      <a:pt x="412820" y="1055373"/>
                      <a:pt x="400760" y="1062098"/>
                      <a:pt x="384862" y="1071015"/>
                    </a:cubicBezTo>
                    <a:cubicBezTo>
                      <a:pt x="368965" y="1079932"/>
                      <a:pt x="356466" y="1084902"/>
                      <a:pt x="347367" y="1085925"/>
                    </a:cubicBezTo>
                    <a:cubicBezTo>
                      <a:pt x="341483" y="1085341"/>
                      <a:pt x="338778" y="1083002"/>
                      <a:pt x="339253" y="1078909"/>
                    </a:cubicBezTo>
                    <a:cubicBezTo>
                      <a:pt x="339729" y="1074816"/>
                      <a:pt x="336586" y="1072477"/>
                      <a:pt x="329825" y="1071892"/>
                    </a:cubicBezTo>
                    <a:cubicBezTo>
                      <a:pt x="323722" y="1071965"/>
                      <a:pt x="317947" y="1072696"/>
                      <a:pt x="312502" y="1074085"/>
                    </a:cubicBezTo>
                    <a:cubicBezTo>
                      <a:pt x="307057" y="1075473"/>
                      <a:pt x="301721" y="1077081"/>
                      <a:pt x="296495" y="1078909"/>
                    </a:cubicBezTo>
                    <a:cubicBezTo>
                      <a:pt x="291342" y="1083806"/>
                      <a:pt x="283668" y="1086291"/>
                      <a:pt x="273471" y="1086364"/>
                    </a:cubicBezTo>
                    <a:cubicBezTo>
                      <a:pt x="263275" y="1086437"/>
                      <a:pt x="255162" y="1086291"/>
                      <a:pt x="249132" y="1085925"/>
                    </a:cubicBezTo>
                    <a:lnTo>
                      <a:pt x="242115" y="1099959"/>
                    </a:lnTo>
                    <a:lnTo>
                      <a:pt x="214048" y="1099959"/>
                    </a:lnTo>
                    <a:cubicBezTo>
                      <a:pt x="189453" y="1099374"/>
                      <a:pt x="165406" y="1097035"/>
                      <a:pt x="141907" y="1092942"/>
                    </a:cubicBezTo>
                    <a:cubicBezTo>
                      <a:pt x="118409" y="1088849"/>
                      <a:pt x="95677" y="1086510"/>
                      <a:pt x="73713" y="1085925"/>
                    </a:cubicBezTo>
                    <a:lnTo>
                      <a:pt x="64942" y="1078909"/>
                    </a:lnTo>
                    <a:cubicBezTo>
                      <a:pt x="64577" y="1072623"/>
                      <a:pt x="63992" y="1064583"/>
                      <a:pt x="63188" y="1054789"/>
                    </a:cubicBezTo>
                    <a:cubicBezTo>
                      <a:pt x="62384" y="1044994"/>
                      <a:pt x="58291" y="1039586"/>
                      <a:pt x="50909" y="1038562"/>
                    </a:cubicBezTo>
                    <a:lnTo>
                      <a:pt x="47401" y="1038562"/>
                    </a:lnTo>
                    <a:cubicBezTo>
                      <a:pt x="46523" y="1044154"/>
                      <a:pt x="43015" y="1048759"/>
                      <a:pt x="36875" y="1052376"/>
                    </a:cubicBezTo>
                    <a:cubicBezTo>
                      <a:pt x="30736" y="1055995"/>
                      <a:pt x="27227" y="1061915"/>
                      <a:pt x="26350" y="1070138"/>
                    </a:cubicBezTo>
                    <a:cubicBezTo>
                      <a:pt x="19407" y="1071380"/>
                      <a:pt x="15752" y="1076350"/>
                      <a:pt x="15387" y="1085048"/>
                    </a:cubicBezTo>
                    <a:cubicBezTo>
                      <a:pt x="15021" y="1093746"/>
                      <a:pt x="12244" y="1098716"/>
                      <a:pt x="7054" y="1099959"/>
                    </a:cubicBezTo>
                    <a:cubicBezTo>
                      <a:pt x="3692" y="1099593"/>
                      <a:pt x="1645" y="1097693"/>
                      <a:pt x="915" y="1094258"/>
                    </a:cubicBezTo>
                    <a:cubicBezTo>
                      <a:pt x="184" y="1090822"/>
                      <a:pt x="-109" y="1088045"/>
                      <a:pt x="37" y="1085925"/>
                    </a:cubicBezTo>
                    <a:lnTo>
                      <a:pt x="37" y="1061367"/>
                    </a:lnTo>
                    <a:lnTo>
                      <a:pt x="7054" y="1056104"/>
                    </a:lnTo>
                    <a:cubicBezTo>
                      <a:pt x="7858" y="1049745"/>
                      <a:pt x="11074" y="1042290"/>
                      <a:pt x="16702" y="1033738"/>
                    </a:cubicBezTo>
                    <a:cubicBezTo>
                      <a:pt x="22330" y="1025187"/>
                      <a:pt x="25546" y="1016854"/>
                      <a:pt x="26350" y="1008741"/>
                    </a:cubicBezTo>
                    <a:lnTo>
                      <a:pt x="42138" y="999970"/>
                    </a:lnTo>
                    <a:cubicBezTo>
                      <a:pt x="42357" y="993026"/>
                      <a:pt x="43234" y="986302"/>
                      <a:pt x="44769" y="979797"/>
                    </a:cubicBezTo>
                    <a:cubicBezTo>
                      <a:pt x="46304" y="973292"/>
                      <a:pt x="47181" y="966568"/>
                      <a:pt x="47401" y="959624"/>
                    </a:cubicBezTo>
                    <a:lnTo>
                      <a:pt x="40384" y="942082"/>
                    </a:lnTo>
                    <a:cubicBezTo>
                      <a:pt x="40640" y="938647"/>
                      <a:pt x="42321" y="936308"/>
                      <a:pt x="45427" y="935065"/>
                    </a:cubicBezTo>
                    <a:cubicBezTo>
                      <a:pt x="48533" y="933823"/>
                      <a:pt x="51530" y="933238"/>
                      <a:pt x="54417" y="933311"/>
                    </a:cubicBezTo>
                    <a:cubicBezTo>
                      <a:pt x="55294" y="923334"/>
                      <a:pt x="58803" y="918729"/>
                      <a:pt x="64942" y="919497"/>
                    </a:cubicBezTo>
                    <a:cubicBezTo>
                      <a:pt x="71082" y="920264"/>
                      <a:pt x="74590" y="917852"/>
                      <a:pt x="75468" y="912261"/>
                    </a:cubicBezTo>
                    <a:cubicBezTo>
                      <a:pt x="76345" y="899945"/>
                      <a:pt x="79853" y="891686"/>
                      <a:pt x="85993" y="887483"/>
                    </a:cubicBezTo>
                    <a:cubicBezTo>
                      <a:pt x="92132" y="883280"/>
                      <a:pt x="95641" y="878091"/>
                      <a:pt x="96518" y="871915"/>
                    </a:cubicBezTo>
                    <a:cubicBezTo>
                      <a:pt x="91730" y="858831"/>
                      <a:pt x="92973" y="846406"/>
                      <a:pt x="100245" y="834638"/>
                    </a:cubicBezTo>
                    <a:cubicBezTo>
                      <a:pt x="107518" y="822870"/>
                      <a:pt x="117970" y="816584"/>
                      <a:pt x="131602" y="815781"/>
                    </a:cubicBezTo>
                    <a:cubicBezTo>
                      <a:pt x="132186" y="809860"/>
                      <a:pt x="134525" y="804598"/>
                      <a:pt x="138618" y="799993"/>
                    </a:cubicBezTo>
                    <a:cubicBezTo>
                      <a:pt x="142711" y="795388"/>
                      <a:pt x="145050" y="790125"/>
                      <a:pt x="145635" y="784205"/>
                    </a:cubicBezTo>
                    <a:lnTo>
                      <a:pt x="166685" y="759647"/>
                    </a:lnTo>
                    <a:cubicBezTo>
                      <a:pt x="166393" y="755298"/>
                      <a:pt x="166539" y="752155"/>
                      <a:pt x="167124" y="750218"/>
                    </a:cubicBezTo>
                    <a:cubicBezTo>
                      <a:pt x="167709" y="748281"/>
                      <a:pt x="170486" y="747331"/>
                      <a:pt x="175456" y="747367"/>
                    </a:cubicBezTo>
                    <a:lnTo>
                      <a:pt x="185981" y="729825"/>
                    </a:lnTo>
                    <a:cubicBezTo>
                      <a:pt x="188576" y="728875"/>
                      <a:pt x="190403" y="727267"/>
                      <a:pt x="191463" y="725001"/>
                    </a:cubicBezTo>
                    <a:cubicBezTo>
                      <a:pt x="192523" y="722736"/>
                      <a:pt x="193035" y="720250"/>
                      <a:pt x="192998" y="717546"/>
                    </a:cubicBezTo>
                    <a:lnTo>
                      <a:pt x="207032" y="703512"/>
                    </a:lnTo>
                    <a:cubicBezTo>
                      <a:pt x="207251" y="697300"/>
                      <a:pt x="209444" y="691745"/>
                      <a:pt x="213610" y="686848"/>
                    </a:cubicBezTo>
                    <a:cubicBezTo>
                      <a:pt x="217776" y="681951"/>
                      <a:pt x="222600" y="678150"/>
                      <a:pt x="228082" y="675445"/>
                    </a:cubicBezTo>
                    <a:cubicBezTo>
                      <a:pt x="232577" y="663934"/>
                      <a:pt x="238497" y="652751"/>
                      <a:pt x="245843" y="641897"/>
                    </a:cubicBezTo>
                    <a:cubicBezTo>
                      <a:pt x="253189" y="631043"/>
                      <a:pt x="261302" y="621175"/>
                      <a:pt x="270182" y="612295"/>
                    </a:cubicBezTo>
                    <a:cubicBezTo>
                      <a:pt x="270475" y="608932"/>
                      <a:pt x="271644" y="606009"/>
                      <a:pt x="273691" y="603524"/>
                    </a:cubicBezTo>
                    <a:cubicBezTo>
                      <a:pt x="275737" y="601039"/>
                      <a:pt x="276907" y="598115"/>
                      <a:pt x="277199" y="594753"/>
                    </a:cubicBezTo>
                    <a:lnTo>
                      <a:pt x="284216" y="578965"/>
                    </a:lnTo>
                    <a:cubicBezTo>
                      <a:pt x="284508" y="572862"/>
                      <a:pt x="286116" y="567088"/>
                      <a:pt x="289040" y="561643"/>
                    </a:cubicBezTo>
                    <a:cubicBezTo>
                      <a:pt x="291964" y="556197"/>
                      <a:pt x="294449" y="550862"/>
                      <a:pt x="296495" y="545636"/>
                    </a:cubicBezTo>
                    <a:lnTo>
                      <a:pt x="303512" y="542127"/>
                    </a:lnTo>
                    <a:cubicBezTo>
                      <a:pt x="307313" y="531895"/>
                      <a:pt x="311990" y="522539"/>
                      <a:pt x="317545" y="514060"/>
                    </a:cubicBezTo>
                    <a:cubicBezTo>
                      <a:pt x="318203" y="506715"/>
                      <a:pt x="320834" y="501233"/>
                      <a:pt x="325439" y="497615"/>
                    </a:cubicBezTo>
                    <a:cubicBezTo>
                      <a:pt x="330044" y="493997"/>
                      <a:pt x="332675" y="488953"/>
                      <a:pt x="333333" y="482485"/>
                    </a:cubicBezTo>
                    <a:cubicBezTo>
                      <a:pt x="333260" y="481498"/>
                      <a:pt x="333406" y="480402"/>
                      <a:pt x="333772" y="479196"/>
                    </a:cubicBezTo>
                    <a:cubicBezTo>
                      <a:pt x="334137" y="477990"/>
                      <a:pt x="335160" y="477332"/>
                      <a:pt x="336841" y="477222"/>
                    </a:cubicBezTo>
                    <a:cubicBezTo>
                      <a:pt x="346380" y="475907"/>
                      <a:pt x="349669" y="470644"/>
                      <a:pt x="346709" y="461435"/>
                    </a:cubicBezTo>
                    <a:cubicBezTo>
                      <a:pt x="343749" y="452225"/>
                      <a:pt x="345722" y="446963"/>
                      <a:pt x="352629" y="445647"/>
                    </a:cubicBezTo>
                    <a:cubicBezTo>
                      <a:pt x="352702" y="442139"/>
                      <a:pt x="353872" y="439507"/>
                      <a:pt x="356138" y="437753"/>
                    </a:cubicBezTo>
                    <a:cubicBezTo>
                      <a:pt x="358403" y="435999"/>
                      <a:pt x="361327" y="435122"/>
                      <a:pt x="364908" y="435122"/>
                    </a:cubicBezTo>
                    <a:lnTo>
                      <a:pt x="366663" y="435122"/>
                    </a:lnTo>
                    <a:cubicBezTo>
                      <a:pt x="366370" y="428397"/>
                      <a:pt x="368709" y="422550"/>
                      <a:pt x="373679" y="417580"/>
                    </a:cubicBezTo>
                    <a:lnTo>
                      <a:pt x="380696" y="400038"/>
                    </a:lnTo>
                    <a:cubicBezTo>
                      <a:pt x="385045" y="396420"/>
                      <a:pt x="389065" y="392254"/>
                      <a:pt x="392756" y="387539"/>
                    </a:cubicBezTo>
                    <a:cubicBezTo>
                      <a:pt x="396447" y="382825"/>
                      <a:pt x="400029" y="378220"/>
                      <a:pt x="403501" y="373725"/>
                    </a:cubicBezTo>
                    <a:lnTo>
                      <a:pt x="408763" y="354429"/>
                    </a:lnTo>
                    <a:cubicBezTo>
                      <a:pt x="416511" y="356074"/>
                      <a:pt x="420312" y="354100"/>
                      <a:pt x="420165" y="348509"/>
                    </a:cubicBezTo>
                    <a:cubicBezTo>
                      <a:pt x="420019" y="342917"/>
                      <a:pt x="422066" y="339628"/>
                      <a:pt x="426305" y="338641"/>
                    </a:cubicBezTo>
                    <a:cubicBezTo>
                      <a:pt x="428973" y="338788"/>
                      <a:pt x="431092" y="338495"/>
                      <a:pt x="432664" y="337764"/>
                    </a:cubicBezTo>
                    <a:cubicBezTo>
                      <a:pt x="434235" y="337033"/>
                      <a:pt x="435039" y="334987"/>
                      <a:pt x="435076" y="331625"/>
                    </a:cubicBezTo>
                    <a:cubicBezTo>
                      <a:pt x="443628" y="314192"/>
                      <a:pt x="452837" y="298186"/>
                      <a:pt x="462704" y="283604"/>
                    </a:cubicBezTo>
                    <a:cubicBezTo>
                      <a:pt x="472572" y="269022"/>
                      <a:pt x="484412" y="255208"/>
                      <a:pt x="498227" y="242161"/>
                    </a:cubicBezTo>
                    <a:cubicBezTo>
                      <a:pt x="497934" y="237739"/>
                      <a:pt x="498081" y="234304"/>
                      <a:pt x="498665" y="231855"/>
                    </a:cubicBezTo>
                    <a:cubicBezTo>
                      <a:pt x="499250" y="229407"/>
                      <a:pt x="502027" y="228164"/>
                      <a:pt x="506998" y="228128"/>
                    </a:cubicBezTo>
                    <a:lnTo>
                      <a:pt x="512260" y="228128"/>
                    </a:lnTo>
                    <a:lnTo>
                      <a:pt x="522785" y="207077"/>
                    </a:lnTo>
                    <a:cubicBezTo>
                      <a:pt x="528413" y="205981"/>
                      <a:pt x="532506" y="201595"/>
                      <a:pt x="535065" y="193921"/>
                    </a:cubicBezTo>
                    <a:cubicBezTo>
                      <a:pt x="537623" y="186246"/>
                      <a:pt x="541716" y="181861"/>
                      <a:pt x="547344" y="180764"/>
                    </a:cubicBezTo>
                    <a:cubicBezTo>
                      <a:pt x="547271" y="174917"/>
                      <a:pt x="548733" y="168631"/>
                      <a:pt x="551729" y="161907"/>
                    </a:cubicBezTo>
                    <a:cubicBezTo>
                      <a:pt x="554726" y="155183"/>
                      <a:pt x="559696" y="151528"/>
                      <a:pt x="566640" y="150943"/>
                    </a:cubicBezTo>
                    <a:lnTo>
                      <a:pt x="566640" y="131647"/>
                    </a:lnTo>
                    <a:cubicBezTo>
                      <a:pt x="568102" y="130185"/>
                      <a:pt x="570441" y="129601"/>
                      <a:pt x="573657" y="129893"/>
                    </a:cubicBezTo>
                    <a:cubicBezTo>
                      <a:pt x="576252" y="130149"/>
                      <a:pt x="578079" y="130076"/>
                      <a:pt x="579139" y="129674"/>
                    </a:cubicBezTo>
                    <a:cubicBezTo>
                      <a:pt x="580198" y="129272"/>
                      <a:pt x="580710" y="127006"/>
                      <a:pt x="580674" y="122876"/>
                    </a:cubicBezTo>
                    <a:cubicBezTo>
                      <a:pt x="583488" y="119770"/>
                      <a:pt x="587069" y="115896"/>
                      <a:pt x="591418" y="111255"/>
                    </a:cubicBezTo>
                    <a:cubicBezTo>
                      <a:pt x="595767" y="106614"/>
                      <a:pt x="599787" y="104055"/>
                      <a:pt x="603478" y="103580"/>
                    </a:cubicBezTo>
                    <a:cubicBezTo>
                      <a:pt x="606000" y="103726"/>
                      <a:pt x="607534" y="104750"/>
                      <a:pt x="608083" y="106650"/>
                    </a:cubicBezTo>
                    <a:cubicBezTo>
                      <a:pt x="608631" y="108550"/>
                      <a:pt x="608850" y="110451"/>
                      <a:pt x="608740" y="112351"/>
                    </a:cubicBezTo>
                    <a:cubicBezTo>
                      <a:pt x="608704" y="115129"/>
                      <a:pt x="608339" y="118345"/>
                      <a:pt x="607644" y="121999"/>
                    </a:cubicBezTo>
                    <a:cubicBezTo>
                      <a:pt x="606950" y="125654"/>
                      <a:pt x="606146" y="128870"/>
                      <a:pt x="605232" y="131647"/>
                    </a:cubicBezTo>
                    <a:lnTo>
                      <a:pt x="587690" y="138664"/>
                    </a:lnTo>
                    <a:cubicBezTo>
                      <a:pt x="587325" y="145608"/>
                      <a:pt x="584986" y="151894"/>
                      <a:pt x="580674" y="157522"/>
                    </a:cubicBezTo>
                    <a:cubicBezTo>
                      <a:pt x="576361" y="163150"/>
                      <a:pt x="572268" y="168558"/>
                      <a:pt x="568394" y="173748"/>
                    </a:cubicBezTo>
                    <a:lnTo>
                      <a:pt x="568394" y="180764"/>
                    </a:lnTo>
                    <a:lnTo>
                      <a:pt x="582428" y="164977"/>
                    </a:lnTo>
                    <a:lnTo>
                      <a:pt x="599970" y="164977"/>
                    </a:lnTo>
                    <a:cubicBezTo>
                      <a:pt x="606694" y="154744"/>
                      <a:pt x="614295" y="145388"/>
                      <a:pt x="622774" y="136910"/>
                    </a:cubicBezTo>
                    <a:cubicBezTo>
                      <a:pt x="628146" y="136069"/>
                      <a:pt x="632751" y="131611"/>
                      <a:pt x="636588" y="123534"/>
                    </a:cubicBezTo>
                    <a:cubicBezTo>
                      <a:pt x="640426" y="115458"/>
                      <a:pt x="642838" y="108806"/>
                      <a:pt x="643824" y="103580"/>
                    </a:cubicBezTo>
                    <a:lnTo>
                      <a:pt x="650841" y="98318"/>
                    </a:lnTo>
                    <a:cubicBezTo>
                      <a:pt x="652668" y="93969"/>
                      <a:pt x="655153" y="89949"/>
                      <a:pt x="658296" y="86258"/>
                    </a:cubicBezTo>
                    <a:cubicBezTo>
                      <a:pt x="661439" y="82567"/>
                      <a:pt x="664801" y="78985"/>
                      <a:pt x="668383" y="75513"/>
                    </a:cubicBezTo>
                    <a:lnTo>
                      <a:pt x="684171" y="82530"/>
                    </a:lnTo>
                    <a:cubicBezTo>
                      <a:pt x="686071" y="82640"/>
                      <a:pt x="687971" y="82420"/>
                      <a:pt x="689872" y="81872"/>
                    </a:cubicBezTo>
                    <a:cubicBezTo>
                      <a:pt x="691772" y="81324"/>
                      <a:pt x="692795" y="79789"/>
                      <a:pt x="692942" y="77267"/>
                    </a:cubicBezTo>
                    <a:lnTo>
                      <a:pt x="692942" y="75513"/>
                    </a:lnTo>
                    <a:cubicBezTo>
                      <a:pt x="696596" y="73467"/>
                      <a:pt x="703759" y="65281"/>
                      <a:pt x="714430" y="50955"/>
                    </a:cubicBezTo>
                    <a:cubicBezTo>
                      <a:pt x="725102" y="36629"/>
                      <a:pt x="733142" y="28443"/>
                      <a:pt x="738550" y="26396"/>
                    </a:cubicBezTo>
                    <a:cubicBezTo>
                      <a:pt x="740268" y="22632"/>
                      <a:pt x="744288" y="16127"/>
                      <a:pt x="750610" y="6881"/>
                    </a:cubicBezTo>
                    <a:cubicBezTo>
                      <a:pt x="753772" y="2258"/>
                      <a:pt x="756248" y="-36"/>
                      <a:pt x="758038" y="1"/>
                    </a:cubicBezTo>
                    <a:close/>
                  </a:path>
                </a:pathLst>
              </a:custGeom>
              <a:solidFill>
                <a:srgbClr val="DFCEA9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600" dirty="0">
                  <a:latin typeface="Road Rage" pitchFamily="50" charset="0"/>
                </a:endParaRPr>
              </a:p>
            </p:txBody>
          </p:sp>
        </p:grpSp>
        <p:pic>
          <p:nvPicPr>
            <p:cNvPr id="43" name="PA-图片 42">
              <a:extLst>
                <a:ext uri="{FF2B5EF4-FFF2-40B4-BE49-F238E27FC236}">
                  <a16:creationId xmlns:a16="http://schemas.microsoft.com/office/drawing/2014/main" id="{4893743F-76A6-8051-CA0F-551F772590BF}"/>
                </a:ext>
              </a:extLst>
            </p:cNvPr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24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216362" y="5036680"/>
              <a:ext cx="9858111" cy="53358"/>
            </a:xfrm>
            <a:prstGeom prst="rect">
              <a:avLst/>
            </a:prstGeom>
          </p:spPr>
        </p:pic>
      </p:grpSp>
      <p:grpSp>
        <p:nvGrpSpPr>
          <p:cNvPr id="5" name="PA-组合 4">
            <a:extLst>
              <a:ext uri="{FF2B5EF4-FFF2-40B4-BE49-F238E27FC236}">
                <a16:creationId xmlns:a16="http://schemas.microsoft.com/office/drawing/2014/main" id="{4FACAA88-88FF-C924-C24D-669872F062A7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529660" y="2092003"/>
            <a:ext cx="10544813" cy="1273579"/>
            <a:chOff x="529660" y="2092003"/>
            <a:chExt cx="10544813" cy="1273579"/>
          </a:xfrm>
        </p:grpSpPr>
        <p:sp>
          <p:nvSpPr>
            <p:cNvPr id="19" name="PA-文本框 18">
              <a:extLst>
                <a:ext uri="{FF2B5EF4-FFF2-40B4-BE49-F238E27FC236}">
                  <a16:creationId xmlns:a16="http://schemas.microsoft.com/office/drawing/2014/main" id="{98A530C8-55AC-B235-2825-6A577FD9E0CC}"/>
                </a:ext>
              </a:extLst>
            </p:cNvPr>
            <p:cNvSpPr txBox="1"/>
            <p:nvPr>
              <p:custDataLst>
                <p:tags r:id="rId9"/>
              </p:custDataLst>
            </p:nvPr>
          </p:nvSpPr>
          <p:spPr>
            <a:xfrm>
              <a:off x="1637651" y="2352932"/>
              <a:ext cx="9210021" cy="10126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zh-CN" sz="2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掌握</a:t>
              </a: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文言基础知识，用现代汉语</a:t>
              </a:r>
              <a:r>
                <a:rPr kumimoji="0" lang="zh-CN" altLang="zh-CN" sz="2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理解课</a:t>
              </a: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文，</a:t>
              </a:r>
              <a:r>
                <a:rPr kumimoji="0" lang="zh-CN" altLang="zh-CN" sz="2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背诵课文</a:t>
              </a: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。</a:t>
              </a:r>
              <a:endParaRPr kumimoji="0" lang="en-US" altLang="zh-CN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515669A7-1190-8BF9-73EC-ED0804B79244}"/>
                </a:ext>
              </a:extLst>
            </p:cNvPr>
            <p:cNvGrpSpPr/>
            <p:nvPr/>
          </p:nvGrpSpPr>
          <p:grpSpPr>
            <a:xfrm>
              <a:off x="529660" y="2092003"/>
              <a:ext cx="1006545" cy="1100667"/>
              <a:chOff x="529660" y="2092003"/>
              <a:chExt cx="1006545" cy="1100667"/>
            </a:xfrm>
          </p:grpSpPr>
          <p:pic>
            <p:nvPicPr>
              <p:cNvPr id="13" name="PA-图片 6" descr="查看图片">
                <a:extLst>
                  <a:ext uri="{FF2B5EF4-FFF2-40B4-BE49-F238E27FC236}">
                    <a16:creationId xmlns:a16="http://schemas.microsoft.com/office/drawing/2014/main" id="{84BCE5C7-CD8F-FC2E-AFB0-858D0B865F1A}"/>
                  </a:ext>
                </a:extLst>
              </p:cNvPr>
              <p:cNvPicPr>
                <a:picLocks noChangeAspect="1" noChangeArrowheads="1"/>
              </p:cNvPicPr>
              <p:nvPr>
                <p:custDataLst>
                  <p:tags r:id="rId11"/>
                </p:custDataLst>
              </p:nvPr>
            </p:nvPicPr>
            <p:blipFill rotWithShape="1"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0699" r="220" b="192"/>
              <a:stretch/>
            </p:blipFill>
            <p:spPr bwMode="auto">
              <a:xfrm rot="18822180">
                <a:off x="482599" y="2139064"/>
                <a:ext cx="1100667" cy="100654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6" name="PA-文本框 15">
                <a:extLst>
                  <a:ext uri="{FF2B5EF4-FFF2-40B4-BE49-F238E27FC236}">
                    <a16:creationId xmlns:a16="http://schemas.microsoft.com/office/drawing/2014/main" id="{7F69117B-CD5E-D70C-EB4B-01CD47AB224B}"/>
                  </a:ext>
                </a:extLst>
              </p:cNvPr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784476" y="2366114"/>
                <a:ext cx="540770" cy="487736"/>
              </a:xfrm>
              <a:custGeom>
                <a:avLst/>
                <a:gdLst/>
                <a:ahLst/>
                <a:cxnLst/>
                <a:rect l="l" t="t" r="r" b="b"/>
                <a:pathLst>
                  <a:path w="1806840" h="1629640">
                    <a:moveTo>
                      <a:pt x="670127" y="1478780"/>
                    </a:moveTo>
                    <a:cubicBezTo>
                      <a:pt x="668665" y="1484628"/>
                      <a:pt x="662818" y="1486967"/>
                      <a:pt x="652585" y="1485797"/>
                    </a:cubicBezTo>
                    <a:cubicBezTo>
                      <a:pt x="642352" y="1484628"/>
                      <a:pt x="636505" y="1486967"/>
                      <a:pt x="635043" y="1492814"/>
                    </a:cubicBezTo>
                    <a:cubicBezTo>
                      <a:pt x="635189" y="1494568"/>
                      <a:pt x="636213" y="1495884"/>
                      <a:pt x="638113" y="1496761"/>
                    </a:cubicBezTo>
                    <a:cubicBezTo>
                      <a:pt x="640013" y="1497638"/>
                      <a:pt x="641914" y="1498076"/>
                      <a:pt x="643814" y="1498076"/>
                    </a:cubicBezTo>
                    <a:cubicBezTo>
                      <a:pt x="647834" y="1497894"/>
                      <a:pt x="653389" y="1496943"/>
                      <a:pt x="660479" y="1495226"/>
                    </a:cubicBezTo>
                    <a:cubicBezTo>
                      <a:pt x="667569" y="1493508"/>
                      <a:pt x="673124" y="1492119"/>
                      <a:pt x="677144" y="1491060"/>
                    </a:cubicBezTo>
                    <a:cubicBezTo>
                      <a:pt x="677363" y="1487917"/>
                      <a:pt x="678240" y="1485870"/>
                      <a:pt x="679775" y="1484920"/>
                    </a:cubicBezTo>
                    <a:cubicBezTo>
                      <a:pt x="681310" y="1483970"/>
                      <a:pt x="682187" y="1481923"/>
                      <a:pt x="682406" y="1478780"/>
                    </a:cubicBezTo>
                    <a:close/>
                    <a:moveTo>
                      <a:pt x="1098149" y="1401596"/>
                    </a:moveTo>
                    <a:lnTo>
                      <a:pt x="1134987" y="1401596"/>
                    </a:lnTo>
                    <a:cubicBezTo>
                      <a:pt x="1138093" y="1401669"/>
                      <a:pt x="1141967" y="1402839"/>
                      <a:pt x="1146608" y="1405104"/>
                    </a:cubicBezTo>
                    <a:cubicBezTo>
                      <a:pt x="1151249" y="1407370"/>
                      <a:pt x="1153808" y="1410294"/>
                      <a:pt x="1154283" y="1413875"/>
                    </a:cubicBezTo>
                    <a:cubicBezTo>
                      <a:pt x="1154100" y="1414716"/>
                      <a:pt x="1153150" y="1415227"/>
                      <a:pt x="1151432" y="1415410"/>
                    </a:cubicBezTo>
                    <a:cubicBezTo>
                      <a:pt x="1149714" y="1415593"/>
                      <a:pt x="1148326" y="1415666"/>
                      <a:pt x="1147266" y="1415629"/>
                    </a:cubicBezTo>
                    <a:lnTo>
                      <a:pt x="1133232" y="1422646"/>
                    </a:lnTo>
                    <a:cubicBezTo>
                      <a:pt x="1124864" y="1423267"/>
                      <a:pt x="1117043" y="1423341"/>
                      <a:pt x="1109770" y="1422865"/>
                    </a:cubicBezTo>
                    <a:cubicBezTo>
                      <a:pt x="1102498" y="1422390"/>
                      <a:pt x="1098624" y="1417639"/>
                      <a:pt x="1098149" y="1408613"/>
                    </a:cubicBezTo>
                    <a:close/>
                    <a:moveTo>
                      <a:pt x="1375310" y="1312132"/>
                    </a:moveTo>
                    <a:lnTo>
                      <a:pt x="1480562" y="1312132"/>
                    </a:lnTo>
                    <a:cubicBezTo>
                      <a:pt x="1480489" y="1314946"/>
                      <a:pt x="1479319" y="1317651"/>
                      <a:pt x="1477053" y="1320246"/>
                    </a:cubicBezTo>
                    <a:cubicBezTo>
                      <a:pt x="1474787" y="1322840"/>
                      <a:pt x="1471864" y="1324229"/>
                      <a:pt x="1468282" y="1324412"/>
                    </a:cubicBezTo>
                    <a:cubicBezTo>
                      <a:pt x="1447196" y="1325070"/>
                      <a:pt x="1426218" y="1327701"/>
                      <a:pt x="1405351" y="1332306"/>
                    </a:cubicBezTo>
                    <a:cubicBezTo>
                      <a:pt x="1384483" y="1336910"/>
                      <a:pt x="1363945" y="1339542"/>
                      <a:pt x="1343735" y="1340199"/>
                    </a:cubicBezTo>
                    <a:lnTo>
                      <a:pt x="1320930" y="1340199"/>
                    </a:lnTo>
                    <a:cubicBezTo>
                      <a:pt x="1318336" y="1340053"/>
                      <a:pt x="1316509" y="1339030"/>
                      <a:pt x="1315449" y="1337130"/>
                    </a:cubicBezTo>
                    <a:cubicBezTo>
                      <a:pt x="1314389" y="1335229"/>
                      <a:pt x="1313877" y="1333329"/>
                      <a:pt x="1313914" y="1331428"/>
                    </a:cubicBezTo>
                    <a:lnTo>
                      <a:pt x="1315668" y="1324412"/>
                    </a:lnTo>
                    <a:cubicBezTo>
                      <a:pt x="1328020" y="1323900"/>
                      <a:pt x="1339276" y="1321853"/>
                      <a:pt x="1349436" y="1318272"/>
                    </a:cubicBezTo>
                    <a:cubicBezTo>
                      <a:pt x="1359596" y="1314691"/>
                      <a:pt x="1368220" y="1312644"/>
                      <a:pt x="1375310" y="1312132"/>
                    </a:cubicBezTo>
                    <a:close/>
                    <a:moveTo>
                      <a:pt x="961322" y="1263015"/>
                    </a:moveTo>
                    <a:cubicBezTo>
                      <a:pt x="961249" y="1264075"/>
                      <a:pt x="961395" y="1265464"/>
                      <a:pt x="961761" y="1267181"/>
                    </a:cubicBezTo>
                    <a:cubicBezTo>
                      <a:pt x="962126" y="1268899"/>
                      <a:pt x="963149" y="1269849"/>
                      <a:pt x="964830" y="1270032"/>
                    </a:cubicBezTo>
                    <a:cubicBezTo>
                      <a:pt x="965671" y="1269922"/>
                      <a:pt x="966183" y="1269265"/>
                      <a:pt x="966365" y="1268059"/>
                    </a:cubicBezTo>
                    <a:cubicBezTo>
                      <a:pt x="966548" y="1266852"/>
                      <a:pt x="966621" y="1265756"/>
                      <a:pt x="966585" y="1264769"/>
                    </a:cubicBezTo>
                    <a:close/>
                    <a:moveTo>
                      <a:pt x="912205" y="1255998"/>
                    </a:moveTo>
                    <a:cubicBezTo>
                      <a:pt x="912424" y="1259653"/>
                      <a:pt x="914178" y="1262869"/>
                      <a:pt x="917467" y="1265646"/>
                    </a:cubicBezTo>
                    <a:cubicBezTo>
                      <a:pt x="920756" y="1268424"/>
                      <a:pt x="924265" y="1269886"/>
                      <a:pt x="927993" y="1270032"/>
                    </a:cubicBezTo>
                    <a:cubicBezTo>
                      <a:pt x="930807" y="1270069"/>
                      <a:pt x="933511" y="1269557"/>
                      <a:pt x="936106" y="1268497"/>
                    </a:cubicBezTo>
                    <a:cubicBezTo>
                      <a:pt x="938700" y="1267437"/>
                      <a:pt x="940089" y="1265610"/>
                      <a:pt x="940272" y="1263015"/>
                    </a:cubicBezTo>
                    <a:cubicBezTo>
                      <a:pt x="939943" y="1257314"/>
                      <a:pt x="937969" y="1255121"/>
                      <a:pt x="934351" y="1256437"/>
                    </a:cubicBezTo>
                    <a:cubicBezTo>
                      <a:pt x="930733" y="1257753"/>
                      <a:pt x="927444" y="1259945"/>
                      <a:pt x="924484" y="1263015"/>
                    </a:cubicBezTo>
                    <a:cubicBezTo>
                      <a:pt x="924411" y="1260420"/>
                      <a:pt x="923680" y="1258593"/>
                      <a:pt x="922291" y="1257533"/>
                    </a:cubicBezTo>
                    <a:cubicBezTo>
                      <a:pt x="920903" y="1256473"/>
                      <a:pt x="919295" y="1255962"/>
                      <a:pt x="917467" y="1255998"/>
                    </a:cubicBezTo>
                    <a:close/>
                    <a:moveTo>
                      <a:pt x="1347243" y="1224423"/>
                    </a:moveTo>
                    <a:cubicBezTo>
                      <a:pt x="1347682" y="1227676"/>
                      <a:pt x="1349875" y="1229064"/>
                      <a:pt x="1353822" y="1228589"/>
                    </a:cubicBezTo>
                    <a:cubicBezTo>
                      <a:pt x="1357768" y="1228114"/>
                      <a:pt x="1360838" y="1227310"/>
                      <a:pt x="1363031" y="1226177"/>
                    </a:cubicBezTo>
                    <a:close/>
                    <a:moveTo>
                      <a:pt x="1173579" y="1206881"/>
                    </a:moveTo>
                    <a:cubicBezTo>
                      <a:pt x="1172592" y="1206881"/>
                      <a:pt x="1171496" y="1207320"/>
                      <a:pt x="1170290" y="1208197"/>
                    </a:cubicBezTo>
                    <a:cubicBezTo>
                      <a:pt x="1169084" y="1209074"/>
                      <a:pt x="1168426" y="1210390"/>
                      <a:pt x="1168316" y="1212144"/>
                    </a:cubicBezTo>
                    <a:cubicBezTo>
                      <a:pt x="1157864" y="1214227"/>
                      <a:pt x="1145000" y="1216639"/>
                      <a:pt x="1129724" y="1219380"/>
                    </a:cubicBezTo>
                    <a:cubicBezTo>
                      <a:pt x="1114448" y="1222121"/>
                      <a:pt x="1101584" y="1223217"/>
                      <a:pt x="1091132" y="1222669"/>
                    </a:cubicBezTo>
                    <a:lnTo>
                      <a:pt x="1092886" y="1236702"/>
                    </a:lnTo>
                    <a:lnTo>
                      <a:pt x="1134987" y="1236702"/>
                    </a:lnTo>
                    <a:lnTo>
                      <a:pt x="1149020" y="1227931"/>
                    </a:lnTo>
                    <a:cubicBezTo>
                      <a:pt x="1153296" y="1228005"/>
                      <a:pt x="1161848" y="1227420"/>
                      <a:pt x="1174675" y="1226177"/>
                    </a:cubicBezTo>
                    <a:cubicBezTo>
                      <a:pt x="1187503" y="1224935"/>
                      <a:pt x="1194739" y="1222596"/>
                      <a:pt x="1196383" y="1219160"/>
                    </a:cubicBezTo>
                    <a:cubicBezTo>
                      <a:pt x="1195762" y="1215579"/>
                      <a:pt x="1192619" y="1212655"/>
                      <a:pt x="1186954" y="1210390"/>
                    </a:cubicBezTo>
                    <a:cubicBezTo>
                      <a:pt x="1181290" y="1208124"/>
                      <a:pt x="1176831" y="1206954"/>
                      <a:pt x="1173579" y="1206881"/>
                    </a:cubicBezTo>
                    <a:close/>
                    <a:moveTo>
                      <a:pt x="1450740" y="1201619"/>
                    </a:moveTo>
                    <a:lnTo>
                      <a:pt x="1470036" y="1201619"/>
                    </a:lnTo>
                    <a:cubicBezTo>
                      <a:pt x="1472741" y="1201655"/>
                      <a:pt x="1475664" y="1202021"/>
                      <a:pt x="1478807" y="1202715"/>
                    </a:cubicBezTo>
                    <a:cubicBezTo>
                      <a:pt x="1481950" y="1203409"/>
                      <a:pt x="1484874" y="1204213"/>
                      <a:pt x="1487578" y="1205127"/>
                    </a:cubicBezTo>
                    <a:lnTo>
                      <a:pt x="1484070" y="1213898"/>
                    </a:lnTo>
                    <a:lnTo>
                      <a:pt x="1463020" y="1215652"/>
                    </a:lnTo>
                    <a:cubicBezTo>
                      <a:pt x="1454541" y="1215360"/>
                      <a:pt x="1450448" y="1210682"/>
                      <a:pt x="1450740" y="1201619"/>
                    </a:cubicBezTo>
                    <a:close/>
                    <a:moveTo>
                      <a:pt x="1257780" y="1201619"/>
                    </a:moveTo>
                    <a:cubicBezTo>
                      <a:pt x="1258438" y="1204871"/>
                      <a:pt x="1261507" y="1206260"/>
                      <a:pt x="1266989" y="1205785"/>
                    </a:cubicBezTo>
                    <a:cubicBezTo>
                      <a:pt x="1272471" y="1205310"/>
                      <a:pt x="1276418" y="1204506"/>
                      <a:pt x="1278830" y="1203373"/>
                    </a:cubicBezTo>
                    <a:close/>
                    <a:moveTo>
                      <a:pt x="268418" y="1173552"/>
                    </a:moveTo>
                    <a:lnTo>
                      <a:pt x="261401" y="1187585"/>
                    </a:lnTo>
                    <a:cubicBezTo>
                      <a:pt x="260415" y="1187549"/>
                      <a:pt x="259318" y="1187622"/>
                      <a:pt x="258112" y="1187804"/>
                    </a:cubicBezTo>
                    <a:cubicBezTo>
                      <a:pt x="256906" y="1187987"/>
                      <a:pt x="256248" y="1188499"/>
                      <a:pt x="256139" y="1189339"/>
                    </a:cubicBezTo>
                    <a:cubicBezTo>
                      <a:pt x="256248" y="1190180"/>
                      <a:pt x="256906" y="1190691"/>
                      <a:pt x="258112" y="1190874"/>
                    </a:cubicBezTo>
                    <a:cubicBezTo>
                      <a:pt x="259318" y="1191057"/>
                      <a:pt x="260415" y="1191130"/>
                      <a:pt x="261401" y="1191093"/>
                    </a:cubicBezTo>
                    <a:cubicBezTo>
                      <a:pt x="266372" y="1190801"/>
                      <a:pt x="268710" y="1187878"/>
                      <a:pt x="268418" y="1182323"/>
                    </a:cubicBezTo>
                    <a:cubicBezTo>
                      <a:pt x="269478" y="1181482"/>
                      <a:pt x="270867" y="1180532"/>
                      <a:pt x="272584" y="1179472"/>
                    </a:cubicBezTo>
                    <a:cubicBezTo>
                      <a:pt x="274302" y="1178412"/>
                      <a:pt x="275252" y="1177024"/>
                      <a:pt x="275435" y="1175306"/>
                    </a:cubicBezTo>
                    <a:cubicBezTo>
                      <a:pt x="275252" y="1174465"/>
                      <a:pt x="274302" y="1173954"/>
                      <a:pt x="272584" y="1173771"/>
                    </a:cubicBezTo>
                    <a:cubicBezTo>
                      <a:pt x="270867" y="1173588"/>
                      <a:pt x="269478" y="1173515"/>
                      <a:pt x="268418" y="1173552"/>
                    </a:cubicBezTo>
                    <a:close/>
                    <a:moveTo>
                      <a:pt x="1215679" y="1152501"/>
                    </a:moveTo>
                    <a:lnTo>
                      <a:pt x="1222696" y="1159518"/>
                    </a:lnTo>
                    <a:cubicBezTo>
                      <a:pt x="1224523" y="1159518"/>
                      <a:pt x="1226131" y="1159080"/>
                      <a:pt x="1227520" y="1158202"/>
                    </a:cubicBezTo>
                    <a:cubicBezTo>
                      <a:pt x="1228909" y="1157325"/>
                      <a:pt x="1229640" y="1156010"/>
                      <a:pt x="1229713" y="1154256"/>
                    </a:cubicBezTo>
                    <a:close/>
                    <a:moveTo>
                      <a:pt x="1173579" y="1152501"/>
                    </a:moveTo>
                    <a:cubicBezTo>
                      <a:pt x="1174017" y="1156521"/>
                      <a:pt x="1176210" y="1158129"/>
                      <a:pt x="1180157" y="1157325"/>
                    </a:cubicBezTo>
                    <a:cubicBezTo>
                      <a:pt x="1184104" y="1156521"/>
                      <a:pt x="1187174" y="1155498"/>
                      <a:pt x="1189366" y="1154256"/>
                    </a:cubicBezTo>
                    <a:close/>
                    <a:moveTo>
                      <a:pt x="738540" y="1152501"/>
                    </a:moveTo>
                    <a:cubicBezTo>
                      <a:pt x="738833" y="1155717"/>
                      <a:pt x="740002" y="1158056"/>
                      <a:pt x="742049" y="1159518"/>
                    </a:cubicBezTo>
                    <a:cubicBezTo>
                      <a:pt x="743730" y="1159408"/>
                      <a:pt x="744753" y="1158751"/>
                      <a:pt x="745119" y="1157545"/>
                    </a:cubicBezTo>
                    <a:cubicBezTo>
                      <a:pt x="745484" y="1156339"/>
                      <a:pt x="745630" y="1155242"/>
                      <a:pt x="745557" y="1154256"/>
                    </a:cubicBezTo>
                    <a:close/>
                    <a:moveTo>
                      <a:pt x="289468" y="1152501"/>
                    </a:moveTo>
                    <a:cubicBezTo>
                      <a:pt x="289468" y="1153634"/>
                      <a:pt x="289907" y="1155315"/>
                      <a:pt x="290784" y="1157545"/>
                    </a:cubicBezTo>
                    <a:cubicBezTo>
                      <a:pt x="291661" y="1159774"/>
                      <a:pt x="292977" y="1161016"/>
                      <a:pt x="294731" y="1161272"/>
                    </a:cubicBezTo>
                    <a:cubicBezTo>
                      <a:pt x="296193" y="1160980"/>
                      <a:pt x="296777" y="1159810"/>
                      <a:pt x="296485" y="1157764"/>
                    </a:cubicBezTo>
                    <a:cubicBezTo>
                      <a:pt x="296485" y="1154256"/>
                      <a:pt x="294731" y="1152501"/>
                      <a:pt x="291223" y="1152501"/>
                    </a:cubicBezTo>
                    <a:close/>
                    <a:moveTo>
                      <a:pt x="761345" y="1131451"/>
                    </a:moveTo>
                    <a:cubicBezTo>
                      <a:pt x="760285" y="1132438"/>
                      <a:pt x="758896" y="1133973"/>
                      <a:pt x="757179" y="1136056"/>
                    </a:cubicBezTo>
                    <a:cubicBezTo>
                      <a:pt x="755461" y="1138139"/>
                      <a:pt x="754511" y="1140112"/>
                      <a:pt x="754328" y="1141976"/>
                    </a:cubicBezTo>
                    <a:cubicBezTo>
                      <a:pt x="754511" y="1143657"/>
                      <a:pt x="755461" y="1144681"/>
                      <a:pt x="757179" y="1145046"/>
                    </a:cubicBezTo>
                    <a:cubicBezTo>
                      <a:pt x="758896" y="1145411"/>
                      <a:pt x="760285" y="1145558"/>
                      <a:pt x="761345" y="1145485"/>
                    </a:cubicBezTo>
                    <a:cubicBezTo>
                      <a:pt x="762405" y="1145558"/>
                      <a:pt x="763793" y="1145411"/>
                      <a:pt x="765511" y="1145046"/>
                    </a:cubicBezTo>
                    <a:cubicBezTo>
                      <a:pt x="767229" y="1144681"/>
                      <a:pt x="768179" y="1143657"/>
                      <a:pt x="768361" y="1141976"/>
                    </a:cubicBezTo>
                    <a:cubicBezTo>
                      <a:pt x="768288" y="1140112"/>
                      <a:pt x="767557" y="1138139"/>
                      <a:pt x="766169" y="1136056"/>
                    </a:cubicBezTo>
                    <a:cubicBezTo>
                      <a:pt x="764780" y="1133973"/>
                      <a:pt x="763172" y="1132438"/>
                      <a:pt x="761345" y="1131451"/>
                    </a:cubicBezTo>
                    <a:close/>
                    <a:moveTo>
                      <a:pt x="898171" y="1089351"/>
                    </a:moveTo>
                    <a:cubicBezTo>
                      <a:pt x="903580" y="1089241"/>
                      <a:pt x="908112" y="1090337"/>
                      <a:pt x="911766" y="1092640"/>
                    </a:cubicBezTo>
                    <a:cubicBezTo>
                      <a:pt x="915421" y="1094942"/>
                      <a:pt x="917321" y="1099108"/>
                      <a:pt x="917467" y="1105138"/>
                    </a:cubicBezTo>
                    <a:lnTo>
                      <a:pt x="898171" y="1124434"/>
                    </a:lnTo>
                    <a:lnTo>
                      <a:pt x="891155" y="1126189"/>
                    </a:lnTo>
                    <a:cubicBezTo>
                      <a:pt x="887573" y="1126189"/>
                      <a:pt x="884649" y="1125311"/>
                      <a:pt x="882384" y="1123557"/>
                    </a:cubicBezTo>
                    <a:cubicBezTo>
                      <a:pt x="880118" y="1121803"/>
                      <a:pt x="878948" y="1119172"/>
                      <a:pt x="878875" y="1115663"/>
                    </a:cubicBezTo>
                    <a:lnTo>
                      <a:pt x="889400" y="1105138"/>
                    </a:lnTo>
                    <a:cubicBezTo>
                      <a:pt x="892068" y="1105248"/>
                      <a:pt x="894188" y="1105029"/>
                      <a:pt x="895759" y="1104481"/>
                    </a:cubicBezTo>
                    <a:cubicBezTo>
                      <a:pt x="897331" y="1103932"/>
                      <a:pt x="898135" y="1102397"/>
                      <a:pt x="898171" y="1099876"/>
                    </a:cubicBezTo>
                    <a:close/>
                    <a:moveTo>
                      <a:pt x="829758" y="1070055"/>
                    </a:moveTo>
                    <a:lnTo>
                      <a:pt x="812216" y="1077071"/>
                    </a:lnTo>
                    <a:lnTo>
                      <a:pt x="806954" y="1089351"/>
                    </a:lnTo>
                    <a:cubicBezTo>
                      <a:pt x="800302" y="1088985"/>
                      <a:pt x="796502" y="1091470"/>
                      <a:pt x="795551" y="1096806"/>
                    </a:cubicBezTo>
                    <a:cubicBezTo>
                      <a:pt x="794601" y="1102142"/>
                      <a:pt x="794309" y="1107258"/>
                      <a:pt x="794674" y="1112155"/>
                    </a:cubicBezTo>
                    <a:cubicBezTo>
                      <a:pt x="791495" y="1113032"/>
                      <a:pt x="787329" y="1114786"/>
                      <a:pt x="782176" y="1117418"/>
                    </a:cubicBezTo>
                    <a:cubicBezTo>
                      <a:pt x="777023" y="1120049"/>
                      <a:pt x="774172" y="1123557"/>
                      <a:pt x="773624" y="1127943"/>
                    </a:cubicBezTo>
                    <a:cubicBezTo>
                      <a:pt x="773697" y="1129624"/>
                      <a:pt x="774428" y="1130647"/>
                      <a:pt x="775817" y="1131013"/>
                    </a:cubicBezTo>
                    <a:cubicBezTo>
                      <a:pt x="777206" y="1131378"/>
                      <a:pt x="778814" y="1131524"/>
                      <a:pt x="780641" y="1131451"/>
                    </a:cubicBezTo>
                    <a:lnTo>
                      <a:pt x="798183" y="1119172"/>
                    </a:lnTo>
                    <a:cubicBezTo>
                      <a:pt x="799169" y="1115517"/>
                      <a:pt x="801143" y="1112301"/>
                      <a:pt x="804103" y="1109524"/>
                    </a:cubicBezTo>
                    <a:cubicBezTo>
                      <a:pt x="807063" y="1106746"/>
                      <a:pt x="810352" y="1105284"/>
                      <a:pt x="813970" y="1105138"/>
                    </a:cubicBezTo>
                    <a:cubicBezTo>
                      <a:pt x="814190" y="1100716"/>
                      <a:pt x="815944" y="1096843"/>
                      <a:pt x="819233" y="1093517"/>
                    </a:cubicBezTo>
                    <a:cubicBezTo>
                      <a:pt x="822522" y="1090191"/>
                      <a:pt x="826030" y="1087633"/>
                      <a:pt x="829758" y="1085842"/>
                    </a:cubicBezTo>
                    <a:lnTo>
                      <a:pt x="836775" y="1077071"/>
                    </a:lnTo>
                    <a:close/>
                    <a:moveTo>
                      <a:pt x="917467" y="996379"/>
                    </a:moveTo>
                    <a:cubicBezTo>
                      <a:pt x="917175" y="998425"/>
                      <a:pt x="917760" y="999595"/>
                      <a:pt x="919222" y="999887"/>
                    </a:cubicBezTo>
                    <a:lnTo>
                      <a:pt x="924484" y="999887"/>
                    </a:lnTo>
                    <a:cubicBezTo>
                      <a:pt x="924484" y="998206"/>
                      <a:pt x="924046" y="997183"/>
                      <a:pt x="923168" y="996817"/>
                    </a:cubicBezTo>
                    <a:cubicBezTo>
                      <a:pt x="922291" y="996452"/>
                      <a:pt x="920976" y="996306"/>
                      <a:pt x="919222" y="996379"/>
                    </a:cubicBezTo>
                    <a:close/>
                    <a:moveTo>
                      <a:pt x="954305" y="959541"/>
                    </a:moveTo>
                    <a:cubicBezTo>
                      <a:pt x="954342" y="960601"/>
                      <a:pt x="954707" y="961989"/>
                      <a:pt x="955402" y="963707"/>
                    </a:cubicBezTo>
                    <a:cubicBezTo>
                      <a:pt x="956096" y="965425"/>
                      <a:pt x="956900" y="966375"/>
                      <a:pt x="957814" y="966558"/>
                    </a:cubicBezTo>
                    <a:cubicBezTo>
                      <a:pt x="959495" y="966448"/>
                      <a:pt x="960518" y="965790"/>
                      <a:pt x="960884" y="964584"/>
                    </a:cubicBezTo>
                    <a:cubicBezTo>
                      <a:pt x="961249" y="963378"/>
                      <a:pt x="961395" y="962282"/>
                      <a:pt x="961322" y="961295"/>
                    </a:cubicBezTo>
                    <a:close/>
                    <a:moveTo>
                      <a:pt x="1057802" y="945507"/>
                    </a:moveTo>
                    <a:cubicBezTo>
                      <a:pt x="1050786" y="954388"/>
                      <a:pt x="1043330" y="963378"/>
                      <a:pt x="1035436" y="972478"/>
                    </a:cubicBezTo>
                    <a:cubicBezTo>
                      <a:pt x="1027543" y="981578"/>
                      <a:pt x="1019210" y="990129"/>
                      <a:pt x="1010439" y="998133"/>
                    </a:cubicBezTo>
                    <a:cubicBezTo>
                      <a:pt x="1007296" y="998718"/>
                      <a:pt x="1003496" y="999302"/>
                      <a:pt x="999037" y="999887"/>
                    </a:cubicBezTo>
                    <a:cubicBezTo>
                      <a:pt x="994579" y="1000472"/>
                      <a:pt x="992532" y="1002811"/>
                      <a:pt x="992897" y="1006904"/>
                    </a:cubicBezTo>
                    <a:cubicBezTo>
                      <a:pt x="989389" y="1006612"/>
                      <a:pt x="987635" y="1005442"/>
                      <a:pt x="987635" y="1003395"/>
                    </a:cubicBezTo>
                    <a:cubicBezTo>
                      <a:pt x="987708" y="1000654"/>
                      <a:pt x="988439" y="997804"/>
                      <a:pt x="989828" y="994844"/>
                    </a:cubicBezTo>
                    <a:cubicBezTo>
                      <a:pt x="991216" y="991884"/>
                      <a:pt x="992824" y="989472"/>
                      <a:pt x="994652" y="987608"/>
                    </a:cubicBezTo>
                    <a:cubicBezTo>
                      <a:pt x="1000133" y="987717"/>
                      <a:pt x="1004958" y="986621"/>
                      <a:pt x="1009124" y="984319"/>
                    </a:cubicBezTo>
                    <a:cubicBezTo>
                      <a:pt x="1013290" y="982016"/>
                      <a:pt x="1015483" y="977850"/>
                      <a:pt x="1015702" y="971820"/>
                    </a:cubicBezTo>
                    <a:cubicBezTo>
                      <a:pt x="1024473" y="970724"/>
                      <a:pt x="1031051" y="966338"/>
                      <a:pt x="1035436" y="958664"/>
                    </a:cubicBezTo>
                    <a:cubicBezTo>
                      <a:pt x="1039822" y="950989"/>
                      <a:pt x="1047277" y="946604"/>
                      <a:pt x="1057802" y="945507"/>
                    </a:cubicBezTo>
                    <a:close/>
                    <a:moveTo>
                      <a:pt x="987635" y="941999"/>
                    </a:moveTo>
                    <a:lnTo>
                      <a:pt x="980618" y="945507"/>
                    </a:lnTo>
                    <a:cubicBezTo>
                      <a:pt x="979339" y="945434"/>
                      <a:pt x="977073" y="945580"/>
                      <a:pt x="973821" y="945946"/>
                    </a:cubicBezTo>
                    <a:cubicBezTo>
                      <a:pt x="970568" y="946311"/>
                      <a:pt x="968741" y="947334"/>
                      <a:pt x="968339" y="949016"/>
                    </a:cubicBezTo>
                    <a:cubicBezTo>
                      <a:pt x="968741" y="950697"/>
                      <a:pt x="970568" y="951720"/>
                      <a:pt x="973821" y="952085"/>
                    </a:cubicBezTo>
                    <a:cubicBezTo>
                      <a:pt x="977073" y="952451"/>
                      <a:pt x="979339" y="952597"/>
                      <a:pt x="980618" y="952524"/>
                    </a:cubicBezTo>
                    <a:close/>
                    <a:moveTo>
                      <a:pt x="994652" y="919194"/>
                    </a:moveTo>
                    <a:cubicBezTo>
                      <a:pt x="994652" y="921022"/>
                      <a:pt x="995090" y="922630"/>
                      <a:pt x="995967" y="924018"/>
                    </a:cubicBezTo>
                    <a:cubicBezTo>
                      <a:pt x="996844" y="925407"/>
                      <a:pt x="998160" y="926138"/>
                      <a:pt x="999914" y="926211"/>
                    </a:cubicBezTo>
                    <a:cubicBezTo>
                      <a:pt x="1000828" y="926102"/>
                      <a:pt x="1001632" y="925444"/>
                      <a:pt x="1002326" y="924238"/>
                    </a:cubicBezTo>
                    <a:cubicBezTo>
                      <a:pt x="1003021" y="923032"/>
                      <a:pt x="1003386" y="921935"/>
                      <a:pt x="1003423" y="920949"/>
                    </a:cubicBezTo>
                    <a:close/>
                    <a:moveTo>
                      <a:pt x="1015702" y="898144"/>
                    </a:moveTo>
                    <a:lnTo>
                      <a:pt x="1015702" y="901653"/>
                    </a:lnTo>
                    <a:cubicBezTo>
                      <a:pt x="1015665" y="903553"/>
                      <a:pt x="1016177" y="905453"/>
                      <a:pt x="1017237" y="907354"/>
                    </a:cubicBezTo>
                    <a:cubicBezTo>
                      <a:pt x="1018297" y="909254"/>
                      <a:pt x="1020124" y="910277"/>
                      <a:pt x="1022719" y="910424"/>
                    </a:cubicBezTo>
                    <a:close/>
                    <a:moveTo>
                      <a:pt x="987635" y="891127"/>
                    </a:moveTo>
                    <a:cubicBezTo>
                      <a:pt x="986539" y="897742"/>
                      <a:pt x="982153" y="902932"/>
                      <a:pt x="974478" y="906696"/>
                    </a:cubicBezTo>
                    <a:cubicBezTo>
                      <a:pt x="966804" y="910460"/>
                      <a:pt x="962418" y="915211"/>
                      <a:pt x="961322" y="920949"/>
                    </a:cubicBezTo>
                    <a:lnTo>
                      <a:pt x="952551" y="938491"/>
                    </a:lnTo>
                    <a:cubicBezTo>
                      <a:pt x="952259" y="938454"/>
                      <a:pt x="951089" y="938527"/>
                      <a:pt x="949043" y="938710"/>
                    </a:cubicBezTo>
                    <a:cubicBezTo>
                      <a:pt x="946996" y="938893"/>
                      <a:pt x="945827" y="939404"/>
                      <a:pt x="945534" y="940245"/>
                    </a:cubicBezTo>
                    <a:cubicBezTo>
                      <a:pt x="945754" y="942072"/>
                      <a:pt x="947069" y="943680"/>
                      <a:pt x="949481" y="945069"/>
                    </a:cubicBezTo>
                    <a:cubicBezTo>
                      <a:pt x="951893" y="946458"/>
                      <a:pt x="954086" y="947188"/>
                      <a:pt x="956059" y="947262"/>
                    </a:cubicBezTo>
                    <a:cubicBezTo>
                      <a:pt x="960482" y="945288"/>
                      <a:pt x="967864" y="937394"/>
                      <a:pt x="978206" y="923580"/>
                    </a:cubicBezTo>
                    <a:cubicBezTo>
                      <a:pt x="988549" y="909766"/>
                      <a:pt x="996369" y="901872"/>
                      <a:pt x="1001668" y="899898"/>
                    </a:cubicBezTo>
                    <a:lnTo>
                      <a:pt x="1003423" y="899898"/>
                    </a:lnTo>
                    <a:cubicBezTo>
                      <a:pt x="1003167" y="896463"/>
                      <a:pt x="1001486" y="894124"/>
                      <a:pt x="998379" y="892882"/>
                    </a:cubicBezTo>
                    <a:cubicBezTo>
                      <a:pt x="995273" y="891639"/>
                      <a:pt x="992276" y="891054"/>
                      <a:pt x="989389" y="891127"/>
                    </a:cubicBezTo>
                    <a:close/>
                    <a:moveTo>
                      <a:pt x="1064819" y="849027"/>
                    </a:moveTo>
                    <a:cubicBezTo>
                      <a:pt x="1064673" y="850087"/>
                      <a:pt x="1064527" y="851476"/>
                      <a:pt x="1064381" y="853193"/>
                    </a:cubicBezTo>
                    <a:cubicBezTo>
                      <a:pt x="1064234" y="854911"/>
                      <a:pt x="1064965" y="855861"/>
                      <a:pt x="1066573" y="856044"/>
                    </a:cubicBezTo>
                    <a:lnTo>
                      <a:pt x="1071836" y="856044"/>
                    </a:lnTo>
                    <a:cubicBezTo>
                      <a:pt x="1071763" y="854216"/>
                      <a:pt x="1071032" y="852608"/>
                      <a:pt x="1069643" y="851220"/>
                    </a:cubicBezTo>
                    <a:cubicBezTo>
                      <a:pt x="1068254" y="849831"/>
                      <a:pt x="1066646" y="849100"/>
                      <a:pt x="1064819" y="849027"/>
                    </a:cubicBezTo>
                    <a:close/>
                    <a:moveTo>
                      <a:pt x="1085869" y="827977"/>
                    </a:moveTo>
                    <a:cubicBezTo>
                      <a:pt x="1085760" y="830571"/>
                      <a:pt x="1085979" y="832399"/>
                      <a:pt x="1086527" y="833459"/>
                    </a:cubicBezTo>
                    <a:cubicBezTo>
                      <a:pt x="1087075" y="834518"/>
                      <a:pt x="1088610" y="835030"/>
                      <a:pt x="1091132" y="834993"/>
                    </a:cubicBezTo>
                    <a:cubicBezTo>
                      <a:pt x="1091132" y="833166"/>
                      <a:pt x="1090693" y="831558"/>
                      <a:pt x="1089816" y="830169"/>
                    </a:cubicBezTo>
                    <a:cubicBezTo>
                      <a:pt x="1088939" y="828781"/>
                      <a:pt x="1087624" y="828050"/>
                      <a:pt x="1085869" y="827977"/>
                    </a:cubicBezTo>
                    <a:close/>
                    <a:moveTo>
                      <a:pt x="1057802" y="785876"/>
                    </a:moveTo>
                    <a:cubicBezTo>
                      <a:pt x="1057547" y="791212"/>
                      <a:pt x="1055427" y="796328"/>
                      <a:pt x="1051443" y="801225"/>
                    </a:cubicBezTo>
                    <a:cubicBezTo>
                      <a:pt x="1047460" y="806122"/>
                      <a:pt x="1043148" y="810362"/>
                      <a:pt x="1038506" y="813943"/>
                    </a:cubicBezTo>
                    <a:lnTo>
                      <a:pt x="1029735" y="827977"/>
                    </a:lnTo>
                    <a:lnTo>
                      <a:pt x="1036752" y="827977"/>
                    </a:lnTo>
                    <a:cubicBezTo>
                      <a:pt x="1042490" y="827100"/>
                      <a:pt x="1046802" y="823591"/>
                      <a:pt x="1049689" y="817452"/>
                    </a:cubicBezTo>
                    <a:cubicBezTo>
                      <a:pt x="1052576" y="811312"/>
                      <a:pt x="1056450" y="807804"/>
                      <a:pt x="1061311" y="806926"/>
                    </a:cubicBezTo>
                    <a:lnTo>
                      <a:pt x="1071836" y="792893"/>
                    </a:lnTo>
                    <a:cubicBezTo>
                      <a:pt x="1071544" y="787923"/>
                      <a:pt x="1068620" y="785584"/>
                      <a:pt x="1063065" y="785876"/>
                    </a:cubicBezTo>
                    <a:close/>
                    <a:moveTo>
                      <a:pt x="1168316" y="752547"/>
                    </a:moveTo>
                    <a:cubicBezTo>
                      <a:pt x="1168243" y="753606"/>
                      <a:pt x="1168389" y="754995"/>
                      <a:pt x="1168755" y="756713"/>
                    </a:cubicBezTo>
                    <a:cubicBezTo>
                      <a:pt x="1169120" y="758430"/>
                      <a:pt x="1170144" y="759381"/>
                      <a:pt x="1171825" y="759563"/>
                    </a:cubicBezTo>
                    <a:cubicBezTo>
                      <a:pt x="1172665" y="759454"/>
                      <a:pt x="1173177" y="758796"/>
                      <a:pt x="1173359" y="757590"/>
                    </a:cubicBezTo>
                    <a:cubicBezTo>
                      <a:pt x="1173542" y="756384"/>
                      <a:pt x="1173615" y="755288"/>
                      <a:pt x="1173579" y="754301"/>
                    </a:cubicBezTo>
                    <a:close/>
                    <a:moveTo>
                      <a:pt x="1196383" y="717463"/>
                    </a:moveTo>
                    <a:lnTo>
                      <a:pt x="1196383" y="724480"/>
                    </a:lnTo>
                    <a:cubicBezTo>
                      <a:pt x="1191961" y="724114"/>
                      <a:pt x="1188526" y="723968"/>
                      <a:pt x="1186077" y="724041"/>
                    </a:cubicBezTo>
                    <a:cubicBezTo>
                      <a:pt x="1183629" y="724114"/>
                      <a:pt x="1182386" y="726599"/>
                      <a:pt x="1182350" y="731496"/>
                    </a:cubicBezTo>
                    <a:cubicBezTo>
                      <a:pt x="1182350" y="732849"/>
                      <a:pt x="1182788" y="735407"/>
                      <a:pt x="1183665" y="739171"/>
                    </a:cubicBezTo>
                    <a:cubicBezTo>
                      <a:pt x="1184542" y="742935"/>
                      <a:pt x="1185858" y="745055"/>
                      <a:pt x="1187612" y="745530"/>
                    </a:cubicBezTo>
                    <a:cubicBezTo>
                      <a:pt x="1188453" y="745347"/>
                      <a:pt x="1188964" y="744397"/>
                      <a:pt x="1189147" y="742679"/>
                    </a:cubicBezTo>
                    <a:cubicBezTo>
                      <a:pt x="1189330" y="740962"/>
                      <a:pt x="1189403" y="739573"/>
                      <a:pt x="1189366" y="738513"/>
                    </a:cubicBezTo>
                    <a:lnTo>
                      <a:pt x="1199892" y="724480"/>
                    </a:lnTo>
                    <a:cubicBezTo>
                      <a:pt x="1199855" y="723420"/>
                      <a:pt x="1199490" y="722031"/>
                      <a:pt x="1198795" y="720313"/>
                    </a:cubicBezTo>
                    <a:cubicBezTo>
                      <a:pt x="1198101" y="718596"/>
                      <a:pt x="1197297" y="717646"/>
                      <a:pt x="1196383" y="717463"/>
                    </a:cubicBezTo>
                    <a:close/>
                    <a:moveTo>
                      <a:pt x="1168316" y="705184"/>
                    </a:moveTo>
                    <a:lnTo>
                      <a:pt x="1154283" y="717463"/>
                    </a:lnTo>
                    <a:cubicBezTo>
                      <a:pt x="1151578" y="725576"/>
                      <a:pt x="1147339" y="733470"/>
                      <a:pt x="1141565" y="741144"/>
                    </a:cubicBezTo>
                    <a:cubicBezTo>
                      <a:pt x="1135791" y="748819"/>
                      <a:pt x="1128920" y="754959"/>
                      <a:pt x="1120953" y="759563"/>
                    </a:cubicBezTo>
                    <a:cubicBezTo>
                      <a:pt x="1120003" y="765447"/>
                      <a:pt x="1116202" y="770783"/>
                      <a:pt x="1109551" y="775570"/>
                    </a:cubicBezTo>
                    <a:cubicBezTo>
                      <a:pt x="1102900" y="780358"/>
                      <a:pt x="1099099" y="786132"/>
                      <a:pt x="1098149" y="792893"/>
                    </a:cubicBezTo>
                    <a:lnTo>
                      <a:pt x="1078853" y="803418"/>
                    </a:lnTo>
                    <a:cubicBezTo>
                      <a:pt x="1078743" y="805392"/>
                      <a:pt x="1078962" y="807584"/>
                      <a:pt x="1079510" y="809996"/>
                    </a:cubicBezTo>
                    <a:cubicBezTo>
                      <a:pt x="1080059" y="812408"/>
                      <a:pt x="1081594" y="813724"/>
                      <a:pt x="1084115" y="813943"/>
                    </a:cubicBezTo>
                    <a:lnTo>
                      <a:pt x="1092886" y="813943"/>
                    </a:lnTo>
                    <a:lnTo>
                      <a:pt x="1120953" y="785876"/>
                    </a:lnTo>
                    <a:lnTo>
                      <a:pt x="1147266" y="775351"/>
                    </a:lnTo>
                    <a:lnTo>
                      <a:pt x="1140249" y="771843"/>
                    </a:lnTo>
                    <a:cubicBezTo>
                      <a:pt x="1140213" y="769869"/>
                      <a:pt x="1140724" y="767677"/>
                      <a:pt x="1141784" y="765264"/>
                    </a:cubicBezTo>
                    <a:cubicBezTo>
                      <a:pt x="1142844" y="762853"/>
                      <a:pt x="1144671" y="761537"/>
                      <a:pt x="1147266" y="761318"/>
                    </a:cubicBezTo>
                    <a:cubicBezTo>
                      <a:pt x="1149861" y="759454"/>
                      <a:pt x="1151688" y="757042"/>
                      <a:pt x="1152748" y="754082"/>
                    </a:cubicBezTo>
                    <a:cubicBezTo>
                      <a:pt x="1153808" y="751121"/>
                      <a:pt x="1154319" y="748271"/>
                      <a:pt x="1154283" y="745530"/>
                    </a:cubicBezTo>
                    <a:lnTo>
                      <a:pt x="1168316" y="736759"/>
                    </a:lnTo>
                    <a:cubicBezTo>
                      <a:pt x="1171825" y="729742"/>
                      <a:pt x="1173579" y="722725"/>
                      <a:pt x="1173579" y="715709"/>
                    </a:cubicBezTo>
                    <a:close/>
                    <a:moveTo>
                      <a:pt x="1257780" y="668346"/>
                    </a:moveTo>
                    <a:cubicBezTo>
                      <a:pt x="1257780" y="670538"/>
                      <a:pt x="1258218" y="673608"/>
                      <a:pt x="1259095" y="677555"/>
                    </a:cubicBezTo>
                    <a:cubicBezTo>
                      <a:pt x="1259972" y="681502"/>
                      <a:pt x="1261288" y="683695"/>
                      <a:pt x="1263042" y="684133"/>
                    </a:cubicBezTo>
                    <a:cubicBezTo>
                      <a:pt x="1263883" y="683841"/>
                      <a:pt x="1264394" y="682671"/>
                      <a:pt x="1264577" y="680625"/>
                    </a:cubicBezTo>
                    <a:cubicBezTo>
                      <a:pt x="1264760" y="678578"/>
                      <a:pt x="1264833" y="677409"/>
                      <a:pt x="1264796" y="677117"/>
                    </a:cubicBezTo>
                    <a:cubicBezTo>
                      <a:pt x="1265162" y="677153"/>
                      <a:pt x="1266624" y="677080"/>
                      <a:pt x="1269182" y="676897"/>
                    </a:cubicBezTo>
                    <a:cubicBezTo>
                      <a:pt x="1271740" y="676715"/>
                      <a:pt x="1273202" y="676203"/>
                      <a:pt x="1273567" y="675362"/>
                    </a:cubicBezTo>
                    <a:cubicBezTo>
                      <a:pt x="1273019" y="674303"/>
                      <a:pt x="1270607" y="672914"/>
                      <a:pt x="1266331" y="671196"/>
                    </a:cubicBezTo>
                    <a:cubicBezTo>
                      <a:pt x="1262056" y="669479"/>
                      <a:pt x="1259205" y="668528"/>
                      <a:pt x="1257780" y="668346"/>
                    </a:cubicBezTo>
                    <a:close/>
                    <a:moveTo>
                      <a:pt x="1231467" y="663083"/>
                    </a:moveTo>
                    <a:cubicBezTo>
                      <a:pt x="1230626" y="663193"/>
                      <a:pt x="1230115" y="663851"/>
                      <a:pt x="1229932" y="665057"/>
                    </a:cubicBezTo>
                    <a:cubicBezTo>
                      <a:pt x="1229749" y="666263"/>
                      <a:pt x="1229676" y="667359"/>
                      <a:pt x="1229713" y="668346"/>
                    </a:cubicBezTo>
                    <a:lnTo>
                      <a:pt x="1219188" y="677117"/>
                    </a:lnTo>
                    <a:cubicBezTo>
                      <a:pt x="1219151" y="678103"/>
                      <a:pt x="1219224" y="679200"/>
                      <a:pt x="1219407" y="680406"/>
                    </a:cubicBezTo>
                    <a:cubicBezTo>
                      <a:pt x="1219590" y="681612"/>
                      <a:pt x="1220101" y="682269"/>
                      <a:pt x="1220942" y="682379"/>
                    </a:cubicBezTo>
                    <a:cubicBezTo>
                      <a:pt x="1221782" y="682160"/>
                      <a:pt x="1222294" y="681283"/>
                      <a:pt x="1222477" y="679748"/>
                    </a:cubicBezTo>
                    <a:cubicBezTo>
                      <a:pt x="1222659" y="678213"/>
                      <a:pt x="1222732" y="677336"/>
                      <a:pt x="1222696" y="677117"/>
                    </a:cubicBezTo>
                    <a:lnTo>
                      <a:pt x="1234975" y="668346"/>
                    </a:lnTo>
                    <a:cubicBezTo>
                      <a:pt x="1234939" y="667359"/>
                      <a:pt x="1234573" y="666263"/>
                      <a:pt x="1233879" y="665057"/>
                    </a:cubicBezTo>
                    <a:cubicBezTo>
                      <a:pt x="1233185" y="663851"/>
                      <a:pt x="1232381" y="663193"/>
                      <a:pt x="1231467" y="663083"/>
                    </a:cubicBezTo>
                    <a:close/>
                    <a:moveTo>
                      <a:pt x="1266551" y="592916"/>
                    </a:moveTo>
                    <a:lnTo>
                      <a:pt x="1257780" y="612212"/>
                    </a:lnTo>
                    <a:lnTo>
                      <a:pt x="1245500" y="624491"/>
                    </a:lnTo>
                    <a:cubicBezTo>
                      <a:pt x="1245208" y="628548"/>
                      <a:pt x="1244039" y="631398"/>
                      <a:pt x="1241992" y="633043"/>
                    </a:cubicBezTo>
                    <a:cubicBezTo>
                      <a:pt x="1239945" y="634687"/>
                      <a:pt x="1238776" y="637099"/>
                      <a:pt x="1238484" y="640279"/>
                    </a:cubicBezTo>
                    <a:lnTo>
                      <a:pt x="1229713" y="647295"/>
                    </a:lnTo>
                    <a:lnTo>
                      <a:pt x="1238484" y="645541"/>
                    </a:lnTo>
                    <a:lnTo>
                      <a:pt x="1252517" y="633262"/>
                    </a:lnTo>
                    <a:cubicBezTo>
                      <a:pt x="1253321" y="630850"/>
                      <a:pt x="1254345" y="626903"/>
                      <a:pt x="1255587" y="621421"/>
                    </a:cubicBezTo>
                    <a:cubicBezTo>
                      <a:pt x="1256830" y="615939"/>
                      <a:pt x="1258730" y="612870"/>
                      <a:pt x="1261288" y="612212"/>
                    </a:cubicBezTo>
                    <a:cubicBezTo>
                      <a:pt x="1264029" y="612504"/>
                      <a:pt x="1266441" y="612796"/>
                      <a:pt x="1268524" y="613089"/>
                    </a:cubicBezTo>
                    <a:cubicBezTo>
                      <a:pt x="1270607" y="613381"/>
                      <a:pt x="1271704" y="611919"/>
                      <a:pt x="1271813" y="608703"/>
                    </a:cubicBezTo>
                    <a:cubicBezTo>
                      <a:pt x="1271704" y="605962"/>
                      <a:pt x="1271046" y="603112"/>
                      <a:pt x="1269840" y="600152"/>
                    </a:cubicBezTo>
                    <a:cubicBezTo>
                      <a:pt x="1268634" y="597191"/>
                      <a:pt x="1267537" y="594779"/>
                      <a:pt x="1266551" y="592916"/>
                    </a:cubicBezTo>
                    <a:close/>
                    <a:moveTo>
                      <a:pt x="1363031" y="543798"/>
                    </a:moveTo>
                    <a:cubicBezTo>
                      <a:pt x="1354552" y="552277"/>
                      <a:pt x="1346951" y="561633"/>
                      <a:pt x="1340227" y="571865"/>
                    </a:cubicBezTo>
                    <a:cubicBezTo>
                      <a:pt x="1336864" y="572158"/>
                      <a:pt x="1334818" y="573766"/>
                      <a:pt x="1334087" y="576689"/>
                    </a:cubicBezTo>
                    <a:cubicBezTo>
                      <a:pt x="1333356" y="579613"/>
                      <a:pt x="1333064" y="582098"/>
                      <a:pt x="1333210" y="584145"/>
                    </a:cubicBezTo>
                    <a:lnTo>
                      <a:pt x="1333210" y="592916"/>
                    </a:lnTo>
                    <a:lnTo>
                      <a:pt x="1313914" y="612212"/>
                    </a:lnTo>
                    <a:cubicBezTo>
                      <a:pt x="1310405" y="612285"/>
                      <a:pt x="1307774" y="613454"/>
                      <a:pt x="1306020" y="615720"/>
                    </a:cubicBezTo>
                    <a:cubicBezTo>
                      <a:pt x="1304266" y="617986"/>
                      <a:pt x="1303389" y="620909"/>
                      <a:pt x="1303389" y="624491"/>
                    </a:cubicBezTo>
                    <a:lnTo>
                      <a:pt x="1303389" y="627999"/>
                    </a:lnTo>
                    <a:lnTo>
                      <a:pt x="1292863" y="638524"/>
                    </a:lnTo>
                    <a:lnTo>
                      <a:pt x="1306897" y="640279"/>
                    </a:lnTo>
                    <a:lnTo>
                      <a:pt x="1313914" y="626245"/>
                    </a:lnTo>
                    <a:cubicBezTo>
                      <a:pt x="1315302" y="621238"/>
                      <a:pt x="1320857" y="613271"/>
                      <a:pt x="1330579" y="602344"/>
                    </a:cubicBezTo>
                    <a:cubicBezTo>
                      <a:pt x="1340300" y="591417"/>
                      <a:pt x="1345855" y="581258"/>
                      <a:pt x="1347243" y="571865"/>
                    </a:cubicBezTo>
                    <a:cubicBezTo>
                      <a:pt x="1352542" y="571536"/>
                      <a:pt x="1357293" y="569124"/>
                      <a:pt x="1361496" y="564629"/>
                    </a:cubicBezTo>
                    <a:cubicBezTo>
                      <a:pt x="1365699" y="560134"/>
                      <a:pt x="1369134" y="555529"/>
                      <a:pt x="1371802" y="550815"/>
                    </a:cubicBezTo>
                    <a:lnTo>
                      <a:pt x="1375310" y="550815"/>
                    </a:lnTo>
                    <a:cubicBezTo>
                      <a:pt x="1374908" y="548988"/>
                      <a:pt x="1373081" y="547380"/>
                      <a:pt x="1369828" y="545991"/>
                    </a:cubicBezTo>
                    <a:cubicBezTo>
                      <a:pt x="1366576" y="544602"/>
                      <a:pt x="1364310" y="543871"/>
                      <a:pt x="1363031" y="543798"/>
                    </a:cubicBezTo>
                    <a:close/>
                    <a:moveTo>
                      <a:pt x="421032" y="522748"/>
                    </a:moveTo>
                    <a:cubicBezTo>
                      <a:pt x="415843" y="523077"/>
                      <a:pt x="412188" y="525489"/>
                      <a:pt x="410069" y="529984"/>
                    </a:cubicBezTo>
                    <a:cubicBezTo>
                      <a:pt x="407949" y="534479"/>
                      <a:pt x="406926" y="539084"/>
                      <a:pt x="406999" y="543798"/>
                    </a:cubicBezTo>
                    <a:lnTo>
                      <a:pt x="385949" y="547307"/>
                    </a:lnTo>
                    <a:cubicBezTo>
                      <a:pt x="385729" y="551656"/>
                      <a:pt x="386168" y="554799"/>
                      <a:pt x="387264" y="556735"/>
                    </a:cubicBezTo>
                    <a:cubicBezTo>
                      <a:pt x="388361" y="558672"/>
                      <a:pt x="391430" y="559623"/>
                      <a:pt x="396474" y="559586"/>
                    </a:cubicBezTo>
                    <a:cubicBezTo>
                      <a:pt x="398484" y="557759"/>
                      <a:pt x="403673" y="552642"/>
                      <a:pt x="412042" y="544237"/>
                    </a:cubicBezTo>
                    <a:cubicBezTo>
                      <a:pt x="420411" y="535831"/>
                      <a:pt x="425162" y="529838"/>
                      <a:pt x="426295" y="526256"/>
                    </a:cubicBezTo>
                    <a:cubicBezTo>
                      <a:pt x="426185" y="524575"/>
                      <a:pt x="425528" y="523552"/>
                      <a:pt x="424321" y="523187"/>
                    </a:cubicBezTo>
                    <a:cubicBezTo>
                      <a:pt x="423115" y="522821"/>
                      <a:pt x="422019" y="522675"/>
                      <a:pt x="421032" y="522748"/>
                    </a:cubicBezTo>
                    <a:close/>
                    <a:moveTo>
                      <a:pt x="1334964" y="515731"/>
                    </a:moveTo>
                    <a:lnTo>
                      <a:pt x="1326193" y="533273"/>
                    </a:lnTo>
                    <a:cubicBezTo>
                      <a:pt x="1325974" y="537659"/>
                      <a:pt x="1325097" y="542044"/>
                      <a:pt x="1323562" y="546430"/>
                    </a:cubicBezTo>
                    <a:lnTo>
                      <a:pt x="1321305" y="557710"/>
                    </a:lnTo>
                    <a:lnTo>
                      <a:pt x="1319976" y="559586"/>
                    </a:lnTo>
                    <a:lnTo>
                      <a:pt x="1301634" y="559586"/>
                    </a:lnTo>
                    <a:cubicBezTo>
                      <a:pt x="1296664" y="562802"/>
                      <a:pt x="1292571" y="566895"/>
                      <a:pt x="1289355" y="571865"/>
                    </a:cubicBezTo>
                    <a:cubicBezTo>
                      <a:pt x="1288295" y="571829"/>
                      <a:pt x="1286907" y="571902"/>
                      <a:pt x="1285189" y="572085"/>
                    </a:cubicBezTo>
                    <a:cubicBezTo>
                      <a:pt x="1283471" y="572267"/>
                      <a:pt x="1282521" y="572779"/>
                      <a:pt x="1282338" y="573619"/>
                    </a:cubicBezTo>
                    <a:cubicBezTo>
                      <a:pt x="1282667" y="577274"/>
                      <a:pt x="1284641" y="580490"/>
                      <a:pt x="1288259" y="583268"/>
                    </a:cubicBezTo>
                    <a:cubicBezTo>
                      <a:pt x="1291877" y="586045"/>
                      <a:pt x="1295166" y="587507"/>
                      <a:pt x="1298126" y="587653"/>
                    </a:cubicBezTo>
                    <a:cubicBezTo>
                      <a:pt x="1300173" y="587361"/>
                      <a:pt x="1301342" y="586191"/>
                      <a:pt x="1301634" y="584145"/>
                    </a:cubicBezTo>
                    <a:cubicBezTo>
                      <a:pt x="1302658" y="576945"/>
                      <a:pt x="1306751" y="571609"/>
                      <a:pt x="1313914" y="568138"/>
                    </a:cubicBezTo>
                    <a:lnTo>
                      <a:pt x="1319976" y="559586"/>
                    </a:lnTo>
                    <a:lnTo>
                      <a:pt x="1320930" y="559586"/>
                    </a:lnTo>
                    <a:lnTo>
                      <a:pt x="1321305" y="557710"/>
                    </a:lnTo>
                    <a:lnTo>
                      <a:pt x="1326193" y="550815"/>
                    </a:lnTo>
                    <a:cubicBezTo>
                      <a:pt x="1329775" y="550669"/>
                      <a:pt x="1333137" y="549207"/>
                      <a:pt x="1336280" y="546430"/>
                    </a:cubicBezTo>
                    <a:cubicBezTo>
                      <a:pt x="1339423" y="543652"/>
                      <a:pt x="1341908" y="540436"/>
                      <a:pt x="1343735" y="536782"/>
                    </a:cubicBezTo>
                    <a:cubicBezTo>
                      <a:pt x="1345782" y="536489"/>
                      <a:pt x="1346951" y="535320"/>
                      <a:pt x="1347243" y="533273"/>
                    </a:cubicBezTo>
                    <a:cubicBezTo>
                      <a:pt x="1346951" y="530459"/>
                      <a:pt x="1345343" y="527316"/>
                      <a:pt x="1342419" y="523844"/>
                    </a:cubicBezTo>
                    <a:cubicBezTo>
                      <a:pt x="1339496" y="520373"/>
                      <a:pt x="1337011" y="517668"/>
                      <a:pt x="1334964" y="515731"/>
                    </a:cubicBezTo>
                    <a:close/>
                    <a:moveTo>
                      <a:pt x="608730" y="510469"/>
                    </a:moveTo>
                    <a:cubicBezTo>
                      <a:pt x="608657" y="511529"/>
                      <a:pt x="608804" y="512917"/>
                      <a:pt x="609169" y="514635"/>
                    </a:cubicBezTo>
                    <a:cubicBezTo>
                      <a:pt x="609534" y="516353"/>
                      <a:pt x="610558" y="517303"/>
                      <a:pt x="612239" y="517485"/>
                    </a:cubicBezTo>
                    <a:cubicBezTo>
                      <a:pt x="613079" y="517376"/>
                      <a:pt x="613591" y="516718"/>
                      <a:pt x="613774" y="515512"/>
                    </a:cubicBezTo>
                    <a:cubicBezTo>
                      <a:pt x="613956" y="514306"/>
                      <a:pt x="614030" y="513210"/>
                      <a:pt x="613993" y="512223"/>
                    </a:cubicBezTo>
                    <a:close/>
                    <a:moveTo>
                      <a:pt x="406999" y="503452"/>
                    </a:moveTo>
                    <a:cubicBezTo>
                      <a:pt x="406999" y="506960"/>
                      <a:pt x="408753" y="508715"/>
                      <a:pt x="412261" y="508715"/>
                    </a:cubicBezTo>
                    <a:cubicBezTo>
                      <a:pt x="413943" y="508751"/>
                      <a:pt x="415404" y="508678"/>
                      <a:pt x="416647" y="508495"/>
                    </a:cubicBezTo>
                    <a:cubicBezTo>
                      <a:pt x="417889" y="508313"/>
                      <a:pt x="419351" y="507801"/>
                      <a:pt x="421032" y="506960"/>
                    </a:cubicBezTo>
                    <a:cubicBezTo>
                      <a:pt x="420959" y="505279"/>
                      <a:pt x="420228" y="504256"/>
                      <a:pt x="418840" y="503891"/>
                    </a:cubicBezTo>
                    <a:cubicBezTo>
                      <a:pt x="417451" y="503525"/>
                      <a:pt x="415843" y="503379"/>
                      <a:pt x="414016" y="503452"/>
                    </a:cubicBezTo>
                    <a:close/>
                    <a:moveTo>
                      <a:pt x="1370048" y="475385"/>
                    </a:moveTo>
                    <a:cubicBezTo>
                      <a:pt x="1367453" y="478126"/>
                      <a:pt x="1365626" y="481415"/>
                      <a:pt x="1364566" y="485252"/>
                    </a:cubicBezTo>
                    <a:cubicBezTo>
                      <a:pt x="1363506" y="489090"/>
                      <a:pt x="1362995" y="492817"/>
                      <a:pt x="1363031" y="496435"/>
                    </a:cubicBezTo>
                    <a:cubicBezTo>
                      <a:pt x="1362958" y="498263"/>
                      <a:pt x="1363104" y="499870"/>
                      <a:pt x="1363470" y="501259"/>
                    </a:cubicBezTo>
                    <a:cubicBezTo>
                      <a:pt x="1363835" y="502648"/>
                      <a:pt x="1364858" y="503379"/>
                      <a:pt x="1366539" y="503452"/>
                    </a:cubicBezTo>
                    <a:cubicBezTo>
                      <a:pt x="1369682" y="502758"/>
                      <a:pt x="1373922" y="499761"/>
                      <a:pt x="1379257" y="494462"/>
                    </a:cubicBezTo>
                    <a:cubicBezTo>
                      <a:pt x="1384593" y="489163"/>
                      <a:pt x="1387955" y="485727"/>
                      <a:pt x="1389344" y="484156"/>
                    </a:cubicBezTo>
                    <a:close/>
                    <a:moveTo>
                      <a:pt x="670127" y="475385"/>
                    </a:moveTo>
                    <a:lnTo>
                      <a:pt x="675390" y="482402"/>
                    </a:lnTo>
                    <a:cubicBezTo>
                      <a:pt x="677217" y="482402"/>
                      <a:pt x="678825" y="481963"/>
                      <a:pt x="680214" y="481086"/>
                    </a:cubicBezTo>
                    <a:cubicBezTo>
                      <a:pt x="681602" y="480209"/>
                      <a:pt x="682333" y="478893"/>
                      <a:pt x="682406" y="477139"/>
                    </a:cubicBezTo>
                    <a:close/>
                    <a:moveTo>
                      <a:pt x="698194" y="456089"/>
                    </a:moveTo>
                    <a:cubicBezTo>
                      <a:pt x="698194" y="457770"/>
                      <a:pt x="698633" y="458793"/>
                      <a:pt x="699510" y="459159"/>
                    </a:cubicBezTo>
                    <a:cubicBezTo>
                      <a:pt x="700387" y="459524"/>
                      <a:pt x="701702" y="459670"/>
                      <a:pt x="703457" y="459597"/>
                    </a:cubicBezTo>
                    <a:lnTo>
                      <a:pt x="705211" y="459597"/>
                    </a:lnTo>
                    <a:cubicBezTo>
                      <a:pt x="705211" y="457916"/>
                      <a:pt x="704772" y="456893"/>
                      <a:pt x="703895" y="456527"/>
                    </a:cubicBezTo>
                    <a:cubicBezTo>
                      <a:pt x="703018" y="456162"/>
                      <a:pt x="701702" y="456016"/>
                      <a:pt x="699948" y="456089"/>
                    </a:cubicBezTo>
                    <a:close/>
                    <a:moveTo>
                      <a:pt x="738540" y="449072"/>
                    </a:moveTo>
                    <a:lnTo>
                      <a:pt x="738540" y="456089"/>
                    </a:lnTo>
                    <a:cubicBezTo>
                      <a:pt x="738613" y="457843"/>
                      <a:pt x="739344" y="459159"/>
                      <a:pt x="740733" y="460036"/>
                    </a:cubicBezTo>
                    <a:cubicBezTo>
                      <a:pt x="742122" y="460913"/>
                      <a:pt x="743730" y="461351"/>
                      <a:pt x="745557" y="461351"/>
                    </a:cubicBezTo>
                    <a:close/>
                    <a:moveTo>
                      <a:pt x="708719" y="433285"/>
                    </a:moveTo>
                    <a:cubicBezTo>
                      <a:pt x="707915" y="433358"/>
                      <a:pt x="707330" y="433650"/>
                      <a:pt x="706965" y="434162"/>
                    </a:cubicBezTo>
                    <a:cubicBezTo>
                      <a:pt x="706599" y="434673"/>
                      <a:pt x="706015" y="434966"/>
                      <a:pt x="705211" y="435039"/>
                    </a:cubicBezTo>
                    <a:cubicBezTo>
                      <a:pt x="705247" y="436099"/>
                      <a:pt x="705613" y="437487"/>
                      <a:pt x="706307" y="439205"/>
                    </a:cubicBezTo>
                    <a:cubicBezTo>
                      <a:pt x="707002" y="440923"/>
                      <a:pt x="707805" y="441873"/>
                      <a:pt x="708719" y="442055"/>
                    </a:cubicBezTo>
                    <a:cubicBezTo>
                      <a:pt x="710400" y="441946"/>
                      <a:pt x="711423" y="441288"/>
                      <a:pt x="711789" y="440082"/>
                    </a:cubicBezTo>
                    <a:cubicBezTo>
                      <a:pt x="712154" y="438876"/>
                      <a:pt x="712301" y="437780"/>
                      <a:pt x="712227" y="436793"/>
                    </a:cubicBezTo>
                    <a:cubicBezTo>
                      <a:pt x="711935" y="434746"/>
                      <a:pt x="710766" y="433577"/>
                      <a:pt x="708719" y="433285"/>
                    </a:cubicBezTo>
                    <a:close/>
                    <a:moveTo>
                      <a:pt x="761345" y="426268"/>
                    </a:moveTo>
                    <a:lnTo>
                      <a:pt x="771870" y="435039"/>
                    </a:lnTo>
                    <a:cubicBezTo>
                      <a:pt x="773770" y="435075"/>
                      <a:pt x="775671" y="434564"/>
                      <a:pt x="777571" y="433504"/>
                    </a:cubicBezTo>
                    <a:cubicBezTo>
                      <a:pt x="779471" y="432444"/>
                      <a:pt x="780495" y="430617"/>
                      <a:pt x="780641" y="428022"/>
                    </a:cubicBezTo>
                    <a:close/>
                    <a:moveTo>
                      <a:pt x="463133" y="399955"/>
                    </a:moveTo>
                    <a:cubicBezTo>
                      <a:pt x="463060" y="403390"/>
                      <a:pt x="461890" y="405729"/>
                      <a:pt x="459625" y="406972"/>
                    </a:cubicBezTo>
                    <a:cubicBezTo>
                      <a:pt x="457359" y="408214"/>
                      <a:pt x="454435" y="408799"/>
                      <a:pt x="450854" y="408726"/>
                    </a:cubicBezTo>
                    <a:lnTo>
                      <a:pt x="447345" y="408726"/>
                    </a:lnTo>
                    <a:cubicBezTo>
                      <a:pt x="448259" y="411467"/>
                      <a:pt x="448186" y="413879"/>
                      <a:pt x="447126" y="415962"/>
                    </a:cubicBezTo>
                    <a:cubicBezTo>
                      <a:pt x="446066" y="418045"/>
                      <a:pt x="443800" y="419141"/>
                      <a:pt x="440328" y="419251"/>
                    </a:cubicBezTo>
                    <a:cubicBezTo>
                      <a:pt x="440402" y="420384"/>
                      <a:pt x="440255" y="422065"/>
                      <a:pt x="439890" y="424294"/>
                    </a:cubicBezTo>
                    <a:cubicBezTo>
                      <a:pt x="439524" y="426524"/>
                      <a:pt x="438501" y="427766"/>
                      <a:pt x="436820" y="428022"/>
                    </a:cubicBezTo>
                    <a:lnTo>
                      <a:pt x="435066" y="428022"/>
                    </a:lnTo>
                    <a:cubicBezTo>
                      <a:pt x="430607" y="434856"/>
                      <a:pt x="424175" y="443554"/>
                      <a:pt x="415770" y="454116"/>
                    </a:cubicBezTo>
                    <a:cubicBezTo>
                      <a:pt x="407364" y="464677"/>
                      <a:pt x="402687" y="472936"/>
                      <a:pt x="401736" y="478893"/>
                    </a:cubicBezTo>
                    <a:cubicBezTo>
                      <a:pt x="401846" y="480574"/>
                      <a:pt x="402504" y="481598"/>
                      <a:pt x="403710" y="481963"/>
                    </a:cubicBezTo>
                    <a:cubicBezTo>
                      <a:pt x="404916" y="482329"/>
                      <a:pt x="406012" y="482475"/>
                      <a:pt x="406999" y="482402"/>
                    </a:cubicBezTo>
                    <a:cubicBezTo>
                      <a:pt x="417816" y="468076"/>
                      <a:pt x="429511" y="454627"/>
                      <a:pt x="442083" y="442055"/>
                    </a:cubicBezTo>
                    <a:cubicBezTo>
                      <a:pt x="446541" y="441544"/>
                      <a:pt x="450342" y="438620"/>
                      <a:pt x="453485" y="433285"/>
                    </a:cubicBezTo>
                    <a:cubicBezTo>
                      <a:pt x="456628" y="427949"/>
                      <a:pt x="458674" y="423271"/>
                      <a:pt x="459625" y="419251"/>
                    </a:cubicBezTo>
                    <a:lnTo>
                      <a:pt x="470150" y="412234"/>
                    </a:lnTo>
                    <a:close/>
                    <a:moveTo>
                      <a:pt x="819233" y="377151"/>
                    </a:moveTo>
                    <a:cubicBezTo>
                      <a:pt x="814811" y="377479"/>
                      <a:pt x="810937" y="379453"/>
                      <a:pt x="807611" y="383071"/>
                    </a:cubicBezTo>
                    <a:cubicBezTo>
                      <a:pt x="804286" y="386689"/>
                      <a:pt x="801728" y="389978"/>
                      <a:pt x="799937" y="392938"/>
                    </a:cubicBezTo>
                    <a:cubicBezTo>
                      <a:pt x="794747" y="393157"/>
                      <a:pt x="789777" y="394035"/>
                      <a:pt x="785026" y="395569"/>
                    </a:cubicBezTo>
                    <a:cubicBezTo>
                      <a:pt x="780275" y="397104"/>
                      <a:pt x="775305" y="397981"/>
                      <a:pt x="770116" y="398201"/>
                    </a:cubicBezTo>
                    <a:cubicBezTo>
                      <a:pt x="765145" y="403756"/>
                      <a:pt x="759298" y="408433"/>
                      <a:pt x="752574" y="412234"/>
                    </a:cubicBezTo>
                    <a:cubicBezTo>
                      <a:pt x="750235" y="412344"/>
                      <a:pt x="746580" y="413440"/>
                      <a:pt x="741610" y="415523"/>
                    </a:cubicBezTo>
                    <a:cubicBezTo>
                      <a:pt x="736640" y="417606"/>
                      <a:pt x="733863" y="420018"/>
                      <a:pt x="733278" y="422759"/>
                    </a:cubicBezTo>
                    <a:cubicBezTo>
                      <a:pt x="733387" y="424440"/>
                      <a:pt x="734045" y="425464"/>
                      <a:pt x="735251" y="425829"/>
                    </a:cubicBezTo>
                    <a:cubicBezTo>
                      <a:pt x="736457" y="426195"/>
                      <a:pt x="737554" y="426341"/>
                      <a:pt x="738540" y="426268"/>
                    </a:cubicBezTo>
                    <a:cubicBezTo>
                      <a:pt x="738613" y="423381"/>
                      <a:pt x="742414" y="420384"/>
                      <a:pt x="749943" y="417278"/>
                    </a:cubicBezTo>
                    <a:cubicBezTo>
                      <a:pt x="757471" y="414171"/>
                      <a:pt x="763026" y="412490"/>
                      <a:pt x="766607" y="412234"/>
                    </a:cubicBezTo>
                    <a:cubicBezTo>
                      <a:pt x="771066" y="409640"/>
                      <a:pt x="775744" y="407812"/>
                      <a:pt x="780641" y="406752"/>
                    </a:cubicBezTo>
                    <a:cubicBezTo>
                      <a:pt x="785538" y="405693"/>
                      <a:pt x="790216" y="405181"/>
                      <a:pt x="794674" y="405217"/>
                    </a:cubicBezTo>
                    <a:lnTo>
                      <a:pt x="812216" y="392938"/>
                    </a:lnTo>
                    <a:cubicBezTo>
                      <a:pt x="813715" y="392938"/>
                      <a:pt x="816857" y="392500"/>
                      <a:pt x="821645" y="391623"/>
                    </a:cubicBezTo>
                    <a:cubicBezTo>
                      <a:pt x="826432" y="390745"/>
                      <a:pt x="829137" y="389430"/>
                      <a:pt x="829758" y="387676"/>
                    </a:cubicBezTo>
                    <a:cubicBezTo>
                      <a:pt x="829466" y="386835"/>
                      <a:pt x="828296" y="386323"/>
                      <a:pt x="826250" y="386141"/>
                    </a:cubicBezTo>
                    <a:cubicBezTo>
                      <a:pt x="824203" y="385958"/>
                      <a:pt x="823034" y="385885"/>
                      <a:pt x="822741" y="385921"/>
                    </a:cubicBezTo>
                    <a:cubicBezTo>
                      <a:pt x="822814" y="384789"/>
                      <a:pt x="822668" y="383107"/>
                      <a:pt x="822303" y="380878"/>
                    </a:cubicBezTo>
                    <a:cubicBezTo>
                      <a:pt x="821937" y="378649"/>
                      <a:pt x="820914" y="377406"/>
                      <a:pt x="819233" y="377151"/>
                    </a:cubicBezTo>
                    <a:close/>
                    <a:moveTo>
                      <a:pt x="596451" y="359609"/>
                    </a:moveTo>
                    <a:cubicBezTo>
                      <a:pt x="593016" y="360084"/>
                      <a:pt x="590677" y="362642"/>
                      <a:pt x="589434" y="367283"/>
                    </a:cubicBezTo>
                    <a:cubicBezTo>
                      <a:pt x="588192" y="371924"/>
                      <a:pt x="587607" y="375798"/>
                      <a:pt x="587680" y="378905"/>
                    </a:cubicBezTo>
                    <a:lnTo>
                      <a:pt x="571893" y="378905"/>
                    </a:lnTo>
                    <a:lnTo>
                      <a:pt x="577155" y="392938"/>
                    </a:lnTo>
                    <a:cubicBezTo>
                      <a:pt x="581869" y="389539"/>
                      <a:pt x="586474" y="385812"/>
                      <a:pt x="590969" y="381755"/>
                    </a:cubicBezTo>
                    <a:cubicBezTo>
                      <a:pt x="595464" y="377699"/>
                      <a:pt x="597876" y="372655"/>
                      <a:pt x="598205" y="366625"/>
                    </a:cubicBezTo>
                    <a:cubicBezTo>
                      <a:pt x="598242" y="365675"/>
                      <a:pt x="598169" y="364506"/>
                      <a:pt x="597986" y="363117"/>
                    </a:cubicBezTo>
                    <a:cubicBezTo>
                      <a:pt x="597803" y="361728"/>
                      <a:pt x="597292" y="360559"/>
                      <a:pt x="596451" y="359609"/>
                    </a:cubicBezTo>
                    <a:close/>
                    <a:moveTo>
                      <a:pt x="849054" y="357854"/>
                    </a:moveTo>
                    <a:lnTo>
                      <a:pt x="829758" y="371888"/>
                    </a:lnTo>
                    <a:cubicBezTo>
                      <a:pt x="830818" y="373934"/>
                      <a:pt x="832645" y="376420"/>
                      <a:pt x="835240" y="379343"/>
                    </a:cubicBezTo>
                    <a:cubicBezTo>
                      <a:pt x="837835" y="382267"/>
                      <a:pt x="840100" y="383875"/>
                      <a:pt x="842037" y="384167"/>
                    </a:cubicBezTo>
                    <a:cubicBezTo>
                      <a:pt x="843499" y="383875"/>
                      <a:pt x="844084" y="382705"/>
                      <a:pt x="843792" y="380659"/>
                    </a:cubicBezTo>
                    <a:lnTo>
                      <a:pt x="870104" y="364871"/>
                    </a:lnTo>
                    <a:close/>
                    <a:moveTo>
                      <a:pt x="1006931" y="329787"/>
                    </a:moveTo>
                    <a:cubicBezTo>
                      <a:pt x="994579" y="330043"/>
                      <a:pt x="982007" y="331724"/>
                      <a:pt x="969216" y="334831"/>
                    </a:cubicBezTo>
                    <a:cubicBezTo>
                      <a:pt x="956425" y="337937"/>
                      <a:pt x="943853" y="340934"/>
                      <a:pt x="931501" y="343821"/>
                    </a:cubicBezTo>
                    <a:cubicBezTo>
                      <a:pt x="931318" y="340532"/>
                      <a:pt x="930368" y="339216"/>
                      <a:pt x="928650" y="339874"/>
                    </a:cubicBezTo>
                    <a:cubicBezTo>
                      <a:pt x="926933" y="340532"/>
                      <a:pt x="925544" y="341847"/>
                      <a:pt x="924484" y="343821"/>
                    </a:cubicBezTo>
                    <a:lnTo>
                      <a:pt x="906942" y="343821"/>
                    </a:lnTo>
                    <a:lnTo>
                      <a:pt x="913959" y="350838"/>
                    </a:lnTo>
                    <a:cubicBezTo>
                      <a:pt x="919295" y="352592"/>
                      <a:pt x="924850" y="353908"/>
                      <a:pt x="930624" y="354785"/>
                    </a:cubicBezTo>
                    <a:cubicBezTo>
                      <a:pt x="936398" y="355662"/>
                      <a:pt x="941953" y="356100"/>
                      <a:pt x="947289" y="356100"/>
                    </a:cubicBezTo>
                    <a:cubicBezTo>
                      <a:pt x="947252" y="357087"/>
                      <a:pt x="947325" y="358183"/>
                      <a:pt x="947508" y="359389"/>
                    </a:cubicBezTo>
                    <a:cubicBezTo>
                      <a:pt x="947691" y="360595"/>
                      <a:pt x="948202" y="361253"/>
                      <a:pt x="949043" y="361363"/>
                    </a:cubicBezTo>
                    <a:cubicBezTo>
                      <a:pt x="949920" y="361253"/>
                      <a:pt x="950797" y="360595"/>
                      <a:pt x="951674" y="359389"/>
                    </a:cubicBezTo>
                    <a:cubicBezTo>
                      <a:pt x="952551" y="358183"/>
                      <a:pt x="953428" y="357087"/>
                      <a:pt x="954305" y="356100"/>
                    </a:cubicBezTo>
                    <a:cubicBezTo>
                      <a:pt x="956279" y="356210"/>
                      <a:pt x="958472" y="355991"/>
                      <a:pt x="960884" y="355442"/>
                    </a:cubicBezTo>
                    <a:cubicBezTo>
                      <a:pt x="963296" y="354894"/>
                      <a:pt x="964611" y="353359"/>
                      <a:pt x="964830" y="350838"/>
                    </a:cubicBezTo>
                    <a:lnTo>
                      <a:pt x="1005177" y="350838"/>
                    </a:lnTo>
                    <a:cubicBezTo>
                      <a:pt x="1007662" y="349778"/>
                      <a:pt x="1011901" y="347951"/>
                      <a:pt x="1017895" y="345356"/>
                    </a:cubicBezTo>
                    <a:cubicBezTo>
                      <a:pt x="1023888" y="342761"/>
                      <a:pt x="1027250" y="340495"/>
                      <a:pt x="1027981" y="338558"/>
                    </a:cubicBezTo>
                    <a:cubicBezTo>
                      <a:pt x="1027762" y="337718"/>
                      <a:pt x="1026885" y="337206"/>
                      <a:pt x="1025350" y="337023"/>
                    </a:cubicBezTo>
                    <a:cubicBezTo>
                      <a:pt x="1023815" y="336841"/>
                      <a:pt x="1022938" y="336768"/>
                      <a:pt x="1022719" y="336804"/>
                    </a:cubicBezTo>
                    <a:close/>
                    <a:moveTo>
                      <a:pt x="1487578" y="254357"/>
                    </a:moveTo>
                    <a:cubicBezTo>
                      <a:pt x="1496057" y="254467"/>
                      <a:pt x="1501466" y="256879"/>
                      <a:pt x="1503805" y="261593"/>
                    </a:cubicBezTo>
                    <a:cubicBezTo>
                      <a:pt x="1506144" y="266308"/>
                      <a:pt x="1507167" y="272667"/>
                      <a:pt x="1506874" y="280670"/>
                    </a:cubicBezTo>
                    <a:cubicBezTo>
                      <a:pt x="1506948" y="282169"/>
                      <a:pt x="1506801" y="285311"/>
                      <a:pt x="1506436" y="290099"/>
                    </a:cubicBezTo>
                    <a:cubicBezTo>
                      <a:pt x="1506070" y="294886"/>
                      <a:pt x="1505047" y="297591"/>
                      <a:pt x="1503366" y="298212"/>
                    </a:cubicBezTo>
                    <a:cubicBezTo>
                      <a:pt x="1497336" y="296714"/>
                      <a:pt x="1493170" y="290062"/>
                      <a:pt x="1490867" y="278258"/>
                    </a:cubicBezTo>
                    <a:cubicBezTo>
                      <a:pt x="1488565" y="266454"/>
                      <a:pt x="1487469" y="258487"/>
                      <a:pt x="1487578" y="254357"/>
                    </a:cubicBezTo>
                    <a:close/>
                    <a:moveTo>
                      <a:pt x="1085869" y="19296"/>
                    </a:moveTo>
                    <a:cubicBezTo>
                      <a:pt x="1085796" y="20356"/>
                      <a:pt x="1085942" y="21745"/>
                      <a:pt x="1086308" y="23462"/>
                    </a:cubicBezTo>
                    <a:cubicBezTo>
                      <a:pt x="1086673" y="25180"/>
                      <a:pt x="1087697" y="26130"/>
                      <a:pt x="1089378" y="26313"/>
                    </a:cubicBezTo>
                    <a:cubicBezTo>
                      <a:pt x="1090840" y="26021"/>
                      <a:pt x="1091424" y="24851"/>
                      <a:pt x="1091132" y="22805"/>
                    </a:cubicBezTo>
                    <a:cubicBezTo>
                      <a:pt x="1090840" y="20758"/>
                      <a:pt x="1089670" y="19589"/>
                      <a:pt x="1087624" y="19296"/>
                    </a:cubicBezTo>
                    <a:close/>
                    <a:moveTo>
                      <a:pt x="1120953" y="0"/>
                    </a:moveTo>
                    <a:cubicBezTo>
                      <a:pt x="1123073" y="987"/>
                      <a:pt x="1125850" y="2522"/>
                      <a:pt x="1129286" y="4605"/>
                    </a:cubicBezTo>
                    <a:cubicBezTo>
                      <a:pt x="1132721" y="6688"/>
                      <a:pt x="1134621" y="8661"/>
                      <a:pt x="1134987" y="10525"/>
                    </a:cubicBezTo>
                    <a:lnTo>
                      <a:pt x="1131478" y="10525"/>
                    </a:lnTo>
                    <a:lnTo>
                      <a:pt x="1112182" y="14034"/>
                    </a:lnTo>
                    <a:cubicBezTo>
                      <a:pt x="1110355" y="14947"/>
                      <a:pt x="1108747" y="16190"/>
                      <a:pt x="1107358" y="17761"/>
                    </a:cubicBezTo>
                    <a:cubicBezTo>
                      <a:pt x="1105969" y="19333"/>
                      <a:pt x="1105239" y="21014"/>
                      <a:pt x="1105165" y="22805"/>
                    </a:cubicBezTo>
                    <a:cubicBezTo>
                      <a:pt x="1105421" y="24486"/>
                      <a:pt x="1106664" y="25509"/>
                      <a:pt x="1108893" y="25874"/>
                    </a:cubicBezTo>
                    <a:cubicBezTo>
                      <a:pt x="1111122" y="26240"/>
                      <a:pt x="1112804" y="26386"/>
                      <a:pt x="1113936" y="26313"/>
                    </a:cubicBezTo>
                    <a:cubicBezTo>
                      <a:pt x="1116677" y="26349"/>
                      <a:pt x="1119528" y="25838"/>
                      <a:pt x="1122488" y="24778"/>
                    </a:cubicBezTo>
                    <a:cubicBezTo>
                      <a:pt x="1125448" y="23718"/>
                      <a:pt x="1127860" y="21891"/>
                      <a:pt x="1129724" y="19296"/>
                    </a:cubicBezTo>
                    <a:lnTo>
                      <a:pt x="1154283" y="15788"/>
                    </a:lnTo>
                    <a:cubicBezTo>
                      <a:pt x="1154210" y="14728"/>
                      <a:pt x="1154356" y="13339"/>
                      <a:pt x="1154721" y="11622"/>
                    </a:cubicBezTo>
                    <a:cubicBezTo>
                      <a:pt x="1155087" y="9904"/>
                      <a:pt x="1156110" y="8954"/>
                      <a:pt x="1157791" y="8771"/>
                    </a:cubicBezTo>
                    <a:cubicBezTo>
                      <a:pt x="1159655" y="8990"/>
                      <a:pt x="1161628" y="10306"/>
                      <a:pt x="1163711" y="12718"/>
                    </a:cubicBezTo>
                    <a:cubicBezTo>
                      <a:pt x="1165795" y="15130"/>
                      <a:pt x="1167330" y="17323"/>
                      <a:pt x="1168316" y="19296"/>
                    </a:cubicBezTo>
                    <a:cubicBezTo>
                      <a:pt x="1175260" y="19296"/>
                      <a:pt x="1181984" y="18858"/>
                      <a:pt x="1188489" y="17981"/>
                    </a:cubicBezTo>
                    <a:cubicBezTo>
                      <a:pt x="1194994" y="17104"/>
                      <a:pt x="1201719" y="15788"/>
                      <a:pt x="1208662" y="14034"/>
                    </a:cubicBezTo>
                    <a:cubicBezTo>
                      <a:pt x="1214875" y="15898"/>
                      <a:pt x="1221307" y="17432"/>
                      <a:pt x="1227959" y="18638"/>
                    </a:cubicBezTo>
                    <a:cubicBezTo>
                      <a:pt x="1234610" y="19844"/>
                      <a:pt x="1241042" y="20064"/>
                      <a:pt x="1247255" y="19296"/>
                    </a:cubicBezTo>
                    <a:cubicBezTo>
                      <a:pt x="1255002" y="27227"/>
                      <a:pt x="1260557" y="31539"/>
                      <a:pt x="1263919" y="32233"/>
                    </a:cubicBezTo>
                    <a:cubicBezTo>
                      <a:pt x="1267282" y="32928"/>
                      <a:pt x="1274591" y="35047"/>
                      <a:pt x="1285847" y="38592"/>
                    </a:cubicBezTo>
                    <a:lnTo>
                      <a:pt x="1294618" y="52626"/>
                    </a:lnTo>
                    <a:cubicBezTo>
                      <a:pt x="1302365" y="52918"/>
                      <a:pt x="1308797" y="54088"/>
                      <a:pt x="1313914" y="56134"/>
                    </a:cubicBezTo>
                    <a:cubicBezTo>
                      <a:pt x="1319030" y="58181"/>
                      <a:pt x="1323708" y="59350"/>
                      <a:pt x="1327947" y="59643"/>
                    </a:cubicBezTo>
                    <a:cubicBezTo>
                      <a:pt x="1329848" y="62237"/>
                      <a:pt x="1332625" y="64064"/>
                      <a:pt x="1336280" y="65124"/>
                    </a:cubicBezTo>
                    <a:cubicBezTo>
                      <a:pt x="1339934" y="66184"/>
                      <a:pt x="1343589" y="66696"/>
                      <a:pt x="1347243" y="66659"/>
                    </a:cubicBezTo>
                    <a:cubicBezTo>
                      <a:pt x="1351300" y="73932"/>
                      <a:pt x="1357659" y="80876"/>
                      <a:pt x="1366320" y="87490"/>
                    </a:cubicBezTo>
                    <a:cubicBezTo>
                      <a:pt x="1374981" y="94105"/>
                      <a:pt x="1382656" y="98856"/>
                      <a:pt x="1389344" y="101743"/>
                    </a:cubicBezTo>
                    <a:cubicBezTo>
                      <a:pt x="1400161" y="117238"/>
                      <a:pt x="1410102" y="133611"/>
                      <a:pt x="1419165" y="150860"/>
                    </a:cubicBezTo>
                    <a:cubicBezTo>
                      <a:pt x="1419677" y="155392"/>
                      <a:pt x="1421723" y="160801"/>
                      <a:pt x="1425305" y="167087"/>
                    </a:cubicBezTo>
                    <a:cubicBezTo>
                      <a:pt x="1428886" y="173372"/>
                      <a:pt x="1430933" y="179658"/>
                      <a:pt x="1431444" y="185944"/>
                    </a:cubicBezTo>
                    <a:lnTo>
                      <a:pt x="1445478" y="199978"/>
                    </a:lnTo>
                    <a:lnTo>
                      <a:pt x="1450740" y="191207"/>
                    </a:lnTo>
                    <a:cubicBezTo>
                      <a:pt x="1444455" y="190074"/>
                      <a:pt x="1442116" y="184884"/>
                      <a:pt x="1443724" y="175638"/>
                    </a:cubicBezTo>
                    <a:cubicBezTo>
                      <a:pt x="1445332" y="166392"/>
                      <a:pt x="1446501" y="159887"/>
                      <a:pt x="1447232" y="156123"/>
                    </a:cubicBezTo>
                    <a:cubicBezTo>
                      <a:pt x="1455784" y="157987"/>
                      <a:pt x="1461485" y="166977"/>
                      <a:pt x="1464335" y="183093"/>
                    </a:cubicBezTo>
                    <a:cubicBezTo>
                      <a:pt x="1467186" y="199210"/>
                      <a:pt x="1468502" y="211270"/>
                      <a:pt x="1468282" y="219274"/>
                    </a:cubicBezTo>
                    <a:cubicBezTo>
                      <a:pt x="1461266" y="220041"/>
                      <a:pt x="1459073" y="223769"/>
                      <a:pt x="1461704" y="230457"/>
                    </a:cubicBezTo>
                    <a:cubicBezTo>
                      <a:pt x="1464335" y="237144"/>
                      <a:pt x="1466528" y="242188"/>
                      <a:pt x="1468282" y="245586"/>
                    </a:cubicBezTo>
                    <a:cubicBezTo>
                      <a:pt x="1472631" y="247596"/>
                      <a:pt x="1475774" y="256733"/>
                      <a:pt x="1477711" y="272996"/>
                    </a:cubicBezTo>
                    <a:cubicBezTo>
                      <a:pt x="1479648" y="289258"/>
                      <a:pt x="1480598" y="300588"/>
                      <a:pt x="1480562" y="306983"/>
                    </a:cubicBezTo>
                    <a:cubicBezTo>
                      <a:pt x="1480050" y="312319"/>
                      <a:pt x="1479758" y="316558"/>
                      <a:pt x="1479685" y="319701"/>
                    </a:cubicBezTo>
                    <a:cubicBezTo>
                      <a:pt x="1479611" y="322844"/>
                      <a:pt x="1482828" y="324452"/>
                      <a:pt x="1489332" y="324525"/>
                    </a:cubicBezTo>
                    <a:lnTo>
                      <a:pt x="1492841" y="343821"/>
                    </a:lnTo>
                    <a:cubicBezTo>
                      <a:pt x="1491964" y="346818"/>
                      <a:pt x="1488456" y="356173"/>
                      <a:pt x="1482316" y="371888"/>
                    </a:cubicBezTo>
                    <a:cubicBezTo>
                      <a:pt x="1476176" y="387602"/>
                      <a:pt x="1472668" y="396958"/>
                      <a:pt x="1471791" y="399955"/>
                    </a:cubicBezTo>
                    <a:lnTo>
                      <a:pt x="1457757" y="412234"/>
                    </a:lnTo>
                    <a:cubicBezTo>
                      <a:pt x="1452677" y="441324"/>
                      <a:pt x="1442225" y="469099"/>
                      <a:pt x="1426401" y="495558"/>
                    </a:cubicBezTo>
                    <a:cubicBezTo>
                      <a:pt x="1410577" y="522017"/>
                      <a:pt x="1393546" y="546283"/>
                      <a:pt x="1375310" y="568357"/>
                    </a:cubicBezTo>
                    <a:lnTo>
                      <a:pt x="1375310" y="585899"/>
                    </a:lnTo>
                    <a:lnTo>
                      <a:pt x="1278830" y="687642"/>
                    </a:lnTo>
                    <a:cubicBezTo>
                      <a:pt x="1277807" y="692027"/>
                      <a:pt x="1275906" y="696413"/>
                      <a:pt x="1273129" y="700798"/>
                    </a:cubicBezTo>
                    <a:cubicBezTo>
                      <a:pt x="1270351" y="705184"/>
                      <a:pt x="1267574" y="709569"/>
                      <a:pt x="1264796" y="713955"/>
                    </a:cubicBezTo>
                    <a:cubicBezTo>
                      <a:pt x="1262202" y="714905"/>
                      <a:pt x="1260375" y="716513"/>
                      <a:pt x="1259315" y="718779"/>
                    </a:cubicBezTo>
                    <a:cubicBezTo>
                      <a:pt x="1258255" y="721044"/>
                      <a:pt x="1257743" y="723529"/>
                      <a:pt x="1257780" y="726234"/>
                    </a:cubicBezTo>
                    <a:lnTo>
                      <a:pt x="1245500" y="743776"/>
                    </a:lnTo>
                    <a:lnTo>
                      <a:pt x="1229713" y="750792"/>
                    </a:lnTo>
                    <a:cubicBezTo>
                      <a:pt x="1229128" y="758284"/>
                      <a:pt x="1226789" y="764351"/>
                      <a:pt x="1222696" y="768992"/>
                    </a:cubicBezTo>
                    <a:cubicBezTo>
                      <a:pt x="1218603" y="773633"/>
                      <a:pt x="1216264" y="779261"/>
                      <a:pt x="1215679" y="785876"/>
                    </a:cubicBezTo>
                    <a:cubicBezTo>
                      <a:pt x="1203400" y="801664"/>
                      <a:pt x="1189366" y="815697"/>
                      <a:pt x="1173579" y="827977"/>
                    </a:cubicBezTo>
                    <a:cubicBezTo>
                      <a:pt x="1173213" y="835578"/>
                      <a:pt x="1170874" y="841864"/>
                      <a:pt x="1166562" y="846834"/>
                    </a:cubicBezTo>
                    <a:cubicBezTo>
                      <a:pt x="1162250" y="851804"/>
                      <a:pt x="1158157" y="857213"/>
                      <a:pt x="1154283" y="863060"/>
                    </a:cubicBezTo>
                    <a:lnTo>
                      <a:pt x="1143758" y="863060"/>
                    </a:lnTo>
                    <a:lnTo>
                      <a:pt x="1140249" y="870077"/>
                    </a:lnTo>
                    <a:cubicBezTo>
                      <a:pt x="1136339" y="871758"/>
                      <a:pt x="1128372" y="878483"/>
                      <a:pt x="1116348" y="890250"/>
                    </a:cubicBezTo>
                    <a:cubicBezTo>
                      <a:pt x="1104325" y="902018"/>
                      <a:pt x="1095919" y="908742"/>
                      <a:pt x="1091132" y="910424"/>
                    </a:cubicBezTo>
                    <a:cubicBezTo>
                      <a:pt x="1093471" y="895623"/>
                      <a:pt x="1105019" y="878300"/>
                      <a:pt x="1125777" y="858456"/>
                    </a:cubicBezTo>
                    <a:cubicBezTo>
                      <a:pt x="1146535" y="838611"/>
                      <a:pt x="1162469" y="826113"/>
                      <a:pt x="1173579" y="820960"/>
                    </a:cubicBezTo>
                    <a:cubicBezTo>
                      <a:pt x="1174273" y="813614"/>
                      <a:pt x="1178147" y="805940"/>
                      <a:pt x="1185200" y="797936"/>
                    </a:cubicBezTo>
                    <a:cubicBezTo>
                      <a:pt x="1192253" y="789933"/>
                      <a:pt x="1198320" y="783574"/>
                      <a:pt x="1203400" y="778859"/>
                    </a:cubicBezTo>
                    <a:lnTo>
                      <a:pt x="1196383" y="773597"/>
                    </a:lnTo>
                    <a:cubicBezTo>
                      <a:pt x="1193752" y="776411"/>
                      <a:pt x="1190682" y="779115"/>
                      <a:pt x="1187174" y="781710"/>
                    </a:cubicBezTo>
                    <a:cubicBezTo>
                      <a:pt x="1183665" y="784305"/>
                      <a:pt x="1179718" y="785693"/>
                      <a:pt x="1175333" y="785876"/>
                    </a:cubicBezTo>
                    <a:cubicBezTo>
                      <a:pt x="1174273" y="785803"/>
                      <a:pt x="1172884" y="785949"/>
                      <a:pt x="1171167" y="786315"/>
                    </a:cubicBezTo>
                    <a:cubicBezTo>
                      <a:pt x="1169449" y="786680"/>
                      <a:pt x="1168499" y="787703"/>
                      <a:pt x="1168316" y="789385"/>
                    </a:cubicBezTo>
                    <a:cubicBezTo>
                      <a:pt x="1168426" y="790335"/>
                      <a:pt x="1169084" y="791504"/>
                      <a:pt x="1170290" y="792893"/>
                    </a:cubicBezTo>
                    <a:cubicBezTo>
                      <a:pt x="1171496" y="794282"/>
                      <a:pt x="1172592" y="795451"/>
                      <a:pt x="1173579" y="796401"/>
                    </a:cubicBezTo>
                    <a:cubicBezTo>
                      <a:pt x="1171898" y="806415"/>
                      <a:pt x="1165173" y="813139"/>
                      <a:pt x="1153406" y="816575"/>
                    </a:cubicBezTo>
                    <a:cubicBezTo>
                      <a:pt x="1141638" y="820010"/>
                      <a:pt x="1134914" y="823226"/>
                      <a:pt x="1133232" y="826223"/>
                    </a:cubicBezTo>
                    <a:cubicBezTo>
                      <a:pt x="1133342" y="828890"/>
                      <a:pt x="1133123" y="831010"/>
                      <a:pt x="1132575" y="832581"/>
                    </a:cubicBezTo>
                    <a:cubicBezTo>
                      <a:pt x="1132026" y="834153"/>
                      <a:pt x="1130492" y="834957"/>
                      <a:pt x="1127970" y="834993"/>
                    </a:cubicBezTo>
                    <a:lnTo>
                      <a:pt x="1112182" y="843764"/>
                    </a:lnTo>
                    <a:cubicBezTo>
                      <a:pt x="1111086" y="850671"/>
                      <a:pt x="1106700" y="854838"/>
                      <a:pt x="1099026" y="856263"/>
                    </a:cubicBezTo>
                    <a:cubicBezTo>
                      <a:pt x="1091351" y="857688"/>
                      <a:pt x="1086966" y="862293"/>
                      <a:pt x="1085869" y="870077"/>
                    </a:cubicBezTo>
                    <a:lnTo>
                      <a:pt x="1075344" y="882356"/>
                    </a:lnTo>
                    <a:lnTo>
                      <a:pt x="1057802" y="891127"/>
                    </a:lnTo>
                    <a:cubicBezTo>
                      <a:pt x="1056633" y="897669"/>
                      <a:pt x="1051955" y="903005"/>
                      <a:pt x="1043769" y="907134"/>
                    </a:cubicBezTo>
                    <a:cubicBezTo>
                      <a:pt x="1035583" y="911264"/>
                      <a:pt x="1030905" y="917038"/>
                      <a:pt x="1029735" y="924457"/>
                    </a:cubicBezTo>
                    <a:lnTo>
                      <a:pt x="1015702" y="933228"/>
                    </a:lnTo>
                    <a:cubicBezTo>
                      <a:pt x="1015702" y="936042"/>
                      <a:pt x="1015263" y="939185"/>
                      <a:pt x="1014386" y="942657"/>
                    </a:cubicBezTo>
                    <a:cubicBezTo>
                      <a:pt x="1013509" y="946128"/>
                      <a:pt x="1012193" y="948833"/>
                      <a:pt x="1010439" y="950770"/>
                    </a:cubicBezTo>
                    <a:cubicBezTo>
                      <a:pt x="1006712" y="950660"/>
                      <a:pt x="1003203" y="951318"/>
                      <a:pt x="999914" y="952743"/>
                    </a:cubicBezTo>
                    <a:cubicBezTo>
                      <a:pt x="996625" y="954169"/>
                      <a:pt x="994871" y="957019"/>
                      <a:pt x="994652" y="961295"/>
                    </a:cubicBezTo>
                    <a:lnTo>
                      <a:pt x="971847" y="971820"/>
                    </a:lnTo>
                    <a:cubicBezTo>
                      <a:pt x="965452" y="972989"/>
                      <a:pt x="961139" y="977667"/>
                      <a:pt x="958910" y="985854"/>
                    </a:cubicBezTo>
                    <a:cubicBezTo>
                      <a:pt x="956681" y="994040"/>
                      <a:pt x="952807" y="998718"/>
                      <a:pt x="947289" y="999887"/>
                    </a:cubicBezTo>
                    <a:lnTo>
                      <a:pt x="940272" y="1008658"/>
                    </a:lnTo>
                    <a:lnTo>
                      <a:pt x="924484" y="1006904"/>
                    </a:lnTo>
                    <a:lnTo>
                      <a:pt x="922730" y="1027954"/>
                    </a:lnTo>
                    <a:lnTo>
                      <a:pt x="905188" y="1036725"/>
                    </a:lnTo>
                    <a:cubicBezTo>
                      <a:pt x="904896" y="1040928"/>
                      <a:pt x="903726" y="1044363"/>
                      <a:pt x="901680" y="1047031"/>
                    </a:cubicBezTo>
                    <a:cubicBezTo>
                      <a:pt x="899633" y="1049699"/>
                      <a:pt x="898464" y="1052695"/>
                      <a:pt x="898171" y="1056021"/>
                    </a:cubicBezTo>
                    <a:cubicBezTo>
                      <a:pt x="894590" y="1055254"/>
                      <a:pt x="891666" y="1055911"/>
                      <a:pt x="889400" y="1057995"/>
                    </a:cubicBezTo>
                    <a:cubicBezTo>
                      <a:pt x="887135" y="1060078"/>
                      <a:pt x="885965" y="1062928"/>
                      <a:pt x="885892" y="1066546"/>
                    </a:cubicBezTo>
                    <a:lnTo>
                      <a:pt x="871859" y="1084088"/>
                    </a:lnTo>
                    <a:lnTo>
                      <a:pt x="849054" y="1092859"/>
                    </a:lnTo>
                    <a:lnTo>
                      <a:pt x="842037" y="1112155"/>
                    </a:lnTo>
                    <a:cubicBezTo>
                      <a:pt x="835898" y="1118441"/>
                      <a:pt x="829320" y="1124727"/>
                      <a:pt x="822303" y="1131013"/>
                    </a:cubicBezTo>
                    <a:cubicBezTo>
                      <a:pt x="815286" y="1137298"/>
                      <a:pt x="807831" y="1142707"/>
                      <a:pt x="799937" y="1147239"/>
                    </a:cubicBezTo>
                    <a:cubicBezTo>
                      <a:pt x="799973" y="1148189"/>
                      <a:pt x="799900" y="1149358"/>
                      <a:pt x="799718" y="1150747"/>
                    </a:cubicBezTo>
                    <a:cubicBezTo>
                      <a:pt x="799535" y="1152136"/>
                      <a:pt x="799023" y="1153305"/>
                      <a:pt x="798183" y="1154256"/>
                    </a:cubicBezTo>
                    <a:lnTo>
                      <a:pt x="796429" y="1156010"/>
                    </a:lnTo>
                    <a:lnTo>
                      <a:pt x="799937" y="1157764"/>
                    </a:lnTo>
                    <a:cubicBezTo>
                      <a:pt x="801106" y="1152648"/>
                      <a:pt x="806661" y="1149285"/>
                      <a:pt x="816602" y="1147677"/>
                    </a:cubicBezTo>
                    <a:cubicBezTo>
                      <a:pt x="826542" y="1146069"/>
                      <a:pt x="833851" y="1145339"/>
                      <a:pt x="838529" y="1145485"/>
                    </a:cubicBezTo>
                    <a:cubicBezTo>
                      <a:pt x="841782" y="1141611"/>
                      <a:pt x="847556" y="1139272"/>
                      <a:pt x="855852" y="1138468"/>
                    </a:cubicBezTo>
                    <a:cubicBezTo>
                      <a:pt x="864147" y="1137664"/>
                      <a:pt x="871237" y="1135325"/>
                      <a:pt x="877121" y="1131451"/>
                    </a:cubicBezTo>
                    <a:cubicBezTo>
                      <a:pt x="888816" y="1130282"/>
                      <a:pt x="901387" y="1128674"/>
                      <a:pt x="914836" y="1126627"/>
                    </a:cubicBezTo>
                    <a:cubicBezTo>
                      <a:pt x="928285" y="1124580"/>
                      <a:pt x="940857" y="1123850"/>
                      <a:pt x="952551" y="1124434"/>
                    </a:cubicBezTo>
                    <a:lnTo>
                      <a:pt x="963076" y="1119172"/>
                    </a:lnTo>
                    <a:cubicBezTo>
                      <a:pt x="997502" y="1117966"/>
                      <a:pt x="1032586" y="1115115"/>
                      <a:pt x="1068327" y="1110620"/>
                    </a:cubicBezTo>
                    <a:cubicBezTo>
                      <a:pt x="1104069" y="1106125"/>
                      <a:pt x="1139153" y="1101959"/>
                      <a:pt x="1173579" y="1098122"/>
                    </a:cubicBezTo>
                    <a:cubicBezTo>
                      <a:pt x="1176064" y="1095161"/>
                      <a:pt x="1187320" y="1091872"/>
                      <a:pt x="1207347" y="1088254"/>
                    </a:cubicBezTo>
                    <a:cubicBezTo>
                      <a:pt x="1227374" y="1084636"/>
                      <a:pt x="1241261" y="1082663"/>
                      <a:pt x="1249009" y="1082334"/>
                    </a:cubicBezTo>
                    <a:cubicBezTo>
                      <a:pt x="1254564" y="1082042"/>
                      <a:pt x="1257487" y="1084380"/>
                      <a:pt x="1257780" y="1089351"/>
                    </a:cubicBezTo>
                    <a:cubicBezTo>
                      <a:pt x="1268597" y="1088839"/>
                      <a:pt x="1280730" y="1086792"/>
                      <a:pt x="1294179" y="1083211"/>
                    </a:cubicBezTo>
                    <a:cubicBezTo>
                      <a:pt x="1307628" y="1079629"/>
                      <a:pt x="1320638" y="1077583"/>
                      <a:pt x="1333210" y="1077071"/>
                    </a:cubicBezTo>
                    <a:cubicBezTo>
                      <a:pt x="1336828" y="1077035"/>
                      <a:pt x="1340555" y="1077546"/>
                      <a:pt x="1344393" y="1078606"/>
                    </a:cubicBezTo>
                    <a:cubicBezTo>
                      <a:pt x="1348230" y="1079666"/>
                      <a:pt x="1351519" y="1081493"/>
                      <a:pt x="1354260" y="1084088"/>
                    </a:cubicBezTo>
                    <a:cubicBezTo>
                      <a:pt x="1354954" y="1078131"/>
                      <a:pt x="1358828" y="1074257"/>
                      <a:pt x="1365882" y="1072467"/>
                    </a:cubicBezTo>
                    <a:cubicBezTo>
                      <a:pt x="1372935" y="1070676"/>
                      <a:pt x="1379001" y="1069872"/>
                      <a:pt x="1384081" y="1070055"/>
                    </a:cubicBezTo>
                    <a:lnTo>
                      <a:pt x="1450740" y="1070055"/>
                    </a:lnTo>
                    <a:cubicBezTo>
                      <a:pt x="1451764" y="1076414"/>
                      <a:pt x="1456734" y="1078606"/>
                      <a:pt x="1465651" y="1076633"/>
                    </a:cubicBezTo>
                    <a:cubicBezTo>
                      <a:pt x="1474568" y="1074659"/>
                      <a:pt x="1481293" y="1072467"/>
                      <a:pt x="1485824" y="1070055"/>
                    </a:cubicBezTo>
                    <a:lnTo>
                      <a:pt x="1677031" y="1070055"/>
                    </a:lnTo>
                    <a:cubicBezTo>
                      <a:pt x="1691941" y="1069470"/>
                      <a:pt x="1707729" y="1068008"/>
                      <a:pt x="1724394" y="1065669"/>
                    </a:cubicBezTo>
                    <a:cubicBezTo>
                      <a:pt x="1741058" y="1063330"/>
                      <a:pt x="1758600" y="1063623"/>
                      <a:pt x="1777019" y="1066546"/>
                    </a:cubicBezTo>
                    <a:cubicBezTo>
                      <a:pt x="1780601" y="1070786"/>
                      <a:pt x="1784840" y="1074148"/>
                      <a:pt x="1789737" y="1076633"/>
                    </a:cubicBezTo>
                    <a:cubicBezTo>
                      <a:pt x="1794634" y="1079118"/>
                      <a:pt x="1799751" y="1081603"/>
                      <a:pt x="1805086" y="1084088"/>
                    </a:cubicBezTo>
                    <a:lnTo>
                      <a:pt x="1806840" y="1085842"/>
                    </a:lnTo>
                    <a:cubicBezTo>
                      <a:pt x="1805963" y="1087523"/>
                      <a:pt x="1802016" y="1088547"/>
                      <a:pt x="1795000" y="1088912"/>
                    </a:cubicBezTo>
                    <a:cubicBezTo>
                      <a:pt x="1787983" y="1089278"/>
                      <a:pt x="1783159" y="1089424"/>
                      <a:pt x="1780528" y="1089351"/>
                    </a:cubicBezTo>
                    <a:cubicBezTo>
                      <a:pt x="1774096" y="1088620"/>
                      <a:pt x="1759770" y="1087889"/>
                      <a:pt x="1737550" y="1087158"/>
                    </a:cubicBezTo>
                    <a:cubicBezTo>
                      <a:pt x="1715330" y="1086427"/>
                      <a:pt x="1702759" y="1090082"/>
                      <a:pt x="1699835" y="1098122"/>
                    </a:cubicBezTo>
                    <a:cubicBezTo>
                      <a:pt x="1680575" y="1098414"/>
                      <a:pt x="1661645" y="1099583"/>
                      <a:pt x="1643043" y="1101630"/>
                    </a:cubicBezTo>
                    <a:cubicBezTo>
                      <a:pt x="1624442" y="1103677"/>
                      <a:pt x="1605950" y="1104846"/>
                      <a:pt x="1587567" y="1105138"/>
                    </a:cubicBezTo>
                    <a:lnTo>
                      <a:pt x="1577042" y="1112155"/>
                    </a:lnTo>
                    <a:cubicBezTo>
                      <a:pt x="1561254" y="1112959"/>
                      <a:pt x="1543274" y="1116175"/>
                      <a:pt x="1523101" y="1121803"/>
                    </a:cubicBezTo>
                    <a:cubicBezTo>
                      <a:pt x="1502927" y="1127431"/>
                      <a:pt x="1485824" y="1130647"/>
                      <a:pt x="1471791" y="1131451"/>
                    </a:cubicBezTo>
                    <a:cubicBezTo>
                      <a:pt x="1467405" y="1131195"/>
                      <a:pt x="1463458" y="1131268"/>
                      <a:pt x="1459950" y="1131670"/>
                    </a:cubicBezTo>
                    <a:cubicBezTo>
                      <a:pt x="1456441" y="1132072"/>
                      <a:pt x="1453372" y="1134338"/>
                      <a:pt x="1450740" y="1138468"/>
                    </a:cubicBezTo>
                    <a:lnTo>
                      <a:pt x="1434953" y="1145485"/>
                    </a:lnTo>
                    <a:cubicBezTo>
                      <a:pt x="1424245" y="1144790"/>
                      <a:pt x="1413208" y="1145302"/>
                      <a:pt x="1401842" y="1147020"/>
                    </a:cubicBezTo>
                    <a:cubicBezTo>
                      <a:pt x="1390477" y="1148737"/>
                      <a:pt x="1379879" y="1150565"/>
                      <a:pt x="1370048" y="1152501"/>
                    </a:cubicBezTo>
                    <a:cubicBezTo>
                      <a:pt x="1370157" y="1155096"/>
                      <a:pt x="1371254" y="1156923"/>
                      <a:pt x="1373337" y="1157983"/>
                    </a:cubicBezTo>
                    <a:cubicBezTo>
                      <a:pt x="1375420" y="1159043"/>
                      <a:pt x="1377832" y="1159555"/>
                      <a:pt x="1380573" y="1159518"/>
                    </a:cubicBezTo>
                    <a:lnTo>
                      <a:pt x="1387590" y="1159518"/>
                    </a:lnTo>
                    <a:lnTo>
                      <a:pt x="1384081" y="1173552"/>
                    </a:lnTo>
                    <a:cubicBezTo>
                      <a:pt x="1382108" y="1173515"/>
                      <a:pt x="1379915" y="1174027"/>
                      <a:pt x="1377503" y="1175087"/>
                    </a:cubicBezTo>
                    <a:cubicBezTo>
                      <a:pt x="1375091" y="1176146"/>
                      <a:pt x="1373775" y="1177974"/>
                      <a:pt x="1373556" y="1180568"/>
                    </a:cubicBezTo>
                    <a:lnTo>
                      <a:pt x="1317422" y="1180568"/>
                    </a:lnTo>
                    <a:cubicBezTo>
                      <a:pt x="1311867" y="1185539"/>
                      <a:pt x="1305435" y="1187878"/>
                      <a:pt x="1298126" y="1187585"/>
                    </a:cubicBezTo>
                    <a:cubicBezTo>
                      <a:pt x="1297139" y="1190363"/>
                      <a:pt x="1296043" y="1193579"/>
                      <a:pt x="1294837" y="1197233"/>
                    </a:cubicBezTo>
                    <a:cubicBezTo>
                      <a:pt x="1293631" y="1200888"/>
                      <a:pt x="1292973" y="1204104"/>
                      <a:pt x="1292863" y="1206881"/>
                    </a:cubicBezTo>
                    <a:cubicBezTo>
                      <a:pt x="1292790" y="1208014"/>
                      <a:pt x="1292937" y="1209695"/>
                      <a:pt x="1293302" y="1211924"/>
                    </a:cubicBezTo>
                    <a:cubicBezTo>
                      <a:pt x="1293667" y="1214154"/>
                      <a:pt x="1294691" y="1215396"/>
                      <a:pt x="1296372" y="1215652"/>
                    </a:cubicBezTo>
                    <a:cubicBezTo>
                      <a:pt x="1298163" y="1215506"/>
                      <a:pt x="1299844" y="1214483"/>
                      <a:pt x="1301415" y="1212582"/>
                    </a:cubicBezTo>
                    <a:cubicBezTo>
                      <a:pt x="1302987" y="1210682"/>
                      <a:pt x="1304229" y="1208782"/>
                      <a:pt x="1305143" y="1206881"/>
                    </a:cubicBezTo>
                    <a:cubicBezTo>
                      <a:pt x="1324366" y="1206881"/>
                      <a:pt x="1343370" y="1207320"/>
                      <a:pt x="1362154" y="1208197"/>
                    </a:cubicBezTo>
                    <a:cubicBezTo>
                      <a:pt x="1380938" y="1209074"/>
                      <a:pt x="1399942" y="1210390"/>
                      <a:pt x="1419165" y="1212144"/>
                    </a:cubicBezTo>
                    <a:lnTo>
                      <a:pt x="1434953" y="1224423"/>
                    </a:lnTo>
                    <a:cubicBezTo>
                      <a:pt x="1444053" y="1223875"/>
                      <a:pt x="1453920" y="1223217"/>
                      <a:pt x="1464555" y="1222450"/>
                    </a:cubicBezTo>
                    <a:cubicBezTo>
                      <a:pt x="1475189" y="1221682"/>
                      <a:pt x="1484618" y="1224094"/>
                      <a:pt x="1492841" y="1229686"/>
                    </a:cubicBezTo>
                    <a:lnTo>
                      <a:pt x="1463020" y="1243719"/>
                    </a:lnTo>
                    <a:cubicBezTo>
                      <a:pt x="1457355" y="1243354"/>
                      <a:pt x="1450704" y="1243207"/>
                      <a:pt x="1443066" y="1243281"/>
                    </a:cubicBezTo>
                    <a:cubicBezTo>
                      <a:pt x="1435428" y="1243354"/>
                      <a:pt x="1429215" y="1245839"/>
                      <a:pt x="1424428" y="1250736"/>
                    </a:cubicBezTo>
                    <a:cubicBezTo>
                      <a:pt x="1424354" y="1251723"/>
                      <a:pt x="1424501" y="1252819"/>
                      <a:pt x="1424866" y="1254025"/>
                    </a:cubicBezTo>
                    <a:cubicBezTo>
                      <a:pt x="1425232" y="1255231"/>
                      <a:pt x="1426255" y="1255889"/>
                      <a:pt x="1427936" y="1255998"/>
                    </a:cubicBezTo>
                    <a:cubicBezTo>
                      <a:pt x="1429690" y="1255889"/>
                      <a:pt x="1431444" y="1255231"/>
                      <a:pt x="1433199" y="1254025"/>
                    </a:cubicBezTo>
                    <a:cubicBezTo>
                      <a:pt x="1434953" y="1252819"/>
                      <a:pt x="1436707" y="1251723"/>
                      <a:pt x="1438461" y="1250736"/>
                    </a:cubicBezTo>
                    <a:cubicBezTo>
                      <a:pt x="1445770" y="1250736"/>
                      <a:pt x="1452202" y="1252490"/>
                      <a:pt x="1457757" y="1255998"/>
                    </a:cubicBezTo>
                    <a:cubicBezTo>
                      <a:pt x="1458342" y="1262613"/>
                      <a:pt x="1458488" y="1269118"/>
                      <a:pt x="1458196" y="1275514"/>
                    </a:cubicBezTo>
                    <a:cubicBezTo>
                      <a:pt x="1457903" y="1281909"/>
                      <a:pt x="1453664" y="1285345"/>
                      <a:pt x="1445478" y="1285820"/>
                    </a:cubicBezTo>
                    <a:lnTo>
                      <a:pt x="1354260" y="1287574"/>
                    </a:lnTo>
                    <a:cubicBezTo>
                      <a:pt x="1353675" y="1292617"/>
                      <a:pt x="1350459" y="1295687"/>
                      <a:pt x="1344612" y="1296783"/>
                    </a:cubicBezTo>
                    <a:cubicBezTo>
                      <a:pt x="1338765" y="1297880"/>
                      <a:pt x="1333794" y="1298318"/>
                      <a:pt x="1329701" y="1298099"/>
                    </a:cubicBezTo>
                    <a:cubicBezTo>
                      <a:pt x="1322100" y="1297733"/>
                      <a:pt x="1313183" y="1297587"/>
                      <a:pt x="1302950" y="1297660"/>
                    </a:cubicBezTo>
                    <a:cubicBezTo>
                      <a:pt x="1292717" y="1297733"/>
                      <a:pt x="1284677" y="1300219"/>
                      <a:pt x="1278830" y="1305116"/>
                    </a:cubicBezTo>
                    <a:cubicBezTo>
                      <a:pt x="1278538" y="1311840"/>
                      <a:pt x="1279122" y="1315933"/>
                      <a:pt x="1280584" y="1317395"/>
                    </a:cubicBezTo>
                    <a:cubicBezTo>
                      <a:pt x="1282046" y="1318857"/>
                      <a:pt x="1286139" y="1319442"/>
                      <a:pt x="1292863" y="1319149"/>
                    </a:cubicBezTo>
                    <a:lnTo>
                      <a:pt x="1285847" y="1331428"/>
                    </a:lnTo>
                    <a:cubicBezTo>
                      <a:pt x="1282229" y="1333987"/>
                      <a:pt x="1278063" y="1335887"/>
                      <a:pt x="1273348" y="1337130"/>
                    </a:cubicBezTo>
                    <a:cubicBezTo>
                      <a:pt x="1268634" y="1338372"/>
                      <a:pt x="1264029" y="1339395"/>
                      <a:pt x="1259534" y="1340199"/>
                    </a:cubicBezTo>
                    <a:cubicBezTo>
                      <a:pt x="1255879" y="1338482"/>
                      <a:pt x="1252663" y="1338409"/>
                      <a:pt x="1249886" y="1339980"/>
                    </a:cubicBezTo>
                    <a:cubicBezTo>
                      <a:pt x="1247108" y="1341552"/>
                      <a:pt x="1245647" y="1344548"/>
                      <a:pt x="1245500" y="1348970"/>
                    </a:cubicBezTo>
                    <a:cubicBezTo>
                      <a:pt x="1245939" y="1354379"/>
                      <a:pt x="1245939" y="1358911"/>
                      <a:pt x="1245500" y="1362565"/>
                    </a:cubicBezTo>
                    <a:cubicBezTo>
                      <a:pt x="1245062" y="1366220"/>
                      <a:pt x="1241554" y="1368120"/>
                      <a:pt x="1234975" y="1368266"/>
                    </a:cubicBezTo>
                    <a:cubicBezTo>
                      <a:pt x="1232856" y="1368084"/>
                      <a:pt x="1229640" y="1367134"/>
                      <a:pt x="1225327" y="1365416"/>
                    </a:cubicBezTo>
                    <a:cubicBezTo>
                      <a:pt x="1221015" y="1363698"/>
                      <a:pt x="1217799" y="1362309"/>
                      <a:pt x="1215679" y="1361250"/>
                    </a:cubicBezTo>
                    <a:cubicBezTo>
                      <a:pt x="1204423" y="1363954"/>
                      <a:pt x="1193606" y="1366439"/>
                      <a:pt x="1183227" y="1368705"/>
                    </a:cubicBezTo>
                    <a:cubicBezTo>
                      <a:pt x="1172848" y="1370971"/>
                      <a:pt x="1162030" y="1372579"/>
                      <a:pt x="1150774" y="1373529"/>
                    </a:cubicBezTo>
                    <a:lnTo>
                      <a:pt x="1145512" y="1380546"/>
                    </a:lnTo>
                    <a:lnTo>
                      <a:pt x="1129724" y="1380546"/>
                    </a:lnTo>
                    <a:cubicBezTo>
                      <a:pt x="1123694" y="1384712"/>
                      <a:pt x="1114704" y="1387343"/>
                      <a:pt x="1102753" y="1388440"/>
                    </a:cubicBezTo>
                    <a:cubicBezTo>
                      <a:pt x="1090803" y="1389536"/>
                      <a:pt x="1080497" y="1390413"/>
                      <a:pt x="1071836" y="1391071"/>
                    </a:cubicBezTo>
                    <a:cubicBezTo>
                      <a:pt x="1071251" y="1387014"/>
                      <a:pt x="1068912" y="1385479"/>
                      <a:pt x="1064819" y="1386466"/>
                    </a:cubicBezTo>
                    <a:cubicBezTo>
                      <a:pt x="1060726" y="1387453"/>
                      <a:pt x="1058387" y="1388988"/>
                      <a:pt x="1057802" y="1391071"/>
                    </a:cubicBezTo>
                    <a:cubicBezTo>
                      <a:pt x="1058095" y="1392533"/>
                      <a:pt x="1059264" y="1393117"/>
                      <a:pt x="1061311" y="1392825"/>
                    </a:cubicBezTo>
                    <a:lnTo>
                      <a:pt x="1063065" y="1408613"/>
                    </a:lnTo>
                    <a:lnTo>
                      <a:pt x="1029735" y="1420892"/>
                    </a:lnTo>
                    <a:cubicBezTo>
                      <a:pt x="1026081" y="1419942"/>
                      <a:pt x="1022865" y="1420088"/>
                      <a:pt x="1020087" y="1421331"/>
                    </a:cubicBezTo>
                    <a:cubicBezTo>
                      <a:pt x="1017310" y="1422573"/>
                      <a:pt x="1015848" y="1425351"/>
                      <a:pt x="1015702" y="1429663"/>
                    </a:cubicBezTo>
                    <a:cubicBezTo>
                      <a:pt x="1021659" y="1429298"/>
                      <a:pt x="1025533" y="1429590"/>
                      <a:pt x="1027323" y="1430540"/>
                    </a:cubicBezTo>
                    <a:cubicBezTo>
                      <a:pt x="1029114" y="1431490"/>
                      <a:pt x="1029918" y="1435291"/>
                      <a:pt x="1029735" y="1441942"/>
                    </a:cubicBezTo>
                    <a:cubicBezTo>
                      <a:pt x="1021842" y="1443770"/>
                      <a:pt x="1013948" y="1445378"/>
                      <a:pt x="1006054" y="1446766"/>
                    </a:cubicBezTo>
                    <a:cubicBezTo>
                      <a:pt x="998160" y="1448155"/>
                      <a:pt x="990266" y="1448886"/>
                      <a:pt x="982372" y="1448959"/>
                    </a:cubicBezTo>
                    <a:cubicBezTo>
                      <a:pt x="976160" y="1454222"/>
                      <a:pt x="969289" y="1458169"/>
                      <a:pt x="961761" y="1460800"/>
                    </a:cubicBezTo>
                    <a:cubicBezTo>
                      <a:pt x="954232" y="1463431"/>
                      <a:pt x="946485" y="1464747"/>
                      <a:pt x="938518" y="1464747"/>
                    </a:cubicBezTo>
                    <a:cubicBezTo>
                      <a:pt x="934278" y="1464966"/>
                      <a:pt x="928723" y="1464527"/>
                      <a:pt x="921853" y="1463431"/>
                    </a:cubicBezTo>
                    <a:cubicBezTo>
                      <a:pt x="914982" y="1462335"/>
                      <a:pt x="911182" y="1459265"/>
                      <a:pt x="910451" y="1454222"/>
                    </a:cubicBezTo>
                    <a:cubicBezTo>
                      <a:pt x="910889" y="1450933"/>
                      <a:pt x="912643" y="1448301"/>
                      <a:pt x="915713" y="1446328"/>
                    </a:cubicBezTo>
                    <a:cubicBezTo>
                      <a:pt x="918783" y="1444354"/>
                      <a:pt x="920537" y="1441723"/>
                      <a:pt x="920976" y="1438434"/>
                    </a:cubicBezTo>
                    <a:cubicBezTo>
                      <a:pt x="920866" y="1437593"/>
                      <a:pt x="920208" y="1437082"/>
                      <a:pt x="919002" y="1436899"/>
                    </a:cubicBezTo>
                    <a:cubicBezTo>
                      <a:pt x="917796" y="1436716"/>
                      <a:pt x="916700" y="1436643"/>
                      <a:pt x="915713" y="1436680"/>
                    </a:cubicBezTo>
                    <a:cubicBezTo>
                      <a:pt x="887719" y="1437484"/>
                      <a:pt x="859945" y="1440700"/>
                      <a:pt x="832389" y="1446328"/>
                    </a:cubicBezTo>
                    <a:cubicBezTo>
                      <a:pt x="804834" y="1451956"/>
                      <a:pt x="777059" y="1455172"/>
                      <a:pt x="749065" y="1455976"/>
                    </a:cubicBezTo>
                    <a:cubicBezTo>
                      <a:pt x="750527" y="1462627"/>
                      <a:pt x="744972" y="1465551"/>
                      <a:pt x="732401" y="1464747"/>
                    </a:cubicBezTo>
                    <a:cubicBezTo>
                      <a:pt x="719829" y="1463943"/>
                      <a:pt x="712520" y="1466866"/>
                      <a:pt x="710473" y="1473518"/>
                    </a:cubicBezTo>
                    <a:cubicBezTo>
                      <a:pt x="710766" y="1476039"/>
                      <a:pt x="712374" y="1477574"/>
                      <a:pt x="715297" y="1478122"/>
                    </a:cubicBezTo>
                    <a:cubicBezTo>
                      <a:pt x="718221" y="1478671"/>
                      <a:pt x="720706" y="1478890"/>
                      <a:pt x="722753" y="1478780"/>
                    </a:cubicBezTo>
                    <a:cubicBezTo>
                      <a:pt x="743693" y="1477830"/>
                      <a:pt x="764086" y="1474029"/>
                      <a:pt x="783930" y="1467378"/>
                    </a:cubicBezTo>
                    <a:cubicBezTo>
                      <a:pt x="803774" y="1460727"/>
                      <a:pt x="823728" y="1456926"/>
                      <a:pt x="843792" y="1455976"/>
                    </a:cubicBezTo>
                    <a:cubicBezTo>
                      <a:pt x="847373" y="1455976"/>
                      <a:pt x="850297" y="1456853"/>
                      <a:pt x="852562" y="1458607"/>
                    </a:cubicBezTo>
                    <a:cubicBezTo>
                      <a:pt x="854828" y="1460361"/>
                      <a:pt x="855998" y="1462993"/>
                      <a:pt x="856071" y="1466501"/>
                    </a:cubicBezTo>
                    <a:cubicBezTo>
                      <a:pt x="855140" y="1474124"/>
                      <a:pt x="848621" y="1478369"/>
                      <a:pt x="836515" y="1479235"/>
                    </a:cubicBezTo>
                    <a:cubicBezTo>
                      <a:pt x="824409" y="1480101"/>
                      <a:pt x="812303" y="1480968"/>
                      <a:pt x="800197" y="1481834"/>
                    </a:cubicBezTo>
                    <a:cubicBezTo>
                      <a:pt x="788091" y="1482700"/>
                      <a:pt x="781572" y="1486945"/>
                      <a:pt x="780641" y="1494568"/>
                    </a:cubicBezTo>
                    <a:cubicBezTo>
                      <a:pt x="773551" y="1495482"/>
                      <a:pt x="766242" y="1496286"/>
                      <a:pt x="758713" y="1496980"/>
                    </a:cubicBezTo>
                    <a:cubicBezTo>
                      <a:pt x="751185" y="1497674"/>
                      <a:pt x="743876" y="1498040"/>
                      <a:pt x="736786" y="1498076"/>
                    </a:cubicBezTo>
                    <a:cubicBezTo>
                      <a:pt x="732547" y="1498478"/>
                      <a:pt x="726992" y="1498551"/>
                      <a:pt x="720121" y="1498296"/>
                    </a:cubicBezTo>
                    <a:cubicBezTo>
                      <a:pt x="713251" y="1498040"/>
                      <a:pt x="709450" y="1495043"/>
                      <a:pt x="708719" y="1489305"/>
                    </a:cubicBezTo>
                    <a:lnTo>
                      <a:pt x="708719" y="1485797"/>
                    </a:lnTo>
                    <a:lnTo>
                      <a:pt x="705211" y="1471764"/>
                    </a:lnTo>
                    <a:cubicBezTo>
                      <a:pt x="703201" y="1471690"/>
                      <a:pt x="700643" y="1471837"/>
                      <a:pt x="697536" y="1472202"/>
                    </a:cubicBezTo>
                    <a:cubicBezTo>
                      <a:pt x="694430" y="1472568"/>
                      <a:pt x="692310" y="1473591"/>
                      <a:pt x="691177" y="1475272"/>
                    </a:cubicBezTo>
                    <a:cubicBezTo>
                      <a:pt x="691250" y="1477830"/>
                      <a:pt x="691981" y="1479730"/>
                      <a:pt x="693370" y="1480973"/>
                    </a:cubicBezTo>
                    <a:cubicBezTo>
                      <a:pt x="694759" y="1482215"/>
                      <a:pt x="696367" y="1483239"/>
                      <a:pt x="698194" y="1484043"/>
                    </a:cubicBezTo>
                    <a:cubicBezTo>
                      <a:pt x="697209" y="1494990"/>
                      <a:pt x="689239" y="1503306"/>
                      <a:pt x="674285" y="1508991"/>
                    </a:cubicBezTo>
                    <a:cubicBezTo>
                      <a:pt x="659331" y="1514676"/>
                      <a:pt x="643305" y="1518704"/>
                      <a:pt x="626207" y="1521076"/>
                    </a:cubicBezTo>
                    <a:cubicBezTo>
                      <a:pt x="609109" y="1523447"/>
                      <a:pt x="596852" y="1525136"/>
                      <a:pt x="589434" y="1526143"/>
                    </a:cubicBezTo>
                    <a:lnTo>
                      <a:pt x="584172" y="1533160"/>
                    </a:lnTo>
                    <a:lnTo>
                      <a:pt x="566630" y="1533160"/>
                    </a:lnTo>
                    <a:lnTo>
                      <a:pt x="554351" y="1540177"/>
                    </a:lnTo>
                    <a:cubicBezTo>
                      <a:pt x="541048" y="1541163"/>
                      <a:pt x="535201" y="1544453"/>
                      <a:pt x="536809" y="1550044"/>
                    </a:cubicBezTo>
                    <a:cubicBezTo>
                      <a:pt x="538417" y="1555636"/>
                      <a:pt x="532569" y="1557609"/>
                      <a:pt x="519267" y="1555964"/>
                    </a:cubicBezTo>
                    <a:cubicBezTo>
                      <a:pt x="519011" y="1559327"/>
                      <a:pt x="517330" y="1561373"/>
                      <a:pt x="514224" y="1562104"/>
                    </a:cubicBezTo>
                    <a:cubicBezTo>
                      <a:pt x="511117" y="1562835"/>
                      <a:pt x="508120" y="1563127"/>
                      <a:pt x="505233" y="1562981"/>
                    </a:cubicBezTo>
                    <a:cubicBezTo>
                      <a:pt x="499021" y="1563018"/>
                      <a:pt x="492589" y="1563383"/>
                      <a:pt x="485937" y="1564078"/>
                    </a:cubicBezTo>
                    <a:cubicBezTo>
                      <a:pt x="479286" y="1564772"/>
                      <a:pt x="472854" y="1565576"/>
                      <a:pt x="466641" y="1566490"/>
                    </a:cubicBezTo>
                    <a:lnTo>
                      <a:pt x="456116" y="1582277"/>
                    </a:lnTo>
                    <a:lnTo>
                      <a:pt x="433312" y="1582277"/>
                    </a:lnTo>
                    <a:cubicBezTo>
                      <a:pt x="426514" y="1572885"/>
                      <a:pt x="423006" y="1572374"/>
                      <a:pt x="422787" y="1580742"/>
                    </a:cubicBezTo>
                    <a:cubicBezTo>
                      <a:pt x="422567" y="1589111"/>
                      <a:pt x="419059" y="1594301"/>
                      <a:pt x="412261" y="1596311"/>
                    </a:cubicBezTo>
                    <a:lnTo>
                      <a:pt x="406999" y="1596311"/>
                    </a:lnTo>
                    <a:cubicBezTo>
                      <a:pt x="406707" y="1601281"/>
                      <a:pt x="403783" y="1603620"/>
                      <a:pt x="398228" y="1603328"/>
                    </a:cubicBezTo>
                    <a:cubicBezTo>
                      <a:pt x="393842" y="1603254"/>
                      <a:pt x="389457" y="1602524"/>
                      <a:pt x="385072" y="1601135"/>
                    </a:cubicBezTo>
                    <a:cubicBezTo>
                      <a:pt x="380686" y="1599746"/>
                      <a:pt x="376301" y="1598138"/>
                      <a:pt x="371915" y="1596311"/>
                    </a:cubicBezTo>
                    <a:lnTo>
                      <a:pt x="366653" y="1606836"/>
                    </a:lnTo>
                    <a:cubicBezTo>
                      <a:pt x="366945" y="1612391"/>
                      <a:pt x="364606" y="1615314"/>
                      <a:pt x="359636" y="1615607"/>
                    </a:cubicBezTo>
                    <a:cubicBezTo>
                      <a:pt x="348343" y="1615936"/>
                      <a:pt x="337599" y="1617471"/>
                      <a:pt x="327403" y="1620212"/>
                    </a:cubicBezTo>
                    <a:cubicBezTo>
                      <a:pt x="317206" y="1622953"/>
                      <a:pt x="306901" y="1624926"/>
                      <a:pt x="296485" y="1626132"/>
                    </a:cubicBezTo>
                    <a:cubicBezTo>
                      <a:pt x="295827" y="1621564"/>
                      <a:pt x="292757" y="1620614"/>
                      <a:pt x="287276" y="1623281"/>
                    </a:cubicBezTo>
                    <a:cubicBezTo>
                      <a:pt x="281794" y="1625949"/>
                      <a:pt x="277847" y="1628069"/>
                      <a:pt x="275435" y="1629640"/>
                    </a:cubicBezTo>
                    <a:lnTo>
                      <a:pt x="261401" y="1620869"/>
                    </a:lnTo>
                    <a:cubicBezTo>
                      <a:pt x="261401" y="1617142"/>
                      <a:pt x="260524" y="1613633"/>
                      <a:pt x="258770" y="1610344"/>
                    </a:cubicBezTo>
                    <a:cubicBezTo>
                      <a:pt x="257016" y="1607055"/>
                      <a:pt x="254385" y="1605301"/>
                      <a:pt x="250876" y="1605082"/>
                    </a:cubicBezTo>
                    <a:lnTo>
                      <a:pt x="249122" y="1605082"/>
                    </a:lnTo>
                    <a:cubicBezTo>
                      <a:pt x="249049" y="1599161"/>
                      <a:pt x="250511" y="1592583"/>
                      <a:pt x="253507" y="1585347"/>
                    </a:cubicBezTo>
                    <a:cubicBezTo>
                      <a:pt x="256504" y="1578111"/>
                      <a:pt x="261474" y="1574164"/>
                      <a:pt x="268418" y="1573506"/>
                    </a:cubicBezTo>
                    <a:lnTo>
                      <a:pt x="280697" y="1561227"/>
                    </a:lnTo>
                    <a:lnTo>
                      <a:pt x="261401" y="1566490"/>
                    </a:lnTo>
                    <a:cubicBezTo>
                      <a:pt x="259355" y="1564407"/>
                      <a:pt x="256870" y="1562872"/>
                      <a:pt x="253946" y="1561885"/>
                    </a:cubicBezTo>
                    <a:cubicBezTo>
                      <a:pt x="251022" y="1560898"/>
                      <a:pt x="249414" y="1562433"/>
                      <a:pt x="249122" y="1566490"/>
                    </a:cubicBezTo>
                    <a:cubicBezTo>
                      <a:pt x="242836" y="1566965"/>
                      <a:pt x="228218" y="1566892"/>
                      <a:pt x="205267" y="1566270"/>
                    </a:cubicBezTo>
                    <a:cubicBezTo>
                      <a:pt x="182317" y="1565649"/>
                      <a:pt x="167698" y="1561629"/>
                      <a:pt x="161413" y="1554210"/>
                    </a:cubicBezTo>
                    <a:cubicBezTo>
                      <a:pt x="158672" y="1554356"/>
                      <a:pt x="156260" y="1554064"/>
                      <a:pt x="154177" y="1553333"/>
                    </a:cubicBezTo>
                    <a:cubicBezTo>
                      <a:pt x="152094" y="1552602"/>
                      <a:pt x="150997" y="1550556"/>
                      <a:pt x="150888" y="1547194"/>
                    </a:cubicBezTo>
                    <a:lnTo>
                      <a:pt x="150888" y="1538423"/>
                    </a:lnTo>
                    <a:cubicBezTo>
                      <a:pt x="147343" y="1536595"/>
                      <a:pt x="143469" y="1534987"/>
                      <a:pt x="139266" y="1533599"/>
                    </a:cubicBezTo>
                    <a:cubicBezTo>
                      <a:pt x="135063" y="1532210"/>
                      <a:pt x="130751" y="1531479"/>
                      <a:pt x="126329" y="1531406"/>
                    </a:cubicBezTo>
                    <a:lnTo>
                      <a:pt x="96507" y="1533160"/>
                    </a:lnTo>
                    <a:cubicBezTo>
                      <a:pt x="96800" y="1528994"/>
                      <a:pt x="97969" y="1525486"/>
                      <a:pt x="100016" y="1522635"/>
                    </a:cubicBezTo>
                    <a:cubicBezTo>
                      <a:pt x="102062" y="1519784"/>
                      <a:pt x="103232" y="1516276"/>
                      <a:pt x="103524" y="1512110"/>
                    </a:cubicBezTo>
                    <a:cubicBezTo>
                      <a:pt x="103816" y="1512146"/>
                      <a:pt x="104986" y="1512073"/>
                      <a:pt x="107032" y="1511891"/>
                    </a:cubicBezTo>
                    <a:cubicBezTo>
                      <a:pt x="109079" y="1511708"/>
                      <a:pt x="110248" y="1511196"/>
                      <a:pt x="110541" y="1510356"/>
                    </a:cubicBezTo>
                    <a:cubicBezTo>
                      <a:pt x="110066" y="1509369"/>
                      <a:pt x="107946" y="1508272"/>
                      <a:pt x="104182" y="1507067"/>
                    </a:cubicBezTo>
                    <a:cubicBezTo>
                      <a:pt x="100418" y="1505861"/>
                      <a:pt x="97859" y="1505203"/>
                      <a:pt x="96507" y="1505093"/>
                    </a:cubicBezTo>
                    <a:cubicBezTo>
                      <a:pt x="96251" y="1499575"/>
                      <a:pt x="96763" y="1491754"/>
                      <a:pt x="98042" y="1481631"/>
                    </a:cubicBezTo>
                    <a:cubicBezTo>
                      <a:pt x="99321" y="1471508"/>
                      <a:pt x="102903" y="1465880"/>
                      <a:pt x="108787" y="1464747"/>
                    </a:cubicBezTo>
                    <a:cubicBezTo>
                      <a:pt x="108677" y="1463321"/>
                      <a:pt x="108019" y="1460471"/>
                      <a:pt x="106813" y="1456195"/>
                    </a:cubicBezTo>
                    <a:cubicBezTo>
                      <a:pt x="105607" y="1451919"/>
                      <a:pt x="104511" y="1449507"/>
                      <a:pt x="103524" y="1448959"/>
                    </a:cubicBezTo>
                    <a:lnTo>
                      <a:pt x="103524" y="1454222"/>
                    </a:lnTo>
                    <a:cubicBezTo>
                      <a:pt x="103378" y="1460800"/>
                      <a:pt x="101477" y="1464308"/>
                      <a:pt x="97823" y="1464747"/>
                    </a:cubicBezTo>
                    <a:cubicBezTo>
                      <a:pt x="94168" y="1465185"/>
                      <a:pt x="89637" y="1465185"/>
                      <a:pt x="84228" y="1464747"/>
                    </a:cubicBezTo>
                    <a:lnTo>
                      <a:pt x="70194" y="1471764"/>
                    </a:lnTo>
                    <a:cubicBezTo>
                      <a:pt x="68002" y="1470375"/>
                      <a:pt x="64932" y="1468767"/>
                      <a:pt x="60985" y="1466940"/>
                    </a:cubicBezTo>
                    <a:cubicBezTo>
                      <a:pt x="57038" y="1465112"/>
                      <a:pt x="54845" y="1466136"/>
                      <a:pt x="54407" y="1470009"/>
                    </a:cubicBezTo>
                    <a:lnTo>
                      <a:pt x="29848" y="1471764"/>
                    </a:lnTo>
                    <a:cubicBezTo>
                      <a:pt x="27071" y="1477026"/>
                      <a:pt x="23416" y="1481850"/>
                      <a:pt x="18884" y="1486236"/>
                    </a:cubicBezTo>
                    <a:cubicBezTo>
                      <a:pt x="14353" y="1490621"/>
                      <a:pt x="9821" y="1494568"/>
                      <a:pt x="5289" y="1498076"/>
                    </a:cubicBezTo>
                    <a:cubicBezTo>
                      <a:pt x="2768" y="1497638"/>
                      <a:pt x="1233" y="1495445"/>
                      <a:pt x="685" y="1491498"/>
                    </a:cubicBezTo>
                    <a:cubicBezTo>
                      <a:pt x="137" y="1487551"/>
                      <a:pt x="-83" y="1484481"/>
                      <a:pt x="27" y="1482289"/>
                    </a:cubicBezTo>
                    <a:cubicBezTo>
                      <a:pt x="12270" y="1471983"/>
                      <a:pt x="24184" y="1457949"/>
                      <a:pt x="35768" y="1440188"/>
                    </a:cubicBezTo>
                    <a:cubicBezTo>
                      <a:pt x="47353" y="1422427"/>
                      <a:pt x="53566" y="1404885"/>
                      <a:pt x="54407" y="1387563"/>
                    </a:cubicBezTo>
                    <a:lnTo>
                      <a:pt x="82474" y="1371775"/>
                    </a:lnTo>
                    <a:cubicBezTo>
                      <a:pt x="82547" y="1368193"/>
                      <a:pt x="83716" y="1365270"/>
                      <a:pt x="85982" y="1363004"/>
                    </a:cubicBezTo>
                    <a:cubicBezTo>
                      <a:pt x="88248" y="1360738"/>
                      <a:pt x="91172" y="1359569"/>
                      <a:pt x="94753" y="1359496"/>
                    </a:cubicBezTo>
                    <a:lnTo>
                      <a:pt x="96507" y="1359496"/>
                    </a:lnTo>
                    <a:cubicBezTo>
                      <a:pt x="96471" y="1356681"/>
                      <a:pt x="96982" y="1353539"/>
                      <a:pt x="98042" y="1350067"/>
                    </a:cubicBezTo>
                    <a:cubicBezTo>
                      <a:pt x="99102" y="1346595"/>
                      <a:pt x="100929" y="1343891"/>
                      <a:pt x="103524" y="1341954"/>
                    </a:cubicBezTo>
                    <a:cubicBezTo>
                      <a:pt x="103232" y="1336399"/>
                      <a:pt x="105571" y="1333475"/>
                      <a:pt x="110541" y="1333183"/>
                    </a:cubicBezTo>
                    <a:cubicBezTo>
                      <a:pt x="112368" y="1333292"/>
                      <a:pt x="113976" y="1333073"/>
                      <a:pt x="115365" y="1332525"/>
                    </a:cubicBezTo>
                    <a:cubicBezTo>
                      <a:pt x="116753" y="1331977"/>
                      <a:pt x="117484" y="1330442"/>
                      <a:pt x="117557" y="1327920"/>
                    </a:cubicBezTo>
                    <a:cubicBezTo>
                      <a:pt x="117265" y="1319770"/>
                      <a:pt x="118288" y="1315020"/>
                      <a:pt x="120627" y="1313667"/>
                    </a:cubicBezTo>
                    <a:cubicBezTo>
                      <a:pt x="122967" y="1312315"/>
                      <a:pt x="128375" y="1310634"/>
                      <a:pt x="136854" y="1308624"/>
                    </a:cubicBezTo>
                    <a:lnTo>
                      <a:pt x="150888" y="1298099"/>
                    </a:lnTo>
                    <a:cubicBezTo>
                      <a:pt x="152715" y="1298099"/>
                      <a:pt x="154323" y="1297660"/>
                      <a:pt x="155712" y="1296783"/>
                    </a:cubicBezTo>
                    <a:cubicBezTo>
                      <a:pt x="157100" y="1295906"/>
                      <a:pt x="157831" y="1294591"/>
                      <a:pt x="157904" y="1292836"/>
                    </a:cubicBezTo>
                    <a:cubicBezTo>
                      <a:pt x="157758" y="1290168"/>
                      <a:pt x="158050" y="1288049"/>
                      <a:pt x="158781" y="1286477"/>
                    </a:cubicBezTo>
                    <a:cubicBezTo>
                      <a:pt x="159512" y="1284906"/>
                      <a:pt x="161559" y="1284102"/>
                      <a:pt x="164921" y="1284065"/>
                    </a:cubicBezTo>
                    <a:lnTo>
                      <a:pt x="178955" y="1268278"/>
                    </a:lnTo>
                    <a:lnTo>
                      <a:pt x="192988" y="1236702"/>
                    </a:lnTo>
                    <a:cubicBezTo>
                      <a:pt x="197995" y="1235935"/>
                      <a:pt x="203769" y="1234400"/>
                      <a:pt x="210311" y="1232098"/>
                    </a:cubicBezTo>
                    <a:cubicBezTo>
                      <a:pt x="216852" y="1229795"/>
                      <a:pt x="220434" y="1226068"/>
                      <a:pt x="221055" y="1220915"/>
                    </a:cubicBezTo>
                    <a:cubicBezTo>
                      <a:pt x="221055" y="1217406"/>
                      <a:pt x="222809" y="1215652"/>
                      <a:pt x="226318" y="1215652"/>
                    </a:cubicBezTo>
                    <a:cubicBezTo>
                      <a:pt x="235089" y="1214336"/>
                      <a:pt x="238158" y="1209074"/>
                      <a:pt x="235527" y="1199864"/>
                    </a:cubicBezTo>
                    <a:cubicBezTo>
                      <a:pt x="232896" y="1190655"/>
                      <a:pt x="235089" y="1185392"/>
                      <a:pt x="242105" y="1184077"/>
                    </a:cubicBezTo>
                    <a:cubicBezTo>
                      <a:pt x="243202" y="1178376"/>
                      <a:pt x="247587" y="1173552"/>
                      <a:pt x="255262" y="1169605"/>
                    </a:cubicBezTo>
                    <a:cubicBezTo>
                      <a:pt x="262936" y="1165658"/>
                      <a:pt x="267322" y="1159957"/>
                      <a:pt x="268418" y="1152501"/>
                    </a:cubicBezTo>
                    <a:cubicBezTo>
                      <a:pt x="271634" y="1152209"/>
                      <a:pt x="273973" y="1151040"/>
                      <a:pt x="275435" y="1148993"/>
                    </a:cubicBezTo>
                    <a:cubicBezTo>
                      <a:pt x="276897" y="1146946"/>
                      <a:pt x="279236" y="1145777"/>
                      <a:pt x="282452" y="1145485"/>
                    </a:cubicBezTo>
                    <a:lnTo>
                      <a:pt x="324552" y="1105138"/>
                    </a:lnTo>
                    <a:cubicBezTo>
                      <a:pt x="329997" y="1104517"/>
                      <a:pt x="335333" y="1100936"/>
                      <a:pt x="340559" y="1094394"/>
                    </a:cubicBezTo>
                    <a:cubicBezTo>
                      <a:pt x="345785" y="1087852"/>
                      <a:pt x="349805" y="1082078"/>
                      <a:pt x="352619" y="1077071"/>
                    </a:cubicBezTo>
                    <a:lnTo>
                      <a:pt x="368407" y="1070055"/>
                    </a:lnTo>
                    <a:lnTo>
                      <a:pt x="375424" y="1063038"/>
                    </a:lnTo>
                    <a:lnTo>
                      <a:pt x="391211" y="1063038"/>
                    </a:lnTo>
                    <a:lnTo>
                      <a:pt x="401736" y="1049004"/>
                    </a:lnTo>
                    <a:lnTo>
                      <a:pt x="406999" y="1047250"/>
                    </a:lnTo>
                    <a:cubicBezTo>
                      <a:pt x="411275" y="1040087"/>
                      <a:pt x="415879" y="1032924"/>
                      <a:pt x="420813" y="1025761"/>
                    </a:cubicBezTo>
                    <a:cubicBezTo>
                      <a:pt x="425747" y="1018598"/>
                      <a:pt x="431667" y="1012313"/>
                      <a:pt x="438574" y="1006904"/>
                    </a:cubicBezTo>
                    <a:cubicBezTo>
                      <a:pt x="447272" y="1006392"/>
                      <a:pt x="452242" y="1004346"/>
                      <a:pt x="453485" y="1000764"/>
                    </a:cubicBezTo>
                    <a:cubicBezTo>
                      <a:pt x="454727" y="997183"/>
                      <a:pt x="457943" y="995136"/>
                      <a:pt x="463133" y="994624"/>
                    </a:cubicBezTo>
                    <a:cubicBezTo>
                      <a:pt x="469126" y="987462"/>
                      <a:pt x="474681" y="979860"/>
                      <a:pt x="479798" y="971820"/>
                    </a:cubicBezTo>
                    <a:cubicBezTo>
                      <a:pt x="484914" y="963780"/>
                      <a:pt x="490469" y="956179"/>
                      <a:pt x="496462" y="949016"/>
                    </a:cubicBezTo>
                    <a:cubicBezTo>
                      <a:pt x="497705" y="943388"/>
                      <a:pt x="502675" y="938856"/>
                      <a:pt x="511373" y="935421"/>
                    </a:cubicBezTo>
                    <a:cubicBezTo>
                      <a:pt x="520071" y="931985"/>
                      <a:pt x="525041" y="926577"/>
                      <a:pt x="526284" y="919194"/>
                    </a:cubicBezTo>
                    <a:cubicBezTo>
                      <a:pt x="530157" y="915540"/>
                      <a:pt x="534251" y="911008"/>
                      <a:pt x="538563" y="905600"/>
                    </a:cubicBezTo>
                    <a:cubicBezTo>
                      <a:pt x="542875" y="900191"/>
                      <a:pt x="545214" y="894782"/>
                      <a:pt x="545580" y="889373"/>
                    </a:cubicBezTo>
                    <a:cubicBezTo>
                      <a:pt x="550952" y="888715"/>
                      <a:pt x="555995" y="885207"/>
                      <a:pt x="560710" y="878848"/>
                    </a:cubicBezTo>
                    <a:cubicBezTo>
                      <a:pt x="565424" y="872489"/>
                      <a:pt x="569152" y="867227"/>
                      <a:pt x="571893" y="863060"/>
                    </a:cubicBezTo>
                    <a:lnTo>
                      <a:pt x="594697" y="852535"/>
                    </a:lnTo>
                    <a:lnTo>
                      <a:pt x="601714" y="840256"/>
                    </a:lnTo>
                    <a:cubicBezTo>
                      <a:pt x="603102" y="831229"/>
                      <a:pt x="609973" y="822970"/>
                      <a:pt x="622325" y="815478"/>
                    </a:cubicBezTo>
                    <a:cubicBezTo>
                      <a:pt x="634678" y="807986"/>
                      <a:pt x="644180" y="802797"/>
                      <a:pt x="650831" y="799910"/>
                    </a:cubicBezTo>
                    <a:lnTo>
                      <a:pt x="663110" y="782368"/>
                    </a:lnTo>
                    <a:lnTo>
                      <a:pt x="677144" y="777105"/>
                    </a:lnTo>
                    <a:lnTo>
                      <a:pt x="685915" y="757809"/>
                    </a:lnTo>
                    <a:cubicBezTo>
                      <a:pt x="689642" y="757992"/>
                      <a:pt x="693151" y="757627"/>
                      <a:pt x="696440" y="756713"/>
                    </a:cubicBezTo>
                    <a:cubicBezTo>
                      <a:pt x="699729" y="755799"/>
                      <a:pt x="701483" y="753241"/>
                      <a:pt x="701702" y="749038"/>
                    </a:cubicBezTo>
                    <a:cubicBezTo>
                      <a:pt x="701300" y="743483"/>
                      <a:pt x="701666" y="738367"/>
                      <a:pt x="702799" y="733689"/>
                    </a:cubicBezTo>
                    <a:cubicBezTo>
                      <a:pt x="703932" y="729011"/>
                      <a:pt x="708244" y="726526"/>
                      <a:pt x="715736" y="726234"/>
                    </a:cubicBezTo>
                    <a:cubicBezTo>
                      <a:pt x="719244" y="726526"/>
                      <a:pt x="722753" y="727696"/>
                      <a:pt x="726261" y="729742"/>
                    </a:cubicBezTo>
                    <a:cubicBezTo>
                      <a:pt x="728783" y="729157"/>
                      <a:pt x="730318" y="726380"/>
                      <a:pt x="730866" y="721410"/>
                    </a:cubicBezTo>
                    <a:cubicBezTo>
                      <a:pt x="731414" y="716440"/>
                      <a:pt x="731633" y="712785"/>
                      <a:pt x="731524" y="710446"/>
                    </a:cubicBezTo>
                    <a:cubicBezTo>
                      <a:pt x="739015" y="712529"/>
                      <a:pt x="743766" y="710994"/>
                      <a:pt x="745776" y="705841"/>
                    </a:cubicBezTo>
                    <a:cubicBezTo>
                      <a:pt x="747786" y="700688"/>
                      <a:pt x="749467" y="695207"/>
                      <a:pt x="750820" y="689396"/>
                    </a:cubicBezTo>
                    <a:cubicBezTo>
                      <a:pt x="752939" y="689432"/>
                      <a:pt x="755717" y="688921"/>
                      <a:pt x="759152" y="687861"/>
                    </a:cubicBezTo>
                    <a:cubicBezTo>
                      <a:pt x="762587" y="686801"/>
                      <a:pt x="764488" y="684974"/>
                      <a:pt x="764853" y="682379"/>
                    </a:cubicBezTo>
                    <a:lnTo>
                      <a:pt x="775378" y="680625"/>
                    </a:lnTo>
                    <a:lnTo>
                      <a:pt x="780641" y="666591"/>
                    </a:lnTo>
                    <a:cubicBezTo>
                      <a:pt x="781701" y="665678"/>
                      <a:pt x="783089" y="664435"/>
                      <a:pt x="784807" y="662864"/>
                    </a:cubicBezTo>
                    <a:cubicBezTo>
                      <a:pt x="786525" y="661292"/>
                      <a:pt x="787475" y="659611"/>
                      <a:pt x="787658" y="657821"/>
                    </a:cubicBezTo>
                    <a:cubicBezTo>
                      <a:pt x="787219" y="655518"/>
                      <a:pt x="785465" y="654422"/>
                      <a:pt x="782395" y="654531"/>
                    </a:cubicBezTo>
                    <a:cubicBezTo>
                      <a:pt x="779325" y="654641"/>
                      <a:pt x="777571" y="653983"/>
                      <a:pt x="777132" y="652558"/>
                    </a:cubicBezTo>
                    <a:cubicBezTo>
                      <a:pt x="777315" y="651681"/>
                      <a:pt x="778265" y="650804"/>
                      <a:pt x="779983" y="649927"/>
                    </a:cubicBezTo>
                    <a:cubicBezTo>
                      <a:pt x="781701" y="649050"/>
                      <a:pt x="783089" y="648172"/>
                      <a:pt x="784149" y="647295"/>
                    </a:cubicBezTo>
                    <a:lnTo>
                      <a:pt x="789412" y="640279"/>
                    </a:lnTo>
                    <a:cubicBezTo>
                      <a:pt x="789631" y="642873"/>
                      <a:pt x="790947" y="644701"/>
                      <a:pt x="793359" y="645760"/>
                    </a:cubicBezTo>
                    <a:cubicBezTo>
                      <a:pt x="795771" y="646820"/>
                      <a:pt x="797963" y="647332"/>
                      <a:pt x="799937" y="647295"/>
                    </a:cubicBezTo>
                    <a:lnTo>
                      <a:pt x="813970" y="640279"/>
                    </a:lnTo>
                    <a:cubicBezTo>
                      <a:pt x="815323" y="627013"/>
                      <a:pt x="818319" y="618899"/>
                      <a:pt x="822961" y="615939"/>
                    </a:cubicBezTo>
                    <a:cubicBezTo>
                      <a:pt x="827602" y="612979"/>
                      <a:pt x="836300" y="610567"/>
                      <a:pt x="849054" y="608703"/>
                    </a:cubicBezTo>
                    <a:lnTo>
                      <a:pt x="859579" y="592916"/>
                    </a:lnTo>
                    <a:lnTo>
                      <a:pt x="863088" y="577128"/>
                    </a:lnTo>
                    <a:cubicBezTo>
                      <a:pt x="872151" y="574095"/>
                      <a:pt x="881214" y="568759"/>
                      <a:pt x="890277" y="561121"/>
                    </a:cubicBezTo>
                    <a:cubicBezTo>
                      <a:pt x="899341" y="553483"/>
                      <a:pt x="906650" y="545955"/>
                      <a:pt x="912205" y="538536"/>
                    </a:cubicBezTo>
                    <a:cubicBezTo>
                      <a:pt x="915786" y="539376"/>
                      <a:pt x="918710" y="539011"/>
                      <a:pt x="920976" y="537439"/>
                    </a:cubicBezTo>
                    <a:cubicBezTo>
                      <a:pt x="923242" y="535868"/>
                      <a:pt x="924411" y="533310"/>
                      <a:pt x="924484" y="529765"/>
                    </a:cubicBezTo>
                    <a:lnTo>
                      <a:pt x="931501" y="515731"/>
                    </a:lnTo>
                    <a:lnTo>
                      <a:pt x="947289" y="510469"/>
                    </a:lnTo>
                    <a:lnTo>
                      <a:pt x="950797" y="487664"/>
                    </a:lnTo>
                    <a:lnTo>
                      <a:pt x="975356" y="461351"/>
                    </a:lnTo>
                    <a:cubicBezTo>
                      <a:pt x="980801" y="460694"/>
                      <a:pt x="986137" y="457185"/>
                      <a:pt x="991363" y="450826"/>
                    </a:cubicBezTo>
                    <a:cubicBezTo>
                      <a:pt x="996589" y="444467"/>
                      <a:pt x="1000609" y="439205"/>
                      <a:pt x="1003423" y="435039"/>
                    </a:cubicBezTo>
                    <a:cubicBezTo>
                      <a:pt x="1006017" y="435733"/>
                      <a:pt x="1007845" y="435221"/>
                      <a:pt x="1008904" y="433504"/>
                    </a:cubicBezTo>
                    <a:cubicBezTo>
                      <a:pt x="1009964" y="431786"/>
                      <a:pt x="1010476" y="429959"/>
                      <a:pt x="1010439" y="428022"/>
                    </a:cubicBezTo>
                    <a:lnTo>
                      <a:pt x="1024473" y="405217"/>
                    </a:lnTo>
                    <a:cubicBezTo>
                      <a:pt x="1028054" y="405473"/>
                      <a:pt x="1030978" y="405400"/>
                      <a:pt x="1033244" y="404998"/>
                    </a:cubicBezTo>
                    <a:cubicBezTo>
                      <a:pt x="1035510" y="404596"/>
                      <a:pt x="1036679" y="402330"/>
                      <a:pt x="1036752" y="398201"/>
                    </a:cubicBezTo>
                    <a:lnTo>
                      <a:pt x="1036752" y="392938"/>
                    </a:lnTo>
                    <a:cubicBezTo>
                      <a:pt x="1040334" y="392792"/>
                      <a:pt x="1043257" y="391330"/>
                      <a:pt x="1045523" y="388553"/>
                    </a:cubicBezTo>
                    <a:cubicBezTo>
                      <a:pt x="1047789" y="385775"/>
                      <a:pt x="1048958" y="382559"/>
                      <a:pt x="1049031" y="378905"/>
                    </a:cubicBezTo>
                    <a:cubicBezTo>
                      <a:pt x="1052759" y="378028"/>
                      <a:pt x="1056267" y="376273"/>
                      <a:pt x="1059557" y="373642"/>
                    </a:cubicBezTo>
                    <a:cubicBezTo>
                      <a:pt x="1062846" y="371011"/>
                      <a:pt x="1064600" y="367502"/>
                      <a:pt x="1064819" y="363117"/>
                    </a:cubicBezTo>
                    <a:lnTo>
                      <a:pt x="1078853" y="350838"/>
                    </a:lnTo>
                    <a:cubicBezTo>
                      <a:pt x="1081447" y="352299"/>
                      <a:pt x="1083275" y="352007"/>
                      <a:pt x="1084335" y="349961"/>
                    </a:cubicBezTo>
                    <a:cubicBezTo>
                      <a:pt x="1085394" y="347914"/>
                      <a:pt x="1085906" y="345868"/>
                      <a:pt x="1085869" y="343821"/>
                    </a:cubicBezTo>
                    <a:cubicBezTo>
                      <a:pt x="1081740" y="343565"/>
                      <a:pt x="1076404" y="343638"/>
                      <a:pt x="1069862" y="344040"/>
                    </a:cubicBezTo>
                    <a:cubicBezTo>
                      <a:pt x="1063321" y="344442"/>
                      <a:pt x="1059301" y="346708"/>
                      <a:pt x="1057802" y="350838"/>
                    </a:cubicBezTo>
                    <a:cubicBezTo>
                      <a:pt x="1049945" y="350911"/>
                      <a:pt x="1042417" y="352080"/>
                      <a:pt x="1035217" y="354346"/>
                    </a:cubicBezTo>
                    <a:cubicBezTo>
                      <a:pt x="1028018" y="356612"/>
                      <a:pt x="1020928" y="359536"/>
                      <a:pt x="1013948" y="363117"/>
                    </a:cubicBezTo>
                    <a:lnTo>
                      <a:pt x="999914" y="363117"/>
                    </a:lnTo>
                    <a:lnTo>
                      <a:pt x="992897" y="370134"/>
                    </a:lnTo>
                    <a:cubicBezTo>
                      <a:pt x="986392" y="369841"/>
                      <a:pt x="982299" y="369988"/>
                      <a:pt x="980618" y="370572"/>
                    </a:cubicBezTo>
                    <a:cubicBezTo>
                      <a:pt x="978937" y="371157"/>
                      <a:pt x="976598" y="373934"/>
                      <a:pt x="973601" y="378905"/>
                    </a:cubicBezTo>
                    <a:lnTo>
                      <a:pt x="947289" y="378905"/>
                    </a:lnTo>
                    <a:cubicBezTo>
                      <a:pt x="946996" y="383875"/>
                      <a:pt x="944073" y="386214"/>
                      <a:pt x="938518" y="385921"/>
                    </a:cubicBezTo>
                    <a:cubicBezTo>
                      <a:pt x="929893" y="385995"/>
                      <a:pt x="921707" y="386725"/>
                      <a:pt x="913959" y="388114"/>
                    </a:cubicBezTo>
                    <a:cubicBezTo>
                      <a:pt x="906211" y="389503"/>
                      <a:pt x="898025" y="391111"/>
                      <a:pt x="889400" y="392938"/>
                    </a:cubicBezTo>
                    <a:lnTo>
                      <a:pt x="878875" y="405217"/>
                    </a:lnTo>
                    <a:lnTo>
                      <a:pt x="849054" y="419251"/>
                    </a:lnTo>
                    <a:cubicBezTo>
                      <a:pt x="844998" y="419543"/>
                      <a:pt x="841708" y="420713"/>
                      <a:pt x="839187" y="422759"/>
                    </a:cubicBezTo>
                    <a:cubicBezTo>
                      <a:pt x="836665" y="424806"/>
                      <a:pt x="832938" y="425975"/>
                      <a:pt x="828004" y="426268"/>
                    </a:cubicBezTo>
                    <a:lnTo>
                      <a:pt x="813970" y="440301"/>
                    </a:lnTo>
                    <a:cubicBezTo>
                      <a:pt x="811083" y="439388"/>
                      <a:pt x="808087" y="439461"/>
                      <a:pt x="804980" y="440521"/>
                    </a:cubicBezTo>
                    <a:cubicBezTo>
                      <a:pt x="801874" y="441580"/>
                      <a:pt x="800193" y="443846"/>
                      <a:pt x="799937" y="447318"/>
                    </a:cubicBezTo>
                    <a:cubicBezTo>
                      <a:pt x="797123" y="449913"/>
                      <a:pt x="793541" y="451740"/>
                      <a:pt x="789192" y="452800"/>
                    </a:cubicBezTo>
                    <a:cubicBezTo>
                      <a:pt x="784844" y="453860"/>
                      <a:pt x="780824" y="454371"/>
                      <a:pt x="777132" y="454335"/>
                    </a:cubicBezTo>
                    <a:cubicBezTo>
                      <a:pt x="755790" y="464567"/>
                      <a:pt x="735324" y="475677"/>
                      <a:pt x="715736" y="487664"/>
                    </a:cubicBezTo>
                    <a:lnTo>
                      <a:pt x="703457" y="475385"/>
                    </a:lnTo>
                    <a:lnTo>
                      <a:pt x="689423" y="487664"/>
                    </a:lnTo>
                    <a:cubicBezTo>
                      <a:pt x="683503" y="488322"/>
                      <a:pt x="678240" y="490953"/>
                      <a:pt x="673635" y="495558"/>
                    </a:cubicBezTo>
                    <a:cubicBezTo>
                      <a:pt x="669031" y="500163"/>
                      <a:pt x="663768" y="502794"/>
                      <a:pt x="657848" y="503452"/>
                    </a:cubicBezTo>
                    <a:lnTo>
                      <a:pt x="654339" y="487664"/>
                    </a:lnTo>
                    <a:lnTo>
                      <a:pt x="650831" y="506960"/>
                    </a:lnTo>
                    <a:lnTo>
                      <a:pt x="628027" y="515731"/>
                    </a:lnTo>
                    <a:cubicBezTo>
                      <a:pt x="625688" y="516316"/>
                      <a:pt x="621156" y="518655"/>
                      <a:pt x="614432" y="522748"/>
                    </a:cubicBezTo>
                    <a:cubicBezTo>
                      <a:pt x="607707" y="526841"/>
                      <a:pt x="602298" y="529180"/>
                      <a:pt x="598205" y="529765"/>
                    </a:cubicBezTo>
                    <a:cubicBezTo>
                      <a:pt x="595501" y="529655"/>
                      <a:pt x="592577" y="528997"/>
                      <a:pt x="589434" y="527791"/>
                    </a:cubicBezTo>
                    <a:cubicBezTo>
                      <a:pt x="586291" y="526585"/>
                      <a:pt x="583368" y="525489"/>
                      <a:pt x="580663" y="524502"/>
                    </a:cubicBezTo>
                    <a:cubicBezTo>
                      <a:pt x="580042" y="529948"/>
                      <a:pt x="576461" y="535283"/>
                      <a:pt x="569919" y="540509"/>
                    </a:cubicBezTo>
                    <a:cubicBezTo>
                      <a:pt x="563377" y="545735"/>
                      <a:pt x="557603" y="549755"/>
                      <a:pt x="552596" y="552569"/>
                    </a:cubicBezTo>
                    <a:cubicBezTo>
                      <a:pt x="552304" y="557539"/>
                      <a:pt x="549380" y="559878"/>
                      <a:pt x="543826" y="559586"/>
                    </a:cubicBezTo>
                    <a:lnTo>
                      <a:pt x="538563" y="559586"/>
                    </a:lnTo>
                    <a:cubicBezTo>
                      <a:pt x="536663" y="562400"/>
                      <a:pt x="533885" y="565104"/>
                      <a:pt x="530231" y="567699"/>
                    </a:cubicBezTo>
                    <a:cubicBezTo>
                      <a:pt x="526576" y="570294"/>
                      <a:pt x="522921" y="571683"/>
                      <a:pt x="519267" y="571865"/>
                    </a:cubicBezTo>
                    <a:cubicBezTo>
                      <a:pt x="519121" y="566932"/>
                      <a:pt x="518097" y="564958"/>
                      <a:pt x="516197" y="565945"/>
                    </a:cubicBezTo>
                    <a:cubicBezTo>
                      <a:pt x="514297" y="566932"/>
                      <a:pt x="512396" y="568905"/>
                      <a:pt x="510496" y="571865"/>
                    </a:cubicBezTo>
                    <a:cubicBezTo>
                      <a:pt x="503333" y="572450"/>
                      <a:pt x="499240" y="574789"/>
                      <a:pt x="498217" y="578882"/>
                    </a:cubicBezTo>
                    <a:cubicBezTo>
                      <a:pt x="497193" y="582975"/>
                      <a:pt x="494854" y="585314"/>
                      <a:pt x="491200" y="585899"/>
                    </a:cubicBezTo>
                    <a:lnTo>
                      <a:pt x="482429" y="592916"/>
                    </a:lnTo>
                    <a:cubicBezTo>
                      <a:pt x="481369" y="592842"/>
                      <a:pt x="479980" y="592989"/>
                      <a:pt x="478263" y="593354"/>
                    </a:cubicBezTo>
                    <a:cubicBezTo>
                      <a:pt x="476545" y="593720"/>
                      <a:pt x="475595" y="594743"/>
                      <a:pt x="475412" y="596424"/>
                    </a:cubicBezTo>
                    <a:lnTo>
                      <a:pt x="475412" y="599932"/>
                    </a:lnTo>
                    <a:lnTo>
                      <a:pt x="457870" y="599932"/>
                    </a:lnTo>
                    <a:lnTo>
                      <a:pt x="447345" y="612212"/>
                    </a:lnTo>
                    <a:cubicBezTo>
                      <a:pt x="443691" y="612139"/>
                      <a:pt x="440036" y="612723"/>
                      <a:pt x="436382" y="613966"/>
                    </a:cubicBezTo>
                    <a:cubicBezTo>
                      <a:pt x="432727" y="615208"/>
                      <a:pt x="429950" y="617547"/>
                      <a:pt x="428049" y="620983"/>
                    </a:cubicBezTo>
                    <a:cubicBezTo>
                      <a:pt x="420301" y="623906"/>
                      <a:pt x="413431" y="628584"/>
                      <a:pt x="407437" y="635016"/>
                    </a:cubicBezTo>
                    <a:cubicBezTo>
                      <a:pt x="401444" y="641448"/>
                      <a:pt x="395450" y="647880"/>
                      <a:pt x="389457" y="654312"/>
                    </a:cubicBezTo>
                    <a:lnTo>
                      <a:pt x="371915" y="661329"/>
                    </a:lnTo>
                    <a:lnTo>
                      <a:pt x="363144" y="677117"/>
                    </a:lnTo>
                    <a:lnTo>
                      <a:pt x="329815" y="689396"/>
                    </a:lnTo>
                    <a:cubicBezTo>
                      <a:pt x="336539" y="676824"/>
                      <a:pt x="344140" y="665130"/>
                      <a:pt x="352619" y="654312"/>
                    </a:cubicBezTo>
                    <a:lnTo>
                      <a:pt x="368407" y="647295"/>
                    </a:lnTo>
                    <a:cubicBezTo>
                      <a:pt x="368370" y="638597"/>
                      <a:pt x="371075" y="634066"/>
                      <a:pt x="376520" y="633700"/>
                    </a:cubicBezTo>
                    <a:cubicBezTo>
                      <a:pt x="381965" y="633335"/>
                      <a:pt x="385108" y="631435"/>
                      <a:pt x="385949" y="627999"/>
                    </a:cubicBezTo>
                    <a:cubicBezTo>
                      <a:pt x="385876" y="625405"/>
                      <a:pt x="385145" y="623577"/>
                      <a:pt x="383756" y="622518"/>
                    </a:cubicBezTo>
                    <a:cubicBezTo>
                      <a:pt x="382367" y="621458"/>
                      <a:pt x="380759" y="620946"/>
                      <a:pt x="378932" y="620983"/>
                    </a:cubicBezTo>
                    <a:cubicBezTo>
                      <a:pt x="378968" y="619155"/>
                      <a:pt x="378895" y="617547"/>
                      <a:pt x="378713" y="616159"/>
                    </a:cubicBezTo>
                    <a:cubicBezTo>
                      <a:pt x="378530" y="614770"/>
                      <a:pt x="378018" y="614039"/>
                      <a:pt x="377178" y="613966"/>
                    </a:cubicBezTo>
                    <a:cubicBezTo>
                      <a:pt x="376191" y="614149"/>
                      <a:pt x="375095" y="615099"/>
                      <a:pt x="373889" y="616816"/>
                    </a:cubicBezTo>
                    <a:cubicBezTo>
                      <a:pt x="372683" y="618534"/>
                      <a:pt x="372025" y="619923"/>
                      <a:pt x="371915" y="620983"/>
                    </a:cubicBezTo>
                    <a:lnTo>
                      <a:pt x="359636" y="620983"/>
                    </a:lnTo>
                    <a:lnTo>
                      <a:pt x="356127" y="633262"/>
                    </a:lnTo>
                    <a:cubicBezTo>
                      <a:pt x="345529" y="639475"/>
                      <a:pt x="335589" y="646784"/>
                      <a:pt x="326306" y="655189"/>
                    </a:cubicBezTo>
                    <a:cubicBezTo>
                      <a:pt x="317024" y="663595"/>
                      <a:pt x="308837" y="672658"/>
                      <a:pt x="301748" y="682379"/>
                    </a:cubicBezTo>
                    <a:cubicBezTo>
                      <a:pt x="300761" y="682343"/>
                      <a:pt x="299665" y="681977"/>
                      <a:pt x="298459" y="681283"/>
                    </a:cubicBezTo>
                    <a:cubicBezTo>
                      <a:pt x="297253" y="680588"/>
                      <a:pt x="296595" y="679784"/>
                      <a:pt x="296485" y="678871"/>
                    </a:cubicBezTo>
                    <a:cubicBezTo>
                      <a:pt x="296960" y="671671"/>
                      <a:pt x="299957" y="664581"/>
                      <a:pt x="305475" y="657601"/>
                    </a:cubicBezTo>
                    <a:cubicBezTo>
                      <a:pt x="310994" y="650621"/>
                      <a:pt x="316183" y="644847"/>
                      <a:pt x="321044" y="640279"/>
                    </a:cubicBezTo>
                    <a:lnTo>
                      <a:pt x="329815" y="638524"/>
                    </a:lnTo>
                    <a:lnTo>
                      <a:pt x="338586" y="626245"/>
                    </a:lnTo>
                    <a:cubicBezTo>
                      <a:pt x="339463" y="617291"/>
                      <a:pt x="342971" y="611079"/>
                      <a:pt x="349111" y="607607"/>
                    </a:cubicBezTo>
                    <a:cubicBezTo>
                      <a:pt x="355250" y="604135"/>
                      <a:pt x="358759" y="599238"/>
                      <a:pt x="359636" y="592916"/>
                    </a:cubicBezTo>
                    <a:lnTo>
                      <a:pt x="371915" y="578882"/>
                    </a:lnTo>
                    <a:cubicBezTo>
                      <a:pt x="372975" y="578955"/>
                      <a:pt x="374364" y="578809"/>
                      <a:pt x="376081" y="578444"/>
                    </a:cubicBezTo>
                    <a:cubicBezTo>
                      <a:pt x="377799" y="578078"/>
                      <a:pt x="378749" y="577055"/>
                      <a:pt x="378932" y="575374"/>
                    </a:cubicBezTo>
                    <a:cubicBezTo>
                      <a:pt x="378859" y="573510"/>
                      <a:pt x="378128" y="571536"/>
                      <a:pt x="376739" y="569453"/>
                    </a:cubicBezTo>
                    <a:cubicBezTo>
                      <a:pt x="375350" y="567370"/>
                      <a:pt x="373742" y="565835"/>
                      <a:pt x="371915" y="564849"/>
                    </a:cubicBezTo>
                    <a:cubicBezTo>
                      <a:pt x="367566" y="569380"/>
                      <a:pt x="361353" y="571719"/>
                      <a:pt x="353277" y="571865"/>
                    </a:cubicBezTo>
                    <a:cubicBezTo>
                      <a:pt x="345200" y="572011"/>
                      <a:pt x="340303" y="574350"/>
                      <a:pt x="338586" y="578882"/>
                    </a:cubicBezTo>
                    <a:cubicBezTo>
                      <a:pt x="336758" y="578919"/>
                      <a:pt x="335150" y="578407"/>
                      <a:pt x="333762" y="577347"/>
                    </a:cubicBezTo>
                    <a:cubicBezTo>
                      <a:pt x="332373" y="576287"/>
                      <a:pt x="331642" y="574460"/>
                      <a:pt x="331569" y="571865"/>
                    </a:cubicBezTo>
                    <a:cubicBezTo>
                      <a:pt x="331861" y="567480"/>
                      <a:pt x="333031" y="563094"/>
                      <a:pt x="335077" y="558709"/>
                    </a:cubicBezTo>
                    <a:cubicBezTo>
                      <a:pt x="337124" y="554323"/>
                      <a:pt x="338293" y="549938"/>
                      <a:pt x="338586" y="545553"/>
                    </a:cubicBezTo>
                    <a:lnTo>
                      <a:pt x="352619" y="536782"/>
                    </a:lnTo>
                    <a:lnTo>
                      <a:pt x="352619" y="515731"/>
                    </a:lnTo>
                    <a:cubicBezTo>
                      <a:pt x="357187" y="514343"/>
                      <a:pt x="359892" y="508788"/>
                      <a:pt x="360732" y="499067"/>
                    </a:cubicBezTo>
                    <a:cubicBezTo>
                      <a:pt x="361573" y="489345"/>
                      <a:pt x="364716" y="483791"/>
                      <a:pt x="370161" y="482402"/>
                    </a:cubicBezTo>
                    <a:cubicBezTo>
                      <a:pt x="384487" y="464567"/>
                      <a:pt x="397936" y="445856"/>
                      <a:pt x="410507" y="426268"/>
                    </a:cubicBezTo>
                    <a:cubicBezTo>
                      <a:pt x="416135" y="425098"/>
                      <a:pt x="420667" y="420420"/>
                      <a:pt x="424102" y="412234"/>
                    </a:cubicBezTo>
                    <a:cubicBezTo>
                      <a:pt x="427538" y="404048"/>
                      <a:pt x="432946" y="399370"/>
                      <a:pt x="440328" y="398201"/>
                    </a:cubicBezTo>
                    <a:cubicBezTo>
                      <a:pt x="454508" y="374958"/>
                      <a:pt x="471758" y="347768"/>
                      <a:pt x="492077" y="316631"/>
                    </a:cubicBezTo>
                    <a:cubicBezTo>
                      <a:pt x="512396" y="285494"/>
                      <a:pt x="534908" y="263567"/>
                      <a:pt x="559613" y="250849"/>
                    </a:cubicBezTo>
                    <a:lnTo>
                      <a:pt x="568384" y="238570"/>
                    </a:lnTo>
                    <a:lnTo>
                      <a:pt x="580663" y="236815"/>
                    </a:lnTo>
                    <a:lnTo>
                      <a:pt x="587680" y="226290"/>
                    </a:lnTo>
                    <a:lnTo>
                      <a:pt x="601714" y="219274"/>
                    </a:lnTo>
                    <a:lnTo>
                      <a:pt x="610485" y="205240"/>
                    </a:lnTo>
                    <a:cubicBezTo>
                      <a:pt x="611691" y="205313"/>
                      <a:pt x="613664" y="205167"/>
                      <a:pt x="616405" y="204802"/>
                    </a:cubicBezTo>
                    <a:cubicBezTo>
                      <a:pt x="619146" y="204436"/>
                      <a:pt x="620681" y="203413"/>
                      <a:pt x="621010" y="201732"/>
                    </a:cubicBezTo>
                    <a:lnTo>
                      <a:pt x="621010" y="199978"/>
                    </a:lnTo>
                    <a:lnTo>
                      <a:pt x="640306" y="191207"/>
                    </a:lnTo>
                    <a:cubicBezTo>
                      <a:pt x="641256" y="188612"/>
                      <a:pt x="642864" y="186785"/>
                      <a:pt x="645130" y="185725"/>
                    </a:cubicBezTo>
                    <a:cubicBezTo>
                      <a:pt x="647396" y="184665"/>
                      <a:pt x="649881" y="184153"/>
                      <a:pt x="652585" y="184190"/>
                    </a:cubicBezTo>
                    <a:lnTo>
                      <a:pt x="663110" y="170156"/>
                    </a:lnTo>
                    <a:cubicBezTo>
                      <a:pt x="671187" y="169791"/>
                      <a:pt x="676522" y="167452"/>
                      <a:pt x="679117" y="163140"/>
                    </a:cubicBezTo>
                    <a:cubicBezTo>
                      <a:pt x="681712" y="158827"/>
                      <a:pt x="685732" y="154734"/>
                      <a:pt x="691177" y="150860"/>
                    </a:cubicBezTo>
                    <a:cubicBezTo>
                      <a:pt x="699473" y="150568"/>
                      <a:pt x="705247" y="148083"/>
                      <a:pt x="708500" y="143405"/>
                    </a:cubicBezTo>
                    <a:cubicBezTo>
                      <a:pt x="711752" y="138727"/>
                      <a:pt x="715334" y="133611"/>
                      <a:pt x="719244" y="128056"/>
                    </a:cubicBezTo>
                    <a:cubicBezTo>
                      <a:pt x="724507" y="127910"/>
                      <a:pt x="729331" y="126448"/>
                      <a:pt x="733716" y="123670"/>
                    </a:cubicBezTo>
                    <a:cubicBezTo>
                      <a:pt x="738102" y="120893"/>
                      <a:pt x="742049" y="117677"/>
                      <a:pt x="745557" y="114022"/>
                    </a:cubicBezTo>
                    <a:cubicBezTo>
                      <a:pt x="749869" y="114169"/>
                      <a:pt x="755717" y="113438"/>
                      <a:pt x="763099" y="111830"/>
                    </a:cubicBezTo>
                    <a:cubicBezTo>
                      <a:pt x="770481" y="110222"/>
                      <a:pt x="774574" y="106859"/>
                      <a:pt x="775378" y="101743"/>
                    </a:cubicBezTo>
                    <a:cubicBezTo>
                      <a:pt x="778960" y="99916"/>
                      <a:pt x="782760" y="98308"/>
                      <a:pt x="786780" y="96919"/>
                    </a:cubicBezTo>
                    <a:cubicBezTo>
                      <a:pt x="790800" y="95530"/>
                      <a:pt x="794601" y="94799"/>
                      <a:pt x="798183" y="94726"/>
                    </a:cubicBezTo>
                    <a:lnTo>
                      <a:pt x="799937" y="87710"/>
                    </a:lnTo>
                    <a:cubicBezTo>
                      <a:pt x="802824" y="89646"/>
                      <a:pt x="805821" y="90597"/>
                      <a:pt x="808927" y="90560"/>
                    </a:cubicBezTo>
                    <a:cubicBezTo>
                      <a:pt x="812033" y="90524"/>
                      <a:pt x="813715" y="88404"/>
                      <a:pt x="813970" y="84201"/>
                    </a:cubicBezTo>
                    <a:lnTo>
                      <a:pt x="831512" y="75430"/>
                    </a:lnTo>
                    <a:cubicBezTo>
                      <a:pt x="835203" y="76453"/>
                      <a:pt x="838785" y="76600"/>
                      <a:pt x="842257" y="75869"/>
                    </a:cubicBezTo>
                    <a:cubicBezTo>
                      <a:pt x="845728" y="75138"/>
                      <a:pt x="847994" y="72653"/>
                      <a:pt x="849054" y="68413"/>
                    </a:cubicBezTo>
                    <a:lnTo>
                      <a:pt x="864842" y="59643"/>
                    </a:lnTo>
                    <a:cubicBezTo>
                      <a:pt x="874965" y="58912"/>
                      <a:pt x="888925" y="55549"/>
                      <a:pt x="906723" y="49556"/>
                    </a:cubicBezTo>
                    <a:cubicBezTo>
                      <a:pt x="924521" y="43562"/>
                      <a:pt x="938043" y="39323"/>
                      <a:pt x="947289" y="36838"/>
                    </a:cubicBezTo>
                    <a:cubicBezTo>
                      <a:pt x="947215" y="35924"/>
                      <a:pt x="947362" y="35120"/>
                      <a:pt x="947727" y="34426"/>
                    </a:cubicBezTo>
                    <a:cubicBezTo>
                      <a:pt x="948093" y="33732"/>
                      <a:pt x="949116" y="33366"/>
                      <a:pt x="950797" y="33330"/>
                    </a:cubicBezTo>
                    <a:cubicBezTo>
                      <a:pt x="952551" y="33439"/>
                      <a:pt x="954305" y="34097"/>
                      <a:pt x="956059" y="35303"/>
                    </a:cubicBezTo>
                    <a:cubicBezTo>
                      <a:pt x="957814" y="36509"/>
                      <a:pt x="959568" y="37605"/>
                      <a:pt x="961322" y="38592"/>
                    </a:cubicBezTo>
                    <a:lnTo>
                      <a:pt x="973601" y="33330"/>
                    </a:lnTo>
                    <a:cubicBezTo>
                      <a:pt x="973565" y="33037"/>
                      <a:pt x="973638" y="31868"/>
                      <a:pt x="973821" y="29821"/>
                    </a:cubicBezTo>
                    <a:cubicBezTo>
                      <a:pt x="974003" y="27775"/>
                      <a:pt x="974515" y="26605"/>
                      <a:pt x="975356" y="26313"/>
                    </a:cubicBezTo>
                    <a:cubicBezTo>
                      <a:pt x="977073" y="26496"/>
                      <a:pt x="978462" y="27446"/>
                      <a:pt x="979522" y="29164"/>
                    </a:cubicBezTo>
                    <a:cubicBezTo>
                      <a:pt x="980582" y="30881"/>
                      <a:pt x="981532" y="32270"/>
                      <a:pt x="982372" y="33330"/>
                    </a:cubicBezTo>
                    <a:cubicBezTo>
                      <a:pt x="987343" y="28140"/>
                      <a:pt x="994067" y="25801"/>
                      <a:pt x="1002545" y="26313"/>
                    </a:cubicBezTo>
                    <a:cubicBezTo>
                      <a:pt x="1011024" y="26825"/>
                      <a:pt x="1017748" y="24486"/>
                      <a:pt x="1022719" y="19296"/>
                    </a:cubicBezTo>
                    <a:cubicBezTo>
                      <a:pt x="1022609" y="17396"/>
                      <a:pt x="1022828" y="15495"/>
                      <a:pt x="1023376" y="13595"/>
                    </a:cubicBezTo>
                    <a:cubicBezTo>
                      <a:pt x="1023925" y="11695"/>
                      <a:pt x="1025460" y="10671"/>
                      <a:pt x="1027981" y="10525"/>
                    </a:cubicBezTo>
                    <a:cubicBezTo>
                      <a:pt x="1029845" y="10671"/>
                      <a:pt x="1031819" y="11695"/>
                      <a:pt x="1033902" y="13595"/>
                    </a:cubicBezTo>
                    <a:cubicBezTo>
                      <a:pt x="1035985" y="15495"/>
                      <a:pt x="1037520" y="17396"/>
                      <a:pt x="1038506" y="19296"/>
                    </a:cubicBezTo>
                    <a:cubicBezTo>
                      <a:pt x="1045889" y="13120"/>
                      <a:pt x="1059630" y="8369"/>
                      <a:pt x="1079730" y="5043"/>
                    </a:cubicBezTo>
                    <a:cubicBezTo>
                      <a:pt x="1099830" y="1718"/>
                      <a:pt x="1113571" y="37"/>
                      <a:pt x="1120953" y="0"/>
                    </a:cubicBezTo>
                    <a:close/>
                  </a:path>
                </a:pathLst>
              </a:custGeom>
              <a:solidFill>
                <a:srgbClr val="DFCEA9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600" dirty="0">
                  <a:latin typeface="Road Rage" pitchFamily="50" charset="0"/>
                </a:endParaRPr>
              </a:p>
            </p:txBody>
          </p:sp>
        </p:grpSp>
        <p:pic>
          <p:nvPicPr>
            <p:cNvPr id="44" name="PA-图片 43">
              <a:extLst>
                <a:ext uri="{FF2B5EF4-FFF2-40B4-BE49-F238E27FC236}">
                  <a16:creationId xmlns:a16="http://schemas.microsoft.com/office/drawing/2014/main" id="{4B494B32-C2B9-6230-8195-F66510073F64}"/>
                </a:ext>
              </a:extLst>
            </p:cNvPr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4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216362" y="2936409"/>
              <a:ext cx="9858111" cy="53358"/>
            </a:xfrm>
            <a:prstGeom prst="rect">
              <a:avLst/>
            </a:prstGeom>
          </p:spPr>
        </p:pic>
      </p:grpSp>
      <p:grpSp>
        <p:nvGrpSpPr>
          <p:cNvPr id="4" name="PA-组合 3">
            <a:extLst>
              <a:ext uri="{FF2B5EF4-FFF2-40B4-BE49-F238E27FC236}">
                <a16:creationId xmlns:a16="http://schemas.microsoft.com/office/drawing/2014/main" id="{606DCD0E-4D12-1017-6804-971E99271B7B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482599" y="1130300"/>
            <a:ext cx="10591874" cy="1006545"/>
            <a:chOff x="482599" y="1130300"/>
            <a:chExt cx="10591874" cy="1006545"/>
          </a:xfrm>
        </p:grpSpPr>
        <p:sp>
          <p:nvSpPr>
            <p:cNvPr id="18" name="PA-文本框 17">
              <a:extLst>
                <a:ext uri="{FF2B5EF4-FFF2-40B4-BE49-F238E27FC236}">
                  <a16:creationId xmlns:a16="http://schemas.microsoft.com/office/drawing/2014/main" id="{1D2FE0E9-48F5-C735-5CF8-8516E1AC51BC}"/>
                </a:ext>
              </a:extLst>
            </p:cNvPr>
            <p:cNvSpPr txBox="1"/>
            <p:nvPr>
              <p:custDataLst>
                <p:tags r:id="rId5"/>
              </p:custDataLst>
            </p:nvPr>
          </p:nvSpPr>
          <p:spPr>
            <a:xfrm>
              <a:off x="1637651" y="1336945"/>
              <a:ext cx="9210021" cy="5817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zh-CN" sz="28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微软雅黑" panose="020B0503020204020204" pitchFamily="34" charset="-122"/>
                </a:rPr>
                <a:t>了解《大学》</a:t>
              </a:r>
              <a:r>
                <a:rPr kumimoji="0" lang="en-US" altLang="zh-CN" sz="28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微软雅黑" panose="020B0503020204020204" pitchFamily="34" charset="-122"/>
                </a:rPr>
                <a:t>《</a:t>
              </a:r>
              <a:r>
                <a:rPr kumimoji="0" lang="zh-CN" altLang="en-US" sz="28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微软雅黑" panose="020B0503020204020204" pitchFamily="34" charset="-122"/>
                </a:rPr>
                <a:t>礼记</a:t>
              </a:r>
              <a:r>
                <a:rPr kumimoji="0" lang="en-US" altLang="zh-CN" sz="28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微软雅黑" panose="020B0503020204020204" pitchFamily="34" charset="-122"/>
                </a:rPr>
                <a:t>》</a:t>
              </a:r>
              <a:r>
                <a:rPr kumimoji="0" lang="zh-CN" altLang="en-US" sz="28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微软雅黑" panose="020B0503020204020204" pitchFamily="34" charset="-122"/>
                </a:rPr>
                <a:t>与戴圣</a:t>
              </a:r>
              <a:r>
                <a:rPr kumimoji="0" lang="zh-CN" altLang="zh-CN" sz="28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微软雅黑" panose="020B0503020204020204" pitchFamily="34" charset="-122"/>
                </a:rPr>
                <a:t>。</a:t>
              </a:r>
              <a:endPara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EC8F0EFE-B33F-0118-5C58-0CF1E747317E}"/>
                </a:ext>
              </a:extLst>
            </p:cNvPr>
            <p:cNvGrpSpPr/>
            <p:nvPr/>
          </p:nvGrpSpPr>
          <p:grpSpPr>
            <a:xfrm>
              <a:off x="482599" y="1130300"/>
              <a:ext cx="1100667" cy="1006545"/>
              <a:chOff x="482599" y="1130300"/>
              <a:chExt cx="1100667" cy="1006545"/>
            </a:xfrm>
          </p:grpSpPr>
          <p:pic>
            <p:nvPicPr>
              <p:cNvPr id="3078" name="PA-图片 6" descr="查看图片">
                <a:extLst>
                  <a:ext uri="{FF2B5EF4-FFF2-40B4-BE49-F238E27FC236}">
                    <a16:creationId xmlns:a16="http://schemas.microsoft.com/office/drawing/2014/main" id="{4B0BCAB4-4BD1-A8A7-D21E-6FA8D05DA86F}"/>
                  </a:ext>
                </a:extLst>
              </p:cNvPr>
              <p:cNvPicPr>
                <a:picLocks noChangeAspect="1" noChangeArrowheads="1"/>
              </p:cNvPicPr>
              <p:nvPr>
                <p:custDataLst>
                  <p:tags r:id="rId7"/>
                </p:custDataLst>
              </p:nvPr>
            </p:nvPicPr>
            <p:blipFill rotWithShape="1"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0699" r="220" b="192"/>
              <a:stretch/>
            </p:blipFill>
            <p:spPr bwMode="auto">
              <a:xfrm>
                <a:off x="482599" y="1130300"/>
                <a:ext cx="1100667" cy="100654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2" name="PA-文本框 11">
                <a:extLst>
                  <a:ext uri="{FF2B5EF4-FFF2-40B4-BE49-F238E27FC236}">
                    <a16:creationId xmlns:a16="http://schemas.microsoft.com/office/drawing/2014/main" id="{80E0FC4F-4347-4147-62C0-08E8299CA0AE}"/>
                  </a:ext>
                </a:extLst>
              </p:cNvPr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862877" y="1333992"/>
                <a:ext cx="370016" cy="662293"/>
              </a:xfrm>
              <a:custGeom>
                <a:avLst/>
                <a:gdLst/>
                <a:ahLst/>
                <a:cxnLst/>
                <a:rect l="l" t="t" r="r" b="b"/>
                <a:pathLst>
                  <a:path w="1077071" h="1927852">
                    <a:moveTo>
                      <a:pt x="194714" y="1464746"/>
                    </a:moveTo>
                    <a:cubicBezTo>
                      <a:pt x="194714" y="1466025"/>
                      <a:pt x="195153" y="1468291"/>
                      <a:pt x="196030" y="1471544"/>
                    </a:cubicBezTo>
                    <a:cubicBezTo>
                      <a:pt x="196907" y="1474796"/>
                      <a:pt x="198223" y="1476623"/>
                      <a:pt x="199977" y="1477025"/>
                    </a:cubicBezTo>
                    <a:cubicBezTo>
                      <a:pt x="200817" y="1476843"/>
                      <a:pt x="201329" y="1475893"/>
                      <a:pt x="201512" y="1474175"/>
                    </a:cubicBezTo>
                    <a:cubicBezTo>
                      <a:pt x="201695" y="1472457"/>
                      <a:pt x="201768" y="1471069"/>
                      <a:pt x="201731" y="1470009"/>
                    </a:cubicBezTo>
                    <a:cubicBezTo>
                      <a:pt x="202097" y="1470045"/>
                      <a:pt x="203558" y="1469972"/>
                      <a:pt x="206117" y="1469789"/>
                    </a:cubicBezTo>
                    <a:cubicBezTo>
                      <a:pt x="208675" y="1469607"/>
                      <a:pt x="210137" y="1469095"/>
                      <a:pt x="210502" y="1468255"/>
                    </a:cubicBezTo>
                    <a:cubicBezTo>
                      <a:pt x="209954" y="1468108"/>
                      <a:pt x="207542" y="1467524"/>
                      <a:pt x="203266" y="1466500"/>
                    </a:cubicBezTo>
                    <a:cubicBezTo>
                      <a:pt x="198990" y="1465477"/>
                      <a:pt x="196140" y="1464892"/>
                      <a:pt x="194714" y="1464746"/>
                    </a:cubicBezTo>
                    <a:close/>
                    <a:moveTo>
                      <a:pt x="222781" y="1382299"/>
                    </a:moveTo>
                    <a:cubicBezTo>
                      <a:pt x="221795" y="1383213"/>
                      <a:pt x="220698" y="1384456"/>
                      <a:pt x="219492" y="1386027"/>
                    </a:cubicBezTo>
                    <a:cubicBezTo>
                      <a:pt x="218286" y="1387599"/>
                      <a:pt x="217628" y="1389280"/>
                      <a:pt x="217519" y="1391070"/>
                    </a:cubicBezTo>
                    <a:cubicBezTo>
                      <a:pt x="217628" y="1392751"/>
                      <a:pt x="218286" y="1393775"/>
                      <a:pt x="219492" y="1394140"/>
                    </a:cubicBezTo>
                    <a:cubicBezTo>
                      <a:pt x="220698" y="1394506"/>
                      <a:pt x="221795" y="1394652"/>
                      <a:pt x="222781" y="1394579"/>
                    </a:cubicBezTo>
                    <a:cubicBezTo>
                      <a:pt x="223841" y="1394652"/>
                      <a:pt x="225230" y="1394506"/>
                      <a:pt x="226948" y="1394140"/>
                    </a:cubicBezTo>
                    <a:cubicBezTo>
                      <a:pt x="228665" y="1393775"/>
                      <a:pt x="229615" y="1392751"/>
                      <a:pt x="229798" y="1391070"/>
                    </a:cubicBezTo>
                    <a:cubicBezTo>
                      <a:pt x="229615" y="1389280"/>
                      <a:pt x="228665" y="1387599"/>
                      <a:pt x="226948" y="1386027"/>
                    </a:cubicBezTo>
                    <a:cubicBezTo>
                      <a:pt x="225230" y="1384456"/>
                      <a:pt x="223841" y="1383213"/>
                      <a:pt x="222781" y="1382299"/>
                    </a:cubicBezTo>
                    <a:close/>
                    <a:moveTo>
                      <a:pt x="319262" y="1333182"/>
                    </a:moveTo>
                    <a:cubicBezTo>
                      <a:pt x="319298" y="1334242"/>
                      <a:pt x="319664" y="1335631"/>
                      <a:pt x="320358" y="1337348"/>
                    </a:cubicBezTo>
                    <a:cubicBezTo>
                      <a:pt x="321052" y="1339066"/>
                      <a:pt x="321856" y="1340016"/>
                      <a:pt x="322770" y="1340199"/>
                    </a:cubicBezTo>
                    <a:cubicBezTo>
                      <a:pt x="324451" y="1340089"/>
                      <a:pt x="325474" y="1339431"/>
                      <a:pt x="325840" y="1338225"/>
                    </a:cubicBezTo>
                    <a:cubicBezTo>
                      <a:pt x="326205" y="1337019"/>
                      <a:pt x="326351" y="1335923"/>
                      <a:pt x="326278" y="1334936"/>
                    </a:cubicBezTo>
                    <a:close/>
                    <a:moveTo>
                      <a:pt x="524502" y="1299853"/>
                    </a:moveTo>
                    <a:cubicBezTo>
                      <a:pt x="524538" y="1299999"/>
                      <a:pt x="524465" y="1300583"/>
                      <a:pt x="524282" y="1301607"/>
                    </a:cubicBezTo>
                    <a:cubicBezTo>
                      <a:pt x="524100" y="1302630"/>
                      <a:pt x="523588" y="1303215"/>
                      <a:pt x="522747" y="1303361"/>
                    </a:cubicBezTo>
                    <a:lnTo>
                      <a:pt x="522747" y="1301607"/>
                    </a:lnTo>
                    <a:close/>
                    <a:moveTo>
                      <a:pt x="347329" y="1264769"/>
                    </a:moveTo>
                    <a:cubicBezTo>
                      <a:pt x="347256" y="1265829"/>
                      <a:pt x="347402" y="1267217"/>
                      <a:pt x="347767" y="1268935"/>
                    </a:cubicBezTo>
                    <a:cubicBezTo>
                      <a:pt x="348133" y="1270653"/>
                      <a:pt x="349156" y="1271603"/>
                      <a:pt x="350837" y="1271786"/>
                    </a:cubicBezTo>
                    <a:cubicBezTo>
                      <a:pt x="351678" y="1271676"/>
                      <a:pt x="352189" y="1271018"/>
                      <a:pt x="352372" y="1269812"/>
                    </a:cubicBezTo>
                    <a:cubicBezTo>
                      <a:pt x="352555" y="1268606"/>
                      <a:pt x="352628" y="1267510"/>
                      <a:pt x="352591" y="1266523"/>
                    </a:cubicBezTo>
                    <a:close/>
                    <a:moveTo>
                      <a:pt x="198223" y="1252489"/>
                    </a:moveTo>
                    <a:lnTo>
                      <a:pt x="199977" y="1252489"/>
                    </a:lnTo>
                    <a:cubicBezTo>
                      <a:pt x="198661" y="1256327"/>
                      <a:pt x="196030" y="1263124"/>
                      <a:pt x="192083" y="1272882"/>
                    </a:cubicBezTo>
                    <a:cubicBezTo>
                      <a:pt x="188136" y="1282640"/>
                      <a:pt x="185505" y="1288121"/>
                      <a:pt x="184189" y="1289327"/>
                    </a:cubicBezTo>
                    <a:lnTo>
                      <a:pt x="184189" y="1287573"/>
                    </a:lnTo>
                    <a:cubicBezTo>
                      <a:pt x="184774" y="1284467"/>
                      <a:pt x="187113" y="1279277"/>
                      <a:pt x="191206" y="1272005"/>
                    </a:cubicBezTo>
                    <a:cubicBezTo>
                      <a:pt x="195299" y="1264732"/>
                      <a:pt x="197638" y="1258227"/>
                      <a:pt x="198223" y="1252489"/>
                    </a:cubicBezTo>
                    <a:close/>
                    <a:moveTo>
                      <a:pt x="206994" y="1231439"/>
                    </a:moveTo>
                    <a:lnTo>
                      <a:pt x="205240" y="1238807"/>
                    </a:lnTo>
                    <a:lnTo>
                      <a:pt x="199977" y="1252489"/>
                    </a:lnTo>
                    <a:close/>
                    <a:moveTo>
                      <a:pt x="552569" y="1226177"/>
                    </a:moveTo>
                    <a:lnTo>
                      <a:pt x="550814" y="1227931"/>
                    </a:lnTo>
                    <a:lnTo>
                      <a:pt x="550814" y="1229685"/>
                    </a:lnTo>
                    <a:cubicBezTo>
                      <a:pt x="550778" y="1228881"/>
                      <a:pt x="550851" y="1228296"/>
                      <a:pt x="551034" y="1227931"/>
                    </a:cubicBezTo>
                    <a:cubicBezTo>
                      <a:pt x="551216" y="1227565"/>
                      <a:pt x="551728" y="1226981"/>
                      <a:pt x="552569" y="1226177"/>
                    </a:cubicBezTo>
                    <a:close/>
                    <a:moveTo>
                      <a:pt x="578881" y="1163026"/>
                    </a:moveTo>
                    <a:cubicBezTo>
                      <a:pt x="578918" y="1164086"/>
                      <a:pt x="579283" y="1165474"/>
                      <a:pt x="579978" y="1167192"/>
                    </a:cubicBezTo>
                    <a:cubicBezTo>
                      <a:pt x="580672" y="1168910"/>
                      <a:pt x="581476" y="1169860"/>
                      <a:pt x="582390" y="1170043"/>
                    </a:cubicBezTo>
                    <a:cubicBezTo>
                      <a:pt x="584071" y="1169933"/>
                      <a:pt x="585094" y="1169275"/>
                      <a:pt x="585460" y="1168069"/>
                    </a:cubicBezTo>
                    <a:cubicBezTo>
                      <a:pt x="585825" y="1166863"/>
                      <a:pt x="585971" y="1165767"/>
                      <a:pt x="585898" y="1164780"/>
                    </a:cubicBezTo>
                    <a:close/>
                    <a:moveTo>
                      <a:pt x="259619" y="1094613"/>
                    </a:moveTo>
                    <a:cubicBezTo>
                      <a:pt x="259656" y="1095672"/>
                      <a:pt x="260021" y="1097061"/>
                      <a:pt x="260716" y="1098779"/>
                    </a:cubicBezTo>
                    <a:cubicBezTo>
                      <a:pt x="261410" y="1100496"/>
                      <a:pt x="262214" y="1101447"/>
                      <a:pt x="263128" y="1101629"/>
                    </a:cubicBezTo>
                    <a:cubicBezTo>
                      <a:pt x="264809" y="1101520"/>
                      <a:pt x="265832" y="1100862"/>
                      <a:pt x="266197" y="1099656"/>
                    </a:cubicBezTo>
                    <a:cubicBezTo>
                      <a:pt x="266563" y="1098450"/>
                      <a:pt x="266709" y="1097354"/>
                      <a:pt x="266636" y="1096367"/>
                    </a:cubicBezTo>
                    <a:close/>
                    <a:moveTo>
                      <a:pt x="619228" y="1087596"/>
                    </a:moveTo>
                    <a:cubicBezTo>
                      <a:pt x="622882" y="1087413"/>
                      <a:pt x="626098" y="1087779"/>
                      <a:pt x="628876" y="1088692"/>
                    </a:cubicBezTo>
                    <a:cubicBezTo>
                      <a:pt x="631653" y="1089606"/>
                      <a:pt x="633115" y="1092164"/>
                      <a:pt x="633261" y="1096367"/>
                    </a:cubicBezTo>
                    <a:cubicBezTo>
                      <a:pt x="632676" y="1109779"/>
                      <a:pt x="630338" y="1117161"/>
                      <a:pt x="626244" y="1118513"/>
                    </a:cubicBezTo>
                    <a:cubicBezTo>
                      <a:pt x="622151" y="1119866"/>
                      <a:pt x="619812" y="1124178"/>
                      <a:pt x="619228" y="1131451"/>
                    </a:cubicBezTo>
                    <a:lnTo>
                      <a:pt x="619228" y="1134959"/>
                    </a:lnTo>
                    <a:cubicBezTo>
                      <a:pt x="617327" y="1134301"/>
                      <a:pt x="615427" y="1131231"/>
                      <a:pt x="613527" y="1125749"/>
                    </a:cubicBezTo>
                    <a:cubicBezTo>
                      <a:pt x="611626" y="1120268"/>
                      <a:pt x="610603" y="1116321"/>
                      <a:pt x="610457" y="1113909"/>
                    </a:cubicBezTo>
                    <a:lnTo>
                      <a:pt x="606948" y="1113909"/>
                    </a:lnTo>
                    <a:cubicBezTo>
                      <a:pt x="607350" y="1112081"/>
                      <a:pt x="609178" y="1110473"/>
                      <a:pt x="612430" y="1109085"/>
                    </a:cubicBezTo>
                    <a:cubicBezTo>
                      <a:pt x="615683" y="1107696"/>
                      <a:pt x="617949" y="1106965"/>
                      <a:pt x="619228" y="1106892"/>
                    </a:cubicBezTo>
                    <a:close/>
                    <a:moveTo>
                      <a:pt x="633261" y="1050758"/>
                    </a:moveTo>
                    <a:lnTo>
                      <a:pt x="647295" y="1066546"/>
                    </a:lnTo>
                    <a:lnTo>
                      <a:pt x="636770" y="1073562"/>
                    </a:lnTo>
                    <a:close/>
                    <a:moveTo>
                      <a:pt x="287686" y="1045495"/>
                    </a:moveTo>
                    <a:cubicBezTo>
                      <a:pt x="287723" y="1046555"/>
                      <a:pt x="288088" y="1047944"/>
                      <a:pt x="288783" y="1049662"/>
                    </a:cubicBezTo>
                    <a:cubicBezTo>
                      <a:pt x="289477" y="1051379"/>
                      <a:pt x="290281" y="1052329"/>
                      <a:pt x="291195" y="1052512"/>
                    </a:cubicBezTo>
                    <a:cubicBezTo>
                      <a:pt x="292876" y="1052403"/>
                      <a:pt x="293899" y="1051745"/>
                      <a:pt x="294264" y="1050539"/>
                    </a:cubicBezTo>
                    <a:cubicBezTo>
                      <a:pt x="294630" y="1049333"/>
                      <a:pt x="294776" y="1048236"/>
                      <a:pt x="294703" y="1047250"/>
                    </a:cubicBezTo>
                    <a:close/>
                    <a:moveTo>
                      <a:pt x="294703" y="1031462"/>
                    </a:moveTo>
                    <a:cubicBezTo>
                      <a:pt x="294703" y="1033289"/>
                      <a:pt x="295142" y="1034897"/>
                      <a:pt x="296019" y="1036286"/>
                    </a:cubicBezTo>
                    <a:cubicBezTo>
                      <a:pt x="296896" y="1037675"/>
                      <a:pt x="298211" y="1038406"/>
                      <a:pt x="299966" y="1038479"/>
                    </a:cubicBezTo>
                    <a:cubicBezTo>
                      <a:pt x="300879" y="1038369"/>
                      <a:pt x="301683" y="1037711"/>
                      <a:pt x="302378" y="1036505"/>
                    </a:cubicBezTo>
                    <a:cubicBezTo>
                      <a:pt x="303072" y="1035299"/>
                      <a:pt x="303437" y="1034203"/>
                      <a:pt x="303474" y="1033216"/>
                    </a:cubicBezTo>
                    <a:close/>
                    <a:moveTo>
                      <a:pt x="306982" y="1017428"/>
                    </a:moveTo>
                    <a:cubicBezTo>
                      <a:pt x="306069" y="1017501"/>
                      <a:pt x="305265" y="1017794"/>
                      <a:pt x="304570" y="1018306"/>
                    </a:cubicBezTo>
                    <a:cubicBezTo>
                      <a:pt x="303876" y="1018817"/>
                      <a:pt x="303511" y="1019110"/>
                      <a:pt x="303474" y="1019183"/>
                    </a:cubicBezTo>
                    <a:cubicBezTo>
                      <a:pt x="303401" y="1020242"/>
                      <a:pt x="303547" y="1021631"/>
                      <a:pt x="303913" y="1023349"/>
                    </a:cubicBezTo>
                    <a:cubicBezTo>
                      <a:pt x="304278" y="1025066"/>
                      <a:pt x="305301" y="1026017"/>
                      <a:pt x="306982" y="1026199"/>
                    </a:cubicBezTo>
                    <a:cubicBezTo>
                      <a:pt x="307823" y="1026090"/>
                      <a:pt x="308335" y="1025432"/>
                      <a:pt x="308517" y="1024226"/>
                    </a:cubicBezTo>
                    <a:cubicBezTo>
                      <a:pt x="308700" y="1023020"/>
                      <a:pt x="308773" y="1021923"/>
                      <a:pt x="308737" y="1020937"/>
                    </a:cubicBezTo>
                    <a:cubicBezTo>
                      <a:pt x="309029" y="1018890"/>
                      <a:pt x="308444" y="1017721"/>
                      <a:pt x="306982" y="1017428"/>
                    </a:cubicBezTo>
                    <a:close/>
                    <a:moveTo>
                      <a:pt x="647295" y="878848"/>
                    </a:moveTo>
                    <a:cubicBezTo>
                      <a:pt x="647002" y="884841"/>
                      <a:pt x="645833" y="890396"/>
                      <a:pt x="643786" y="895512"/>
                    </a:cubicBezTo>
                    <a:cubicBezTo>
                      <a:pt x="641740" y="900629"/>
                      <a:pt x="640570" y="906184"/>
                      <a:pt x="640278" y="912177"/>
                    </a:cubicBezTo>
                    <a:cubicBezTo>
                      <a:pt x="635856" y="911666"/>
                      <a:pt x="632421" y="918828"/>
                      <a:pt x="629972" y="933666"/>
                    </a:cubicBezTo>
                    <a:cubicBezTo>
                      <a:pt x="627524" y="948504"/>
                      <a:pt x="626281" y="958298"/>
                      <a:pt x="626244" y="963049"/>
                    </a:cubicBezTo>
                    <a:cubicBezTo>
                      <a:pt x="625952" y="969773"/>
                      <a:pt x="626537" y="973866"/>
                      <a:pt x="627999" y="975328"/>
                    </a:cubicBezTo>
                    <a:cubicBezTo>
                      <a:pt x="629461" y="976790"/>
                      <a:pt x="633554" y="977374"/>
                      <a:pt x="640278" y="977082"/>
                    </a:cubicBezTo>
                    <a:cubicBezTo>
                      <a:pt x="639912" y="973135"/>
                      <a:pt x="639766" y="968750"/>
                      <a:pt x="639839" y="963926"/>
                    </a:cubicBezTo>
                    <a:cubicBezTo>
                      <a:pt x="639912" y="959102"/>
                      <a:pt x="642398" y="956470"/>
                      <a:pt x="647295" y="956032"/>
                    </a:cubicBezTo>
                    <a:cubicBezTo>
                      <a:pt x="648830" y="961112"/>
                      <a:pt x="654969" y="961477"/>
                      <a:pt x="665714" y="957128"/>
                    </a:cubicBezTo>
                    <a:cubicBezTo>
                      <a:pt x="676458" y="952779"/>
                      <a:pt x="682598" y="950075"/>
                      <a:pt x="684133" y="949015"/>
                    </a:cubicBezTo>
                    <a:cubicBezTo>
                      <a:pt x="683840" y="948175"/>
                      <a:pt x="682671" y="947663"/>
                      <a:pt x="680624" y="947480"/>
                    </a:cubicBezTo>
                    <a:cubicBezTo>
                      <a:pt x="678578" y="947297"/>
                      <a:pt x="677408" y="947224"/>
                      <a:pt x="677116" y="947261"/>
                    </a:cubicBezTo>
                    <a:cubicBezTo>
                      <a:pt x="672621" y="947663"/>
                      <a:pt x="668893" y="947736"/>
                      <a:pt x="665933" y="947480"/>
                    </a:cubicBezTo>
                    <a:cubicBezTo>
                      <a:pt x="662973" y="947224"/>
                      <a:pt x="661438" y="944228"/>
                      <a:pt x="661328" y="938490"/>
                    </a:cubicBezTo>
                    <a:lnTo>
                      <a:pt x="649049" y="926211"/>
                    </a:lnTo>
                    <a:lnTo>
                      <a:pt x="654311" y="905160"/>
                    </a:lnTo>
                    <a:cubicBezTo>
                      <a:pt x="656906" y="904137"/>
                      <a:pt x="658733" y="902237"/>
                      <a:pt x="659793" y="899459"/>
                    </a:cubicBezTo>
                    <a:cubicBezTo>
                      <a:pt x="660853" y="896682"/>
                      <a:pt x="661365" y="893904"/>
                      <a:pt x="661328" y="891127"/>
                    </a:cubicBezTo>
                    <a:close/>
                    <a:moveTo>
                      <a:pt x="745529" y="877093"/>
                    </a:moveTo>
                    <a:lnTo>
                      <a:pt x="750792" y="903406"/>
                    </a:lnTo>
                    <a:cubicBezTo>
                      <a:pt x="748051" y="906147"/>
                      <a:pt x="744762" y="908559"/>
                      <a:pt x="740924" y="910642"/>
                    </a:cubicBezTo>
                    <a:cubicBezTo>
                      <a:pt x="737087" y="912725"/>
                      <a:pt x="733360" y="913822"/>
                      <a:pt x="729742" y="913931"/>
                    </a:cubicBezTo>
                    <a:cubicBezTo>
                      <a:pt x="728755" y="914004"/>
                      <a:pt x="727658" y="913858"/>
                      <a:pt x="726452" y="913493"/>
                    </a:cubicBezTo>
                    <a:cubicBezTo>
                      <a:pt x="725246" y="913127"/>
                      <a:pt x="724589" y="912104"/>
                      <a:pt x="724479" y="910423"/>
                    </a:cubicBezTo>
                    <a:cubicBezTo>
                      <a:pt x="724552" y="908669"/>
                      <a:pt x="725283" y="906914"/>
                      <a:pt x="726672" y="905160"/>
                    </a:cubicBezTo>
                    <a:cubicBezTo>
                      <a:pt x="728060" y="903406"/>
                      <a:pt x="729668" y="901652"/>
                      <a:pt x="731496" y="899898"/>
                    </a:cubicBezTo>
                    <a:lnTo>
                      <a:pt x="731496" y="884110"/>
                    </a:lnTo>
                    <a:cubicBezTo>
                      <a:pt x="734273" y="884147"/>
                      <a:pt x="737051" y="883635"/>
                      <a:pt x="739828" y="882575"/>
                    </a:cubicBezTo>
                    <a:cubicBezTo>
                      <a:pt x="742606" y="881515"/>
                      <a:pt x="744506" y="879688"/>
                      <a:pt x="745529" y="877093"/>
                    </a:cubicBezTo>
                    <a:close/>
                    <a:moveTo>
                      <a:pt x="689395" y="871831"/>
                    </a:moveTo>
                    <a:lnTo>
                      <a:pt x="689395" y="884110"/>
                    </a:lnTo>
                    <a:lnTo>
                      <a:pt x="675362" y="885864"/>
                    </a:lnTo>
                    <a:lnTo>
                      <a:pt x="675362" y="903406"/>
                    </a:lnTo>
                    <a:lnTo>
                      <a:pt x="668345" y="913931"/>
                    </a:lnTo>
                    <a:cubicBezTo>
                      <a:pt x="668418" y="915210"/>
                      <a:pt x="669149" y="917476"/>
                      <a:pt x="670538" y="920729"/>
                    </a:cubicBezTo>
                    <a:cubicBezTo>
                      <a:pt x="671926" y="923981"/>
                      <a:pt x="673534" y="925809"/>
                      <a:pt x="675362" y="926211"/>
                    </a:cubicBezTo>
                    <a:lnTo>
                      <a:pt x="675362" y="922702"/>
                    </a:lnTo>
                    <a:lnTo>
                      <a:pt x="689395" y="913931"/>
                    </a:lnTo>
                    <a:cubicBezTo>
                      <a:pt x="688445" y="910679"/>
                      <a:pt x="686398" y="906220"/>
                      <a:pt x="683256" y="900556"/>
                    </a:cubicBezTo>
                    <a:cubicBezTo>
                      <a:pt x="680113" y="894891"/>
                      <a:pt x="681574" y="891748"/>
                      <a:pt x="687641" y="891127"/>
                    </a:cubicBezTo>
                    <a:cubicBezTo>
                      <a:pt x="689541" y="891346"/>
                      <a:pt x="691442" y="891346"/>
                      <a:pt x="693342" y="891127"/>
                    </a:cubicBezTo>
                    <a:cubicBezTo>
                      <a:pt x="695243" y="890908"/>
                      <a:pt x="696266" y="889154"/>
                      <a:pt x="696412" y="885864"/>
                    </a:cubicBezTo>
                    <a:close/>
                    <a:moveTo>
                      <a:pt x="708691" y="831485"/>
                    </a:moveTo>
                    <a:cubicBezTo>
                      <a:pt x="705183" y="835285"/>
                      <a:pt x="703429" y="839963"/>
                      <a:pt x="703429" y="845518"/>
                    </a:cubicBezTo>
                    <a:lnTo>
                      <a:pt x="696412" y="849026"/>
                    </a:lnTo>
                    <a:cubicBezTo>
                      <a:pt x="696522" y="850159"/>
                      <a:pt x="697179" y="851840"/>
                      <a:pt x="698385" y="854070"/>
                    </a:cubicBezTo>
                    <a:cubicBezTo>
                      <a:pt x="699591" y="856299"/>
                      <a:pt x="700688" y="857541"/>
                      <a:pt x="701675" y="857797"/>
                    </a:cubicBezTo>
                    <a:cubicBezTo>
                      <a:pt x="702515" y="857688"/>
                      <a:pt x="703027" y="857030"/>
                      <a:pt x="703209" y="855824"/>
                    </a:cubicBezTo>
                    <a:cubicBezTo>
                      <a:pt x="703392" y="854618"/>
                      <a:pt x="703465" y="853522"/>
                      <a:pt x="703429" y="852535"/>
                    </a:cubicBezTo>
                    <a:cubicBezTo>
                      <a:pt x="703648" y="848369"/>
                      <a:pt x="704525" y="844860"/>
                      <a:pt x="706060" y="842010"/>
                    </a:cubicBezTo>
                    <a:cubicBezTo>
                      <a:pt x="707595" y="839159"/>
                      <a:pt x="708472" y="835651"/>
                      <a:pt x="708691" y="831485"/>
                    </a:cubicBezTo>
                    <a:close/>
                    <a:moveTo>
                      <a:pt x="724479" y="740267"/>
                    </a:moveTo>
                    <a:cubicBezTo>
                      <a:pt x="718924" y="747576"/>
                      <a:pt x="716000" y="755762"/>
                      <a:pt x="715708" y="764825"/>
                    </a:cubicBezTo>
                    <a:cubicBezTo>
                      <a:pt x="713113" y="765849"/>
                      <a:pt x="711286" y="767749"/>
                      <a:pt x="710226" y="770527"/>
                    </a:cubicBezTo>
                    <a:cubicBezTo>
                      <a:pt x="709166" y="773304"/>
                      <a:pt x="708655" y="776081"/>
                      <a:pt x="708691" y="778859"/>
                    </a:cubicBezTo>
                    <a:lnTo>
                      <a:pt x="724479" y="780613"/>
                    </a:lnTo>
                    <a:lnTo>
                      <a:pt x="733250" y="754300"/>
                    </a:lnTo>
                    <a:cubicBezTo>
                      <a:pt x="734237" y="754337"/>
                      <a:pt x="735333" y="754264"/>
                      <a:pt x="736539" y="754081"/>
                    </a:cubicBezTo>
                    <a:cubicBezTo>
                      <a:pt x="737745" y="753898"/>
                      <a:pt x="738403" y="753387"/>
                      <a:pt x="738512" y="752546"/>
                    </a:cubicBezTo>
                    <a:cubicBezTo>
                      <a:pt x="738147" y="749842"/>
                      <a:pt x="736247" y="747357"/>
                      <a:pt x="732811" y="745091"/>
                    </a:cubicBezTo>
                    <a:cubicBezTo>
                      <a:pt x="729376" y="742825"/>
                      <a:pt x="726599" y="741217"/>
                      <a:pt x="724479" y="740267"/>
                    </a:cubicBezTo>
                    <a:close/>
                    <a:moveTo>
                      <a:pt x="764825" y="735004"/>
                    </a:moveTo>
                    <a:cubicBezTo>
                      <a:pt x="758101" y="735370"/>
                      <a:pt x="754008" y="738147"/>
                      <a:pt x="752546" y="743337"/>
                    </a:cubicBezTo>
                    <a:cubicBezTo>
                      <a:pt x="751084" y="748526"/>
                      <a:pt x="750499" y="753935"/>
                      <a:pt x="750792" y="759563"/>
                    </a:cubicBezTo>
                    <a:cubicBezTo>
                      <a:pt x="747978" y="763108"/>
                      <a:pt x="745273" y="766982"/>
                      <a:pt x="742679" y="771184"/>
                    </a:cubicBezTo>
                    <a:cubicBezTo>
                      <a:pt x="740084" y="775387"/>
                      <a:pt x="738695" y="779699"/>
                      <a:pt x="738512" y="784121"/>
                    </a:cubicBezTo>
                    <a:cubicBezTo>
                      <a:pt x="738512" y="787630"/>
                      <a:pt x="740267" y="789384"/>
                      <a:pt x="743775" y="789384"/>
                    </a:cubicBezTo>
                    <a:cubicBezTo>
                      <a:pt x="747576" y="778859"/>
                      <a:pt x="752254" y="768334"/>
                      <a:pt x="757809" y="757809"/>
                    </a:cubicBezTo>
                    <a:cubicBezTo>
                      <a:pt x="758101" y="753569"/>
                      <a:pt x="759270" y="749769"/>
                      <a:pt x="761317" y="746406"/>
                    </a:cubicBezTo>
                    <a:cubicBezTo>
                      <a:pt x="763363" y="743044"/>
                      <a:pt x="764533" y="739243"/>
                      <a:pt x="764825" y="735004"/>
                    </a:cubicBezTo>
                    <a:close/>
                    <a:moveTo>
                      <a:pt x="771842" y="715708"/>
                    </a:moveTo>
                    <a:cubicBezTo>
                      <a:pt x="772134" y="717755"/>
                      <a:pt x="773304" y="718924"/>
                      <a:pt x="775350" y="719217"/>
                    </a:cubicBezTo>
                    <a:lnTo>
                      <a:pt x="777105" y="719217"/>
                    </a:lnTo>
                    <a:cubicBezTo>
                      <a:pt x="776812" y="717170"/>
                      <a:pt x="775643" y="716000"/>
                      <a:pt x="773596" y="715708"/>
                    </a:cubicBezTo>
                    <a:close/>
                    <a:moveTo>
                      <a:pt x="777105" y="692904"/>
                    </a:moveTo>
                    <a:lnTo>
                      <a:pt x="777105" y="698166"/>
                    </a:lnTo>
                    <a:cubicBezTo>
                      <a:pt x="777397" y="703137"/>
                      <a:pt x="780321" y="705475"/>
                      <a:pt x="785876" y="705183"/>
                    </a:cubicBezTo>
                    <a:close/>
                    <a:moveTo>
                      <a:pt x="792892" y="666591"/>
                    </a:moveTo>
                    <a:cubicBezTo>
                      <a:pt x="792892" y="668272"/>
                      <a:pt x="793331" y="669295"/>
                      <a:pt x="794208" y="669661"/>
                    </a:cubicBezTo>
                    <a:cubicBezTo>
                      <a:pt x="795085" y="670026"/>
                      <a:pt x="796401" y="670172"/>
                      <a:pt x="798155" y="670099"/>
                    </a:cubicBezTo>
                    <a:lnTo>
                      <a:pt x="799909" y="670099"/>
                    </a:lnTo>
                    <a:cubicBezTo>
                      <a:pt x="799909" y="668418"/>
                      <a:pt x="799470" y="667395"/>
                      <a:pt x="798593" y="667029"/>
                    </a:cubicBezTo>
                    <a:cubicBezTo>
                      <a:pt x="797716" y="666664"/>
                      <a:pt x="796401" y="666518"/>
                      <a:pt x="794646" y="666591"/>
                    </a:cubicBezTo>
                    <a:close/>
                    <a:moveTo>
                      <a:pt x="803417" y="650803"/>
                    </a:moveTo>
                    <a:cubicBezTo>
                      <a:pt x="802613" y="650876"/>
                      <a:pt x="802029" y="651169"/>
                      <a:pt x="801663" y="651680"/>
                    </a:cubicBezTo>
                    <a:cubicBezTo>
                      <a:pt x="801298" y="652192"/>
                      <a:pt x="800713" y="652484"/>
                      <a:pt x="799909" y="652557"/>
                    </a:cubicBezTo>
                    <a:cubicBezTo>
                      <a:pt x="799946" y="653617"/>
                      <a:pt x="800311" y="655006"/>
                      <a:pt x="801005" y="656724"/>
                    </a:cubicBezTo>
                    <a:cubicBezTo>
                      <a:pt x="801700" y="658441"/>
                      <a:pt x="802504" y="659391"/>
                      <a:pt x="803417" y="659574"/>
                    </a:cubicBezTo>
                    <a:cubicBezTo>
                      <a:pt x="805098" y="659464"/>
                      <a:pt x="806122" y="658807"/>
                      <a:pt x="806487" y="657601"/>
                    </a:cubicBezTo>
                    <a:cubicBezTo>
                      <a:pt x="806853" y="656395"/>
                      <a:pt x="806999" y="655298"/>
                      <a:pt x="806926" y="654312"/>
                    </a:cubicBezTo>
                    <a:cubicBezTo>
                      <a:pt x="806633" y="652265"/>
                      <a:pt x="805464" y="651096"/>
                      <a:pt x="803417" y="650803"/>
                    </a:cubicBezTo>
                    <a:close/>
                    <a:moveTo>
                      <a:pt x="806926" y="629753"/>
                    </a:moveTo>
                    <a:cubicBezTo>
                      <a:pt x="806962" y="630813"/>
                      <a:pt x="807328" y="632202"/>
                      <a:pt x="808022" y="633919"/>
                    </a:cubicBezTo>
                    <a:cubicBezTo>
                      <a:pt x="808716" y="635637"/>
                      <a:pt x="809521" y="636587"/>
                      <a:pt x="810434" y="636770"/>
                    </a:cubicBezTo>
                    <a:cubicBezTo>
                      <a:pt x="812115" y="636660"/>
                      <a:pt x="813138" y="636002"/>
                      <a:pt x="813504" y="634796"/>
                    </a:cubicBezTo>
                    <a:cubicBezTo>
                      <a:pt x="813869" y="633590"/>
                      <a:pt x="814016" y="632494"/>
                      <a:pt x="813942" y="631507"/>
                    </a:cubicBezTo>
                    <a:close/>
                    <a:moveTo>
                      <a:pt x="829730" y="580636"/>
                    </a:moveTo>
                    <a:lnTo>
                      <a:pt x="826222" y="582390"/>
                    </a:lnTo>
                    <a:cubicBezTo>
                      <a:pt x="826149" y="583450"/>
                      <a:pt x="826295" y="584838"/>
                      <a:pt x="826660" y="586556"/>
                    </a:cubicBezTo>
                    <a:cubicBezTo>
                      <a:pt x="827026" y="588274"/>
                      <a:pt x="828049" y="589224"/>
                      <a:pt x="829730" y="589407"/>
                    </a:cubicBezTo>
                    <a:cubicBezTo>
                      <a:pt x="831411" y="589297"/>
                      <a:pt x="832435" y="588639"/>
                      <a:pt x="832800" y="587433"/>
                    </a:cubicBezTo>
                    <a:cubicBezTo>
                      <a:pt x="833166" y="586227"/>
                      <a:pt x="833312" y="585131"/>
                      <a:pt x="833239" y="584144"/>
                    </a:cubicBezTo>
                    <a:cubicBezTo>
                      <a:pt x="832946" y="582097"/>
                      <a:pt x="831777" y="580928"/>
                      <a:pt x="829730" y="580636"/>
                    </a:cubicBezTo>
                    <a:close/>
                    <a:moveTo>
                      <a:pt x="777105" y="554323"/>
                    </a:moveTo>
                    <a:lnTo>
                      <a:pt x="785876" y="568356"/>
                    </a:lnTo>
                    <a:lnTo>
                      <a:pt x="771842" y="580636"/>
                    </a:lnTo>
                    <a:lnTo>
                      <a:pt x="771842" y="599932"/>
                    </a:lnTo>
                    <a:cubicBezTo>
                      <a:pt x="771915" y="603367"/>
                      <a:pt x="773085" y="605706"/>
                      <a:pt x="775350" y="606949"/>
                    </a:cubicBezTo>
                    <a:cubicBezTo>
                      <a:pt x="777616" y="608191"/>
                      <a:pt x="780540" y="608776"/>
                      <a:pt x="784121" y="608703"/>
                    </a:cubicBezTo>
                    <a:lnTo>
                      <a:pt x="785876" y="608703"/>
                    </a:lnTo>
                    <a:cubicBezTo>
                      <a:pt x="785583" y="602928"/>
                      <a:pt x="786168" y="596935"/>
                      <a:pt x="787630" y="590722"/>
                    </a:cubicBezTo>
                    <a:cubicBezTo>
                      <a:pt x="789092" y="584510"/>
                      <a:pt x="793185" y="581147"/>
                      <a:pt x="799909" y="580636"/>
                    </a:cubicBezTo>
                    <a:lnTo>
                      <a:pt x="792892" y="564848"/>
                    </a:lnTo>
                    <a:close/>
                    <a:moveTo>
                      <a:pt x="842010" y="549060"/>
                    </a:moveTo>
                    <a:lnTo>
                      <a:pt x="842010" y="552569"/>
                    </a:lnTo>
                    <a:cubicBezTo>
                      <a:pt x="841973" y="554469"/>
                      <a:pt x="842485" y="556369"/>
                      <a:pt x="843544" y="558270"/>
                    </a:cubicBezTo>
                    <a:cubicBezTo>
                      <a:pt x="844604" y="560170"/>
                      <a:pt x="846432" y="561193"/>
                      <a:pt x="849026" y="561340"/>
                    </a:cubicBezTo>
                    <a:close/>
                    <a:moveTo>
                      <a:pt x="892881" y="526256"/>
                    </a:moveTo>
                    <a:cubicBezTo>
                      <a:pt x="892077" y="526329"/>
                      <a:pt x="891492" y="526621"/>
                      <a:pt x="891127" y="527133"/>
                    </a:cubicBezTo>
                    <a:cubicBezTo>
                      <a:pt x="890761" y="527645"/>
                      <a:pt x="890177" y="527937"/>
                      <a:pt x="889373" y="528010"/>
                    </a:cubicBezTo>
                    <a:cubicBezTo>
                      <a:pt x="889409" y="529070"/>
                      <a:pt x="889775" y="530459"/>
                      <a:pt x="890469" y="532176"/>
                    </a:cubicBezTo>
                    <a:cubicBezTo>
                      <a:pt x="891163" y="533894"/>
                      <a:pt x="891967" y="534844"/>
                      <a:pt x="892881" y="535027"/>
                    </a:cubicBezTo>
                    <a:cubicBezTo>
                      <a:pt x="894562" y="534917"/>
                      <a:pt x="895585" y="534259"/>
                      <a:pt x="895951" y="533053"/>
                    </a:cubicBezTo>
                    <a:cubicBezTo>
                      <a:pt x="896316" y="531847"/>
                      <a:pt x="896462" y="530751"/>
                      <a:pt x="896389" y="529764"/>
                    </a:cubicBezTo>
                    <a:cubicBezTo>
                      <a:pt x="896097" y="527718"/>
                      <a:pt x="894928" y="526548"/>
                      <a:pt x="892881" y="526256"/>
                    </a:cubicBezTo>
                    <a:close/>
                    <a:moveTo>
                      <a:pt x="826222" y="443809"/>
                    </a:moveTo>
                    <a:cubicBezTo>
                      <a:pt x="826295" y="445856"/>
                      <a:pt x="826149" y="448341"/>
                      <a:pt x="825783" y="451264"/>
                    </a:cubicBezTo>
                    <a:cubicBezTo>
                      <a:pt x="825418" y="454188"/>
                      <a:pt x="824395" y="455796"/>
                      <a:pt x="822713" y="456088"/>
                    </a:cubicBezTo>
                    <a:cubicBezTo>
                      <a:pt x="820996" y="455979"/>
                      <a:pt x="819607" y="455321"/>
                      <a:pt x="818547" y="454115"/>
                    </a:cubicBezTo>
                    <a:cubicBezTo>
                      <a:pt x="817487" y="452909"/>
                      <a:pt x="816537" y="451813"/>
                      <a:pt x="815697" y="450826"/>
                    </a:cubicBezTo>
                    <a:lnTo>
                      <a:pt x="806926" y="470122"/>
                    </a:lnTo>
                    <a:cubicBezTo>
                      <a:pt x="805025" y="471109"/>
                      <a:pt x="803125" y="472644"/>
                      <a:pt x="801225" y="474727"/>
                    </a:cubicBezTo>
                    <a:cubicBezTo>
                      <a:pt x="799324" y="476810"/>
                      <a:pt x="798301" y="478783"/>
                      <a:pt x="798155" y="480647"/>
                    </a:cubicBezTo>
                    <a:cubicBezTo>
                      <a:pt x="798959" y="483680"/>
                      <a:pt x="802175" y="485069"/>
                      <a:pt x="807803" y="484813"/>
                    </a:cubicBezTo>
                    <a:cubicBezTo>
                      <a:pt x="813431" y="484557"/>
                      <a:pt x="816647" y="485508"/>
                      <a:pt x="817451" y="487664"/>
                    </a:cubicBezTo>
                    <a:cubicBezTo>
                      <a:pt x="817159" y="489418"/>
                      <a:pt x="815989" y="491172"/>
                      <a:pt x="813942" y="492926"/>
                    </a:cubicBezTo>
                    <a:lnTo>
                      <a:pt x="813942" y="505206"/>
                    </a:lnTo>
                    <a:lnTo>
                      <a:pt x="826222" y="501697"/>
                    </a:lnTo>
                    <a:lnTo>
                      <a:pt x="833239" y="494680"/>
                    </a:lnTo>
                    <a:cubicBezTo>
                      <a:pt x="833604" y="486348"/>
                      <a:pt x="835066" y="479770"/>
                      <a:pt x="837624" y="474946"/>
                    </a:cubicBezTo>
                    <a:cubicBezTo>
                      <a:pt x="840182" y="470122"/>
                      <a:pt x="841644" y="464421"/>
                      <a:pt x="842010" y="457843"/>
                    </a:cubicBezTo>
                    <a:close/>
                    <a:moveTo>
                      <a:pt x="889373" y="438546"/>
                    </a:moveTo>
                    <a:cubicBezTo>
                      <a:pt x="884475" y="439606"/>
                      <a:pt x="881990" y="444503"/>
                      <a:pt x="881917" y="453238"/>
                    </a:cubicBezTo>
                    <a:cubicBezTo>
                      <a:pt x="881844" y="461972"/>
                      <a:pt x="881990" y="468185"/>
                      <a:pt x="882356" y="471876"/>
                    </a:cubicBezTo>
                    <a:cubicBezTo>
                      <a:pt x="877093" y="479002"/>
                      <a:pt x="872269" y="486677"/>
                      <a:pt x="867884" y="494900"/>
                    </a:cubicBezTo>
                    <a:cubicBezTo>
                      <a:pt x="863498" y="503123"/>
                      <a:pt x="859551" y="511236"/>
                      <a:pt x="856043" y="519239"/>
                    </a:cubicBezTo>
                    <a:cubicBezTo>
                      <a:pt x="855824" y="522784"/>
                      <a:pt x="854947" y="526219"/>
                      <a:pt x="853412" y="529545"/>
                    </a:cubicBezTo>
                    <a:cubicBezTo>
                      <a:pt x="851877" y="532871"/>
                      <a:pt x="851000" y="535867"/>
                      <a:pt x="850780" y="538535"/>
                    </a:cubicBezTo>
                    <a:cubicBezTo>
                      <a:pt x="851036" y="539376"/>
                      <a:pt x="852279" y="539887"/>
                      <a:pt x="854508" y="540070"/>
                    </a:cubicBezTo>
                    <a:cubicBezTo>
                      <a:pt x="856737" y="540253"/>
                      <a:pt x="858418" y="540326"/>
                      <a:pt x="859551" y="540289"/>
                    </a:cubicBezTo>
                    <a:lnTo>
                      <a:pt x="875339" y="499943"/>
                    </a:lnTo>
                    <a:cubicBezTo>
                      <a:pt x="875303" y="497239"/>
                      <a:pt x="875814" y="494754"/>
                      <a:pt x="876874" y="492488"/>
                    </a:cubicBezTo>
                    <a:cubicBezTo>
                      <a:pt x="877934" y="490222"/>
                      <a:pt x="879761" y="488614"/>
                      <a:pt x="882356" y="487664"/>
                    </a:cubicBezTo>
                    <a:cubicBezTo>
                      <a:pt x="882648" y="481670"/>
                      <a:pt x="883818" y="476115"/>
                      <a:pt x="885864" y="470999"/>
                    </a:cubicBezTo>
                    <a:cubicBezTo>
                      <a:pt x="887911" y="465883"/>
                      <a:pt x="889080" y="460328"/>
                      <a:pt x="889373" y="454334"/>
                    </a:cubicBezTo>
                    <a:lnTo>
                      <a:pt x="896389" y="445563"/>
                    </a:lnTo>
                    <a:close/>
                    <a:moveTo>
                      <a:pt x="371887" y="422759"/>
                    </a:moveTo>
                    <a:cubicBezTo>
                      <a:pt x="371376" y="429008"/>
                      <a:pt x="368013" y="434051"/>
                      <a:pt x="361801" y="437889"/>
                    </a:cubicBezTo>
                    <a:cubicBezTo>
                      <a:pt x="355588" y="441726"/>
                      <a:pt x="349595" y="443699"/>
                      <a:pt x="343820" y="443809"/>
                    </a:cubicBezTo>
                    <a:cubicBezTo>
                      <a:pt x="347731" y="437560"/>
                      <a:pt x="351312" y="432516"/>
                      <a:pt x="354565" y="428679"/>
                    </a:cubicBezTo>
                    <a:cubicBezTo>
                      <a:pt x="357817" y="424842"/>
                      <a:pt x="363591" y="422869"/>
                      <a:pt x="371887" y="422759"/>
                    </a:cubicBezTo>
                    <a:close/>
                    <a:moveTo>
                      <a:pt x="910423" y="387675"/>
                    </a:moveTo>
                    <a:cubicBezTo>
                      <a:pt x="910459" y="388735"/>
                      <a:pt x="910825" y="390124"/>
                      <a:pt x="911519" y="391841"/>
                    </a:cubicBezTo>
                    <a:cubicBezTo>
                      <a:pt x="912214" y="393559"/>
                      <a:pt x="913018" y="394509"/>
                      <a:pt x="913931" y="394692"/>
                    </a:cubicBezTo>
                    <a:cubicBezTo>
                      <a:pt x="915612" y="394582"/>
                      <a:pt x="916636" y="393924"/>
                      <a:pt x="917001" y="392718"/>
                    </a:cubicBezTo>
                    <a:cubicBezTo>
                      <a:pt x="917366" y="391512"/>
                      <a:pt x="917513" y="390416"/>
                      <a:pt x="917440" y="389429"/>
                    </a:cubicBezTo>
                    <a:close/>
                    <a:moveTo>
                      <a:pt x="412234" y="387675"/>
                    </a:moveTo>
                    <a:cubicBezTo>
                      <a:pt x="412234" y="389502"/>
                      <a:pt x="412672" y="391110"/>
                      <a:pt x="413549" y="392499"/>
                    </a:cubicBezTo>
                    <a:cubicBezTo>
                      <a:pt x="414426" y="393888"/>
                      <a:pt x="415742" y="394619"/>
                      <a:pt x="417496" y="394692"/>
                    </a:cubicBezTo>
                    <a:cubicBezTo>
                      <a:pt x="418410" y="394582"/>
                      <a:pt x="419214" y="393924"/>
                      <a:pt x="419908" y="392718"/>
                    </a:cubicBezTo>
                    <a:cubicBezTo>
                      <a:pt x="420602" y="391512"/>
                      <a:pt x="420968" y="390416"/>
                      <a:pt x="421004" y="389429"/>
                    </a:cubicBezTo>
                    <a:close/>
                    <a:moveTo>
                      <a:pt x="987607" y="312245"/>
                    </a:moveTo>
                    <a:cubicBezTo>
                      <a:pt x="987607" y="314072"/>
                      <a:pt x="988046" y="315680"/>
                      <a:pt x="988923" y="317069"/>
                    </a:cubicBezTo>
                    <a:cubicBezTo>
                      <a:pt x="989800" y="318458"/>
                      <a:pt x="991115" y="319189"/>
                      <a:pt x="992870" y="319262"/>
                    </a:cubicBezTo>
                    <a:cubicBezTo>
                      <a:pt x="994331" y="318969"/>
                      <a:pt x="994916" y="317800"/>
                      <a:pt x="994624" y="315753"/>
                    </a:cubicBezTo>
                    <a:cubicBezTo>
                      <a:pt x="994624" y="314072"/>
                      <a:pt x="994185" y="313049"/>
                      <a:pt x="993308" y="312684"/>
                    </a:cubicBezTo>
                    <a:cubicBezTo>
                      <a:pt x="992431" y="312318"/>
                      <a:pt x="991115" y="312172"/>
                      <a:pt x="989361" y="312245"/>
                    </a:cubicBezTo>
                    <a:close/>
                    <a:moveTo>
                      <a:pt x="973574" y="270144"/>
                    </a:moveTo>
                    <a:cubicBezTo>
                      <a:pt x="973574" y="273653"/>
                      <a:pt x="975328" y="275407"/>
                      <a:pt x="978836" y="275407"/>
                    </a:cubicBezTo>
                    <a:lnTo>
                      <a:pt x="980590" y="275407"/>
                    </a:lnTo>
                    <a:cubicBezTo>
                      <a:pt x="980517" y="273653"/>
                      <a:pt x="979786" y="272337"/>
                      <a:pt x="978398" y="271460"/>
                    </a:cubicBezTo>
                    <a:cubicBezTo>
                      <a:pt x="977009" y="270583"/>
                      <a:pt x="975401" y="270144"/>
                      <a:pt x="973574" y="270144"/>
                    </a:cubicBezTo>
                    <a:close/>
                    <a:moveTo>
                      <a:pt x="1024445" y="201731"/>
                    </a:moveTo>
                    <a:lnTo>
                      <a:pt x="1026199" y="221027"/>
                    </a:lnTo>
                    <a:cubicBezTo>
                      <a:pt x="1020681" y="221247"/>
                      <a:pt x="1019000" y="222562"/>
                      <a:pt x="1021156" y="224974"/>
                    </a:cubicBezTo>
                    <a:cubicBezTo>
                      <a:pt x="1023312" y="227386"/>
                      <a:pt x="1025578" y="229579"/>
                      <a:pt x="1027953" y="231552"/>
                    </a:cubicBezTo>
                    <a:lnTo>
                      <a:pt x="1027953" y="256111"/>
                    </a:lnTo>
                    <a:lnTo>
                      <a:pt x="1013920" y="256111"/>
                    </a:lnTo>
                    <a:lnTo>
                      <a:pt x="1012166" y="270144"/>
                    </a:lnTo>
                    <a:cubicBezTo>
                      <a:pt x="1010119" y="270254"/>
                      <a:pt x="1007634" y="270035"/>
                      <a:pt x="1004710" y="269487"/>
                    </a:cubicBezTo>
                    <a:cubicBezTo>
                      <a:pt x="1001787" y="268938"/>
                      <a:pt x="1000179" y="267404"/>
                      <a:pt x="999886" y="264882"/>
                    </a:cubicBezTo>
                    <a:lnTo>
                      <a:pt x="999886" y="222781"/>
                    </a:lnTo>
                    <a:cubicBezTo>
                      <a:pt x="1003541" y="223549"/>
                      <a:pt x="1006757" y="222891"/>
                      <a:pt x="1009534" y="220808"/>
                    </a:cubicBezTo>
                    <a:cubicBezTo>
                      <a:pt x="1012312" y="218725"/>
                      <a:pt x="1013774" y="215874"/>
                      <a:pt x="1013920" y="212256"/>
                    </a:cubicBezTo>
                    <a:close/>
                    <a:moveTo>
                      <a:pt x="1070054" y="187698"/>
                    </a:moveTo>
                    <a:cubicBezTo>
                      <a:pt x="1071881" y="187698"/>
                      <a:pt x="1073489" y="188136"/>
                      <a:pt x="1074878" y="189013"/>
                    </a:cubicBezTo>
                    <a:cubicBezTo>
                      <a:pt x="1076267" y="189890"/>
                      <a:pt x="1076998" y="191206"/>
                      <a:pt x="1077071" y="192960"/>
                    </a:cubicBezTo>
                    <a:cubicBezTo>
                      <a:pt x="1076851" y="196578"/>
                      <a:pt x="1075536" y="200306"/>
                      <a:pt x="1073124" y="204143"/>
                    </a:cubicBezTo>
                    <a:cubicBezTo>
                      <a:pt x="1070712" y="207980"/>
                      <a:pt x="1068519" y="211270"/>
                      <a:pt x="1066546" y="214011"/>
                    </a:cubicBezTo>
                    <a:cubicBezTo>
                      <a:pt x="1063037" y="214011"/>
                      <a:pt x="1061283" y="212256"/>
                      <a:pt x="1061283" y="208748"/>
                    </a:cubicBezTo>
                    <a:cubicBezTo>
                      <a:pt x="1061429" y="205240"/>
                      <a:pt x="1062452" y="201731"/>
                      <a:pt x="1064353" y="198223"/>
                    </a:cubicBezTo>
                    <a:cubicBezTo>
                      <a:pt x="1066253" y="194714"/>
                      <a:pt x="1068154" y="191206"/>
                      <a:pt x="1070054" y="187698"/>
                    </a:cubicBezTo>
                    <a:close/>
                    <a:moveTo>
                      <a:pt x="810434" y="80692"/>
                    </a:moveTo>
                    <a:cubicBezTo>
                      <a:pt x="817451" y="80692"/>
                      <a:pt x="820959" y="84201"/>
                      <a:pt x="820959" y="91217"/>
                    </a:cubicBezTo>
                    <a:lnTo>
                      <a:pt x="794646" y="103497"/>
                    </a:lnTo>
                    <a:cubicBezTo>
                      <a:pt x="787374" y="104374"/>
                      <a:pt x="782184" y="107882"/>
                      <a:pt x="779078" y="114022"/>
                    </a:cubicBezTo>
                    <a:cubicBezTo>
                      <a:pt x="775972" y="120161"/>
                      <a:pt x="771221" y="123670"/>
                      <a:pt x="764825" y="124547"/>
                    </a:cubicBezTo>
                    <a:cubicBezTo>
                      <a:pt x="758101" y="128786"/>
                      <a:pt x="749184" y="134341"/>
                      <a:pt x="738074" y="141212"/>
                    </a:cubicBezTo>
                    <a:cubicBezTo>
                      <a:pt x="726964" y="148082"/>
                      <a:pt x="717170" y="151883"/>
                      <a:pt x="708691" y="152614"/>
                    </a:cubicBezTo>
                    <a:lnTo>
                      <a:pt x="701675" y="166647"/>
                    </a:lnTo>
                    <a:cubicBezTo>
                      <a:pt x="693342" y="166647"/>
                      <a:pt x="687641" y="168402"/>
                      <a:pt x="684571" y="171910"/>
                    </a:cubicBezTo>
                    <a:cubicBezTo>
                      <a:pt x="681501" y="175418"/>
                      <a:pt x="678432" y="180681"/>
                      <a:pt x="675362" y="187698"/>
                    </a:cubicBezTo>
                    <a:cubicBezTo>
                      <a:pt x="671196" y="187990"/>
                      <a:pt x="667687" y="189159"/>
                      <a:pt x="664837" y="191206"/>
                    </a:cubicBezTo>
                    <a:cubicBezTo>
                      <a:pt x="661986" y="193253"/>
                      <a:pt x="658478" y="194422"/>
                      <a:pt x="654311" y="194714"/>
                    </a:cubicBezTo>
                    <a:lnTo>
                      <a:pt x="627999" y="208748"/>
                    </a:lnTo>
                    <a:lnTo>
                      <a:pt x="619228" y="221027"/>
                    </a:lnTo>
                    <a:lnTo>
                      <a:pt x="606948" y="221027"/>
                    </a:lnTo>
                    <a:cubicBezTo>
                      <a:pt x="606948" y="219127"/>
                      <a:pt x="607387" y="217226"/>
                      <a:pt x="608264" y="215326"/>
                    </a:cubicBezTo>
                    <a:cubicBezTo>
                      <a:pt x="609141" y="213426"/>
                      <a:pt x="610457" y="212402"/>
                      <a:pt x="612211" y="212256"/>
                    </a:cubicBezTo>
                    <a:lnTo>
                      <a:pt x="613965" y="212256"/>
                    </a:lnTo>
                    <a:cubicBezTo>
                      <a:pt x="616669" y="205788"/>
                      <a:pt x="628803" y="196359"/>
                      <a:pt x="650365" y="183970"/>
                    </a:cubicBezTo>
                    <a:cubicBezTo>
                      <a:pt x="671926" y="171581"/>
                      <a:pt x="686691" y="163468"/>
                      <a:pt x="694658" y="159631"/>
                    </a:cubicBezTo>
                    <a:lnTo>
                      <a:pt x="705183" y="145597"/>
                    </a:lnTo>
                    <a:cubicBezTo>
                      <a:pt x="706206" y="143002"/>
                      <a:pt x="708106" y="141175"/>
                      <a:pt x="710884" y="140115"/>
                    </a:cubicBezTo>
                    <a:cubicBezTo>
                      <a:pt x="713661" y="139055"/>
                      <a:pt x="716439" y="138544"/>
                      <a:pt x="719216" y="138580"/>
                    </a:cubicBezTo>
                    <a:lnTo>
                      <a:pt x="745529" y="122793"/>
                    </a:lnTo>
                    <a:cubicBezTo>
                      <a:pt x="746626" y="116580"/>
                      <a:pt x="751011" y="112779"/>
                      <a:pt x="758686" y="111390"/>
                    </a:cubicBezTo>
                    <a:cubicBezTo>
                      <a:pt x="766360" y="110002"/>
                      <a:pt x="770746" y="106201"/>
                      <a:pt x="771842" y="99988"/>
                    </a:cubicBezTo>
                    <a:lnTo>
                      <a:pt x="785876" y="91217"/>
                    </a:lnTo>
                    <a:cubicBezTo>
                      <a:pt x="787849" y="91254"/>
                      <a:pt x="790042" y="90742"/>
                      <a:pt x="792454" y="89682"/>
                    </a:cubicBezTo>
                    <a:cubicBezTo>
                      <a:pt x="794866" y="88622"/>
                      <a:pt x="796181" y="86795"/>
                      <a:pt x="796401" y="84201"/>
                    </a:cubicBezTo>
                    <a:cubicBezTo>
                      <a:pt x="798301" y="83287"/>
                      <a:pt x="800640" y="82483"/>
                      <a:pt x="803417" y="81789"/>
                    </a:cubicBezTo>
                    <a:cubicBezTo>
                      <a:pt x="806195" y="81094"/>
                      <a:pt x="808534" y="80729"/>
                      <a:pt x="810434" y="80692"/>
                    </a:cubicBezTo>
                    <a:close/>
                    <a:moveTo>
                      <a:pt x="922702" y="0"/>
                    </a:moveTo>
                    <a:cubicBezTo>
                      <a:pt x="924164" y="292"/>
                      <a:pt x="924749" y="1461"/>
                      <a:pt x="924456" y="3508"/>
                    </a:cubicBezTo>
                    <a:lnTo>
                      <a:pt x="957786" y="17542"/>
                    </a:lnTo>
                    <a:lnTo>
                      <a:pt x="949015" y="35083"/>
                    </a:lnTo>
                    <a:cubicBezTo>
                      <a:pt x="948723" y="35047"/>
                      <a:pt x="947553" y="35120"/>
                      <a:pt x="945507" y="35303"/>
                    </a:cubicBezTo>
                    <a:cubicBezTo>
                      <a:pt x="943460" y="35485"/>
                      <a:pt x="942291" y="35997"/>
                      <a:pt x="941998" y="36838"/>
                    </a:cubicBezTo>
                    <a:cubicBezTo>
                      <a:pt x="942546" y="37751"/>
                      <a:pt x="944958" y="38555"/>
                      <a:pt x="949234" y="39249"/>
                    </a:cubicBezTo>
                    <a:cubicBezTo>
                      <a:pt x="953510" y="39944"/>
                      <a:pt x="956361" y="40309"/>
                      <a:pt x="957786" y="40346"/>
                    </a:cubicBezTo>
                    <a:lnTo>
                      <a:pt x="971819" y="28067"/>
                    </a:lnTo>
                    <a:cubicBezTo>
                      <a:pt x="975474" y="28030"/>
                      <a:pt x="979129" y="28542"/>
                      <a:pt x="982783" y="29602"/>
                    </a:cubicBezTo>
                    <a:cubicBezTo>
                      <a:pt x="986438" y="30661"/>
                      <a:pt x="989215" y="32489"/>
                      <a:pt x="991115" y="35083"/>
                    </a:cubicBezTo>
                    <a:cubicBezTo>
                      <a:pt x="998315" y="35668"/>
                      <a:pt x="1007159" y="39761"/>
                      <a:pt x="1017648" y="47363"/>
                    </a:cubicBezTo>
                    <a:cubicBezTo>
                      <a:pt x="1028136" y="54964"/>
                      <a:pt x="1033910" y="62566"/>
                      <a:pt x="1034970" y="70167"/>
                    </a:cubicBezTo>
                    <a:cubicBezTo>
                      <a:pt x="1034897" y="71227"/>
                      <a:pt x="1035043" y="72616"/>
                      <a:pt x="1035409" y="74333"/>
                    </a:cubicBezTo>
                    <a:cubicBezTo>
                      <a:pt x="1035774" y="76051"/>
                      <a:pt x="1036798" y="77001"/>
                      <a:pt x="1038479" y="77184"/>
                    </a:cubicBezTo>
                    <a:lnTo>
                      <a:pt x="1041987" y="77184"/>
                    </a:lnTo>
                    <a:lnTo>
                      <a:pt x="1038479" y="91217"/>
                    </a:lnTo>
                    <a:cubicBezTo>
                      <a:pt x="1039173" y="94689"/>
                      <a:pt x="1039977" y="100025"/>
                      <a:pt x="1040891" y="107224"/>
                    </a:cubicBezTo>
                    <a:cubicBezTo>
                      <a:pt x="1041804" y="114424"/>
                      <a:pt x="1043924" y="118444"/>
                      <a:pt x="1047249" y="119284"/>
                    </a:cubicBezTo>
                    <a:lnTo>
                      <a:pt x="1049004" y="119284"/>
                    </a:lnTo>
                    <a:cubicBezTo>
                      <a:pt x="1043741" y="140042"/>
                      <a:pt x="1036724" y="159923"/>
                      <a:pt x="1027953" y="178927"/>
                    </a:cubicBezTo>
                    <a:cubicBezTo>
                      <a:pt x="1027990" y="180060"/>
                      <a:pt x="1027917" y="181741"/>
                      <a:pt x="1027734" y="183970"/>
                    </a:cubicBezTo>
                    <a:cubicBezTo>
                      <a:pt x="1027551" y="186199"/>
                      <a:pt x="1027040" y="187442"/>
                      <a:pt x="1026199" y="187698"/>
                    </a:cubicBezTo>
                    <a:cubicBezTo>
                      <a:pt x="1024262" y="187113"/>
                      <a:pt x="1021997" y="185651"/>
                      <a:pt x="1019402" y="183312"/>
                    </a:cubicBezTo>
                    <a:cubicBezTo>
                      <a:pt x="1016807" y="180973"/>
                      <a:pt x="1014980" y="181266"/>
                      <a:pt x="1013920" y="184189"/>
                    </a:cubicBezTo>
                    <a:lnTo>
                      <a:pt x="1013920" y="192960"/>
                    </a:lnTo>
                    <a:cubicBezTo>
                      <a:pt x="1013335" y="198734"/>
                      <a:pt x="1010996" y="203412"/>
                      <a:pt x="1006903" y="206994"/>
                    </a:cubicBezTo>
                    <a:cubicBezTo>
                      <a:pt x="1002810" y="210575"/>
                      <a:pt x="1000471" y="215253"/>
                      <a:pt x="999886" y="221027"/>
                    </a:cubicBezTo>
                    <a:cubicBezTo>
                      <a:pt x="994770" y="222452"/>
                      <a:pt x="991408" y="229250"/>
                      <a:pt x="989800" y="241420"/>
                    </a:cubicBezTo>
                    <a:cubicBezTo>
                      <a:pt x="988192" y="253589"/>
                      <a:pt x="987461" y="262579"/>
                      <a:pt x="987607" y="268390"/>
                    </a:cubicBezTo>
                    <a:lnTo>
                      <a:pt x="994624" y="278915"/>
                    </a:lnTo>
                    <a:cubicBezTo>
                      <a:pt x="997146" y="280121"/>
                      <a:pt x="998680" y="282533"/>
                      <a:pt x="999229" y="286151"/>
                    </a:cubicBezTo>
                    <a:cubicBezTo>
                      <a:pt x="999777" y="289769"/>
                      <a:pt x="999996" y="292620"/>
                      <a:pt x="999886" y="294703"/>
                    </a:cubicBezTo>
                    <a:lnTo>
                      <a:pt x="994624" y="301720"/>
                    </a:lnTo>
                    <a:lnTo>
                      <a:pt x="999886" y="301720"/>
                    </a:lnTo>
                    <a:cubicBezTo>
                      <a:pt x="1001458" y="298796"/>
                      <a:pt x="1005332" y="292803"/>
                      <a:pt x="1011508" y="283739"/>
                    </a:cubicBezTo>
                    <a:cubicBezTo>
                      <a:pt x="1017684" y="274676"/>
                      <a:pt x="1021997" y="269560"/>
                      <a:pt x="1024445" y="268390"/>
                    </a:cubicBezTo>
                    <a:cubicBezTo>
                      <a:pt x="1026126" y="269048"/>
                      <a:pt x="1027149" y="272118"/>
                      <a:pt x="1027515" y="277600"/>
                    </a:cubicBezTo>
                    <a:cubicBezTo>
                      <a:pt x="1027880" y="283082"/>
                      <a:pt x="1028027" y="287029"/>
                      <a:pt x="1027953" y="289441"/>
                    </a:cubicBezTo>
                    <a:cubicBezTo>
                      <a:pt x="1019073" y="294996"/>
                      <a:pt x="1011398" y="304936"/>
                      <a:pt x="1004930" y="319262"/>
                    </a:cubicBezTo>
                    <a:cubicBezTo>
                      <a:pt x="998461" y="333588"/>
                      <a:pt x="993856" y="345282"/>
                      <a:pt x="991115" y="354346"/>
                    </a:cubicBezTo>
                    <a:cubicBezTo>
                      <a:pt x="989909" y="354309"/>
                      <a:pt x="987936" y="354382"/>
                      <a:pt x="985195" y="354565"/>
                    </a:cubicBezTo>
                    <a:cubicBezTo>
                      <a:pt x="982454" y="354748"/>
                      <a:pt x="980919" y="355259"/>
                      <a:pt x="980590" y="356100"/>
                    </a:cubicBezTo>
                    <a:cubicBezTo>
                      <a:pt x="981212" y="357964"/>
                      <a:pt x="982600" y="359937"/>
                      <a:pt x="984757" y="362020"/>
                    </a:cubicBezTo>
                    <a:cubicBezTo>
                      <a:pt x="986913" y="364103"/>
                      <a:pt x="986109" y="365638"/>
                      <a:pt x="982345" y="366625"/>
                    </a:cubicBezTo>
                    <a:lnTo>
                      <a:pt x="978836" y="366625"/>
                    </a:lnTo>
                    <a:cubicBezTo>
                      <a:pt x="977776" y="366588"/>
                      <a:pt x="976388" y="366661"/>
                      <a:pt x="974670" y="366844"/>
                    </a:cubicBezTo>
                    <a:cubicBezTo>
                      <a:pt x="972952" y="367027"/>
                      <a:pt x="972002" y="367538"/>
                      <a:pt x="971819" y="368379"/>
                    </a:cubicBezTo>
                    <a:cubicBezTo>
                      <a:pt x="972075" y="370097"/>
                      <a:pt x="973318" y="371485"/>
                      <a:pt x="975547" y="372545"/>
                    </a:cubicBezTo>
                    <a:cubicBezTo>
                      <a:pt x="977776" y="373605"/>
                      <a:pt x="979457" y="374555"/>
                      <a:pt x="980590" y="375396"/>
                    </a:cubicBezTo>
                    <a:lnTo>
                      <a:pt x="975328" y="380658"/>
                    </a:lnTo>
                    <a:cubicBezTo>
                      <a:pt x="969115" y="380951"/>
                      <a:pt x="965753" y="382120"/>
                      <a:pt x="965241" y="384167"/>
                    </a:cubicBezTo>
                    <a:cubicBezTo>
                      <a:pt x="964730" y="386213"/>
                      <a:pt x="962245" y="387383"/>
                      <a:pt x="957786" y="387675"/>
                    </a:cubicBezTo>
                    <a:cubicBezTo>
                      <a:pt x="957603" y="392536"/>
                      <a:pt x="957969" y="395532"/>
                      <a:pt x="958882" y="396665"/>
                    </a:cubicBezTo>
                    <a:cubicBezTo>
                      <a:pt x="959796" y="397798"/>
                      <a:pt x="962354" y="399479"/>
                      <a:pt x="966557" y="401709"/>
                    </a:cubicBezTo>
                    <a:lnTo>
                      <a:pt x="957786" y="422759"/>
                    </a:lnTo>
                    <a:cubicBezTo>
                      <a:pt x="954351" y="422869"/>
                      <a:pt x="952012" y="423965"/>
                      <a:pt x="950769" y="426048"/>
                    </a:cubicBezTo>
                    <a:cubicBezTo>
                      <a:pt x="949527" y="428131"/>
                      <a:pt x="948942" y="430543"/>
                      <a:pt x="949015" y="433284"/>
                    </a:cubicBezTo>
                    <a:lnTo>
                      <a:pt x="949015" y="436792"/>
                    </a:lnTo>
                    <a:lnTo>
                      <a:pt x="938490" y="452580"/>
                    </a:lnTo>
                    <a:lnTo>
                      <a:pt x="936736" y="471876"/>
                    </a:lnTo>
                    <a:cubicBezTo>
                      <a:pt x="930596" y="478454"/>
                      <a:pt x="925333" y="486787"/>
                      <a:pt x="920948" y="496873"/>
                    </a:cubicBezTo>
                    <a:cubicBezTo>
                      <a:pt x="916562" y="506960"/>
                      <a:pt x="913054" y="516169"/>
                      <a:pt x="910423" y="524502"/>
                    </a:cubicBezTo>
                    <a:cubicBezTo>
                      <a:pt x="908595" y="524502"/>
                      <a:pt x="906988" y="524940"/>
                      <a:pt x="905599" y="525817"/>
                    </a:cubicBezTo>
                    <a:cubicBezTo>
                      <a:pt x="904210" y="526695"/>
                      <a:pt x="903479" y="528010"/>
                      <a:pt x="903406" y="529764"/>
                    </a:cubicBezTo>
                    <a:cubicBezTo>
                      <a:pt x="903662" y="532505"/>
                      <a:pt x="903589" y="534917"/>
                      <a:pt x="903187" y="537000"/>
                    </a:cubicBezTo>
                    <a:cubicBezTo>
                      <a:pt x="902785" y="539083"/>
                      <a:pt x="900519" y="540180"/>
                      <a:pt x="896389" y="540289"/>
                    </a:cubicBezTo>
                    <a:cubicBezTo>
                      <a:pt x="894928" y="547599"/>
                      <a:pt x="892589" y="554030"/>
                      <a:pt x="889373" y="559586"/>
                    </a:cubicBezTo>
                    <a:cubicBezTo>
                      <a:pt x="889409" y="559878"/>
                      <a:pt x="889336" y="561047"/>
                      <a:pt x="889153" y="563094"/>
                    </a:cubicBezTo>
                    <a:cubicBezTo>
                      <a:pt x="888971" y="565140"/>
                      <a:pt x="888459" y="566310"/>
                      <a:pt x="887618" y="566602"/>
                    </a:cubicBezTo>
                    <a:cubicBezTo>
                      <a:pt x="885681" y="565725"/>
                      <a:pt x="883416" y="561778"/>
                      <a:pt x="880821" y="554761"/>
                    </a:cubicBezTo>
                    <a:cubicBezTo>
                      <a:pt x="878226" y="547745"/>
                      <a:pt x="876399" y="542921"/>
                      <a:pt x="875339" y="540289"/>
                    </a:cubicBezTo>
                    <a:lnTo>
                      <a:pt x="870076" y="550814"/>
                    </a:lnTo>
                    <a:lnTo>
                      <a:pt x="875339" y="554323"/>
                    </a:lnTo>
                    <a:lnTo>
                      <a:pt x="870076" y="563094"/>
                    </a:lnTo>
                    <a:cubicBezTo>
                      <a:pt x="869309" y="568905"/>
                      <a:pt x="866020" y="577895"/>
                      <a:pt x="860209" y="590064"/>
                    </a:cubicBezTo>
                    <a:cubicBezTo>
                      <a:pt x="854398" y="602234"/>
                      <a:pt x="850671" y="609032"/>
                      <a:pt x="849026" y="610457"/>
                    </a:cubicBezTo>
                    <a:lnTo>
                      <a:pt x="843764" y="610457"/>
                    </a:lnTo>
                    <a:lnTo>
                      <a:pt x="842010" y="636770"/>
                    </a:lnTo>
                    <a:cubicBezTo>
                      <a:pt x="833677" y="637464"/>
                      <a:pt x="828853" y="641776"/>
                      <a:pt x="827537" y="649707"/>
                    </a:cubicBezTo>
                    <a:cubicBezTo>
                      <a:pt x="826222" y="657637"/>
                      <a:pt x="825783" y="665019"/>
                      <a:pt x="826222" y="671853"/>
                    </a:cubicBezTo>
                    <a:lnTo>
                      <a:pt x="813942" y="680624"/>
                    </a:lnTo>
                    <a:cubicBezTo>
                      <a:pt x="818986" y="685448"/>
                      <a:pt x="821179" y="691588"/>
                      <a:pt x="820521" y="699043"/>
                    </a:cubicBezTo>
                    <a:cubicBezTo>
                      <a:pt x="819863" y="706499"/>
                      <a:pt x="817670" y="712638"/>
                      <a:pt x="813942" y="717462"/>
                    </a:cubicBezTo>
                    <a:cubicBezTo>
                      <a:pt x="813065" y="725539"/>
                      <a:pt x="809557" y="734383"/>
                      <a:pt x="803417" y="743994"/>
                    </a:cubicBezTo>
                    <a:cubicBezTo>
                      <a:pt x="797278" y="753606"/>
                      <a:pt x="793769" y="762888"/>
                      <a:pt x="792892" y="771842"/>
                    </a:cubicBezTo>
                    <a:lnTo>
                      <a:pt x="784121" y="789384"/>
                    </a:lnTo>
                    <a:lnTo>
                      <a:pt x="777105" y="794647"/>
                    </a:lnTo>
                    <a:lnTo>
                      <a:pt x="771842" y="805172"/>
                    </a:lnTo>
                    <a:cubicBezTo>
                      <a:pt x="772025" y="810398"/>
                      <a:pt x="771221" y="817049"/>
                      <a:pt x="769430" y="825126"/>
                    </a:cubicBezTo>
                    <a:cubicBezTo>
                      <a:pt x="767639" y="833202"/>
                      <a:pt x="763765" y="837661"/>
                      <a:pt x="757809" y="838501"/>
                    </a:cubicBezTo>
                    <a:cubicBezTo>
                      <a:pt x="757882" y="839780"/>
                      <a:pt x="757735" y="842046"/>
                      <a:pt x="757370" y="845299"/>
                    </a:cubicBezTo>
                    <a:cubicBezTo>
                      <a:pt x="757005" y="848551"/>
                      <a:pt x="755981" y="850379"/>
                      <a:pt x="754300" y="850781"/>
                    </a:cubicBezTo>
                    <a:cubicBezTo>
                      <a:pt x="749366" y="849757"/>
                      <a:pt x="746516" y="845664"/>
                      <a:pt x="745748" y="838501"/>
                    </a:cubicBezTo>
                    <a:cubicBezTo>
                      <a:pt x="744981" y="831338"/>
                      <a:pt x="744323" y="827245"/>
                      <a:pt x="743775" y="826222"/>
                    </a:cubicBezTo>
                    <a:cubicBezTo>
                      <a:pt x="741838" y="826880"/>
                      <a:pt x="739572" y="829950"/>
                      <a:pt x="736978" y="835431"/>
                    </a:cubicBezTo>
                    <a:cubicBezTo>
                      <a:pt x="734383" y="840913"/>
                      <a:pt x="732556" y="844860"/>
                      <a:pt x="731496" y="847272"/>
                    </a:cubicBezTo>
                    <a:cubicBezTo>
                      <a:pt x="728134" y="853448"/>
                      <a:pt x="724771" y="859515"/>
                      <a:pt x="721409" y="865472"/>
                    </a:cubicBezTo>
                    <a:cubicBezTo>
                      <a:pt x="718047" y="871429"/>
                      <a:pt x="713808" y="877057"/>
                      <a:pt x="708691" y="882356"/>
                    </a:cubicBezTo>
                    <a:lnTo>
                      <a:pt x="706937" y="906914"/>
                    </a:lnTo>
                    <a:lnTo>
                      <a:pt x="696412" y="922702"/>
                    </a:lnTo>
                    <a:cubicBezTo>
                      <a:pt x="696120" y="933081"/>
                      <a:pt x="694950" y="942583"/>
                      <a:pt x="692904" y="951208"/>
                    </a:cubicBezTo>
                    <a:cubicBezTo>
                      <a:pt x="690857" y="959833"/>
                      <a:pt x="689688" y="968457"/>
                      <a:pt x="689395" y="977082"/>
                    </a:cubicBezTo>
                    <a:lnTo>
                      <a:pt x="668345" y="977082"/>
                    </a:lnTo>
                    <a:cubicBezTo>
                      <a:pt x="667285" y="980152"/>
                      <a:pt x="665896" y="984537"/>
                      <a:pt x="664179" y="990238"/>
                    </a:cubicBezTo>
                    <a:cubicBezTo>
                      <a:pt x="662461" y="995940"/>
                      <a:pt x="661511" y="1000325"/>
                      <a:pt x="661328" y="1003395"/>
                    </a:cubicBezTo>
                    <a:cubicBezTo>
                      <a:pt x="661328" y="1005222"/>
                      <a:pt x="661767" y="1006830"/>
                      <a:pt x="662644" y="1008219"/>
                    </a:cubicBezTo>
                    <a:cubicBezTo>
                      <a:pt x="663521" y="1009608"/>
                      <a:pt x="664837" y="1010339"/>
                      <a:pt x="666591" y="1010412"/>
                    </a:cubicBezTo>
                    <a:cubicBezTo>
                      <a:pt x="669259" y="1010265"/>
                      <a:pt x="671378" y="1010558"/>
                      <a:pt x="672950" y="1011289"/>
                    </a:cubicBezTo>
                    <a:cubicBezTo>
                      <a:pt x="674521" y="1012020"/>
                      <a:pt x="675325" y="1014066"/>
                      <a:pt x="675362" y="1017428"/>
                    </a:cubicBezTo>
                    <a:cubicBezTo>
                      <a:pt x="675398" y="1020169"/>
                      <a:pt x="674887" y="1023020"/>
                      <a:pt x="673827" y="1025980"/>
                    </a:cubicBezTo>
                    <a:cubicBezTo>
                      <a:pt x="672767" y="1028940"/>
                      <a:pt x="670940" y="1031352"/>
                      <a:pt x="668345" y="1033216"/>
                    </a:cubicBezTo>
                    <a:cubicBezTo>
                      <a:pt x="668382" y="1033362"/>
                      <a:pt x="668308" y="1033947"/>
                      <a:pt x="668126" y="1034970"/>
                    </a:cubicBezTo>
                    <a:cubicBezTo>
                      <a:pt x="667943" y="1035994"/>
                      <a:pt x="667431" y="1036578"/>
                      <a:pt x="666591" y="1036724"/>
                    </a:cubicBezTo>
                    <a:cubicBezTo>
                      <a:pt x="665604" y="1035847"/>
                      <a:pt x="664069" y="1032339"/>
                      <a:pt x="661986" y="1026199"/>
                    </a:cubicBezTo>
                    <a:cubicBezTo>
                      <a:pt x="659903" y="1020060"/>
                      <a:pt x="657929" y="1016551"/>
                      <a:pt x="656066" y="1015674"/>
                    </a:cubicBezTo>
                    <a:cubicBezTo>
                      <a:pt x="655225" y="1016040"/>
                      <a:pt x="654713" y="1017501"/>
                      <a:pt x="654531" y="1020060"/>
                    </a:cubicBezTo>
                    <a:cubicBezTo>
                      <a:pt x="654348" y="1022618"/>
                      <a:pt x="654275" y="1024080"/>
                      <a:pt x="654311" y="1024445"/>
                    </a:cubicBezTo>
                    <a:cubicBezTo>
                      <a:pt x="654202" y="1027880"/>
                      <a:pt x="653105" y="1030219"/>
                      <a:pt x="651022" y="1031462"/>
                    </a:cubicBezTo>
                    <a:cubicBezTo>
                      <a:pt x="648939" y="1032704"/>
                      <a:pt x="646527" y="1033289"/>
                      <a:pt x="643786" y="1033216"/>
                    </a:cubicBezTo>
                    <a:lnTo>
                      <a:pt x="640278" y="1033216"/>
                    </a:lnTo>
                    <a:lnTo>
                      <a:pt x="619228" y="1066546"/>
                    </a:lnTo>
                    <a:cubicBezTo>
                      <a:pt x="622298" y="1068665"/>
                      <a:pt x="624490" y="1071443"/>
                      <a:pt x="625806" y="1074878"/>
                    </a:cubicBezTo>
                    <a:cubicBezTo>
                      <a:pt x="627122" y="1078313"/>
                      <a:pt x="624929" y="1080214"/>
                      <a:pt x="619228" y="1080579"/>
                    </a:cubicBezTo>
                    <a:lnTo>
                      <a:pt x="606948" y="1064791"/>
                    </a:lnTo>
                    <a:cubicBezTo>
                      <a:pt x="604463" y="1065230"/>
                      <a:pt x="600224" y="1067423"/>
                      <a:pt x="594231" y="1071370"/>
                    </a:cubicBezTo>
                    <a:cubicBezTo>
                      <a:pt x="588237" y="1075317"/>
                      <a:pt x="584875" y="1078386"/>
                      <a:pt x="584144" y="1080579"/>
                    </a:cubicBezTo>
                    <a:lnTo>
                      <a:pt x="585898" y="1094613"/>
                    </a:lnTo>
                    <a:cubicBezTo>
                      <a:pt x="593390" y="1094613"/>
                      <a:pt x="597702" y="1096367"/>
                      <a:pt x="598835" y="1099875"/>
                    </a:cubicBezTo>
                    <a:cubicBezTo>
                      <a:pt x="599968" y="1103384"/>
                      <a:pt x="600334" y="1108646"/>
                      <a:pt x="599932" y="1115663"/>
                    </a:cubicBezTo>
                    <a:cubicBezTo>
                      <a:pt x="600005" y="1118404"/>
                      <a:pt x="599420" y="1120816"/>
                      <a:pt x="598177" y="1122899"/>
                    </a:cubicBezTo>
                    <a:cubicBezTo>
                      <a:pt x="596935" y="1124982"/>
                      <a:pt x="594596" y="1126078"/>
                      <a:pt x="591161" y="1126188"/>
                    </a:cubicBezTo>
                    <a:lnTo>
                      <a:pt x="585898" y="1147238"/>
                    </a:lnTo>
                    <a:lnTo>
                      <a:pt x="599932" y="1141976"/>
                    </a:lnTo>
                    <a:cubicBezTo>
                      <a:pt x="602673" y="1141939"/>
                      <a:pt x="605523" y="1142451"/>
                      <a:pt x="608483" y="1143511"/>
                    </a:cubicBezTo>
                    <a:cubicBezTo>
                      <a:pt x="611444" y="1144570"/>
                      <a:pt x="613855" y="1146398"/>
                      <a:pt x="615719" y="1148992"/>
                    </a:cubicBezTo>
                    <a:lnTo>
                      <a:pt x="615719" y="1156009"/>
                    </a:lnTo>
                    <a:cubicBezTo>
                      <a:pt x="615939" y="1159883"/>
                      <a:pt x="615500" y="1163976"/>
                      <a:pt x="614404" y="1168289"/>
                    </a:cubicBezTo>
                    <a:cubicBezTo>
                      <a:pt x="613307" y="1172601"/>
                      <a:pt x="610237" y="1174940"/>
                      <a:pt x="605194" y="1175305"/>
                    </a:cubicBezTo>
                    <a:lnTo>
                      <a:pt x="591161" y="1212143"/>
                    </a:lnTo>
                    <a:cubicBezTo>
                      <a:pt x="585606" y="1215652"/>
                      <a:pt x="579174" y="1217406"/>
                      <a:pt x="571865" y="1217406"/>
                    </a:cubicBezTo>
                    <a:lnTo>
                      <a:pt x="578881" y="1201618"/>
                    </a:lnTo>
                    <a:lnTo>
                      <a:pt x="578881" y="1182322"/>
                    </a:lnTo>
                    <a:cubicBezTo>
                      <a:pt x="573655" y="1182980"/>
                      <a:pt x="571390" y="1185611"/>
                      <a:pt x="572084" y="1190216"/>
                    </a:cubicBezTo>
                    <a:cubicBezTo>
                      <a:pt x="572778" y="1194821"/>
                      <a:pt x="570951" y="1197452"/>
                      <a:pt x="566602" y="1198110"/>
                    </a:cubicBezTo>
                    <a:lnTo>
                      <a:pt x="559585" y="1210389"/>
                    </a:lnTo>
                    <a:lnTo>
                      <a:pt x="561340" y="1208635"/>
                    </a:lnTo>
                    <a:cubicBezTo>
                      <a:pt x="562107" y="1213130"/>
                      <a:pt x="561888" y="1217735"/>
                      <a:pt x="560682" y="1222449"/>
                    </a:cubicBezTo>
                    <a:cubicBezTo>
                      <a:pt x="559476" y="1227163"/>
                      <a:pt x="557941" y="1231330"/>
                      <a:pt x="556077" y="1234948"/>
                    </a:cubicBezTo>
                    <a:lnTo>
                      <a:pt x="550814" y="1236702"/>
                    </a:lnTo>
                    <a:lnTo>
                      <a:pt x="547306" y="1245473"/>
                    </a:lnTo>
                    <a:lnTo>
                      <a:pt x="545552" y="1245473"/>
                    </a:lnTo>
                    <a:lnTo>
                      <a:pt x="547306" y="1238456"/>
                    </a:lnTo>
                    <a:lnTo>
                      <a:pt x="538535" y="1250735"/>
                    </a:lnTo>
                    <a:lnTo>
                      <a:pt x="545552" y="1245473"/>
                    </a:lnTo>
                    <a:cubicBezTo>
                      <a:pt x="543834" y="1249054"/>
                      <a:pt x="542445" y="1252855"/>
                      <a:pt x="541386" y="1256875"/>
                    </a:cubicBezTo>
                    <a:cubicBezTo>
                      <a:pt x="540326" y="1260895"/>
                      <a:pt x="539376" y="1264696"/>
                      <a:pt x="538535" y="1268277"/>
                    </a:cubicBezTo>
                    <a:lnTo>
                      <a:pt x="535027" y="1255998"/>
                    </a:lnTo>
                    <a:cubicBezTo>
                      <a:pt x="535027" y="1266231"/>
                      <a:pt x="533273" y="1275586"/>
                      <a:pt x="529764" y="1284065"/>
                    </a:cubicBezTo>
                    <a:lnTo>
                      <a:pt x="538535" y="1268277"/>
                    </a:lnTo>
                    <a:lnTo>
                      <a:pt x="538535" y="1271786"/>
                    </a:lnTo>
                    <a:lnTo>
                      <a:pt x="526256" y="1294590"/>
                    </a:lnTo>
                    <a:cubicBezTo>
                      <a:pt x="526548" y="1296344"/>
                      <a:pt x="525963" y="1298098"/>
                      <a:pt x="524502" y="1299853"/>
                    </a:cubicBezTo>
                    <a:lnTo>
                      <a:pt x="524502" y="1298098"/>
                    </a:lnTo>
                    <a:lnTo>
                      <a:pt x="522747" y="1301607"/>
                    </a:lnTo>
                    <a:lnTo>
                      <a:pt x="519239" y="1303361"/>
                    </a:lnTo>
                    <a:cubicBezTo>
                      <a:pt x="519020" y="1306650"/>
                      <a:pt x="518143" y="1309281"/>
                      <a:pt x="516608" y="1311255"/>
                    </a:cubicBezTo>
                    <a:cubicBezTo>
                      <a:pt x="515073" y="1313228"/>
                      <a:pt x="514196" y="1315860"/>
                      <a:pt x="513976" y="1319149"/>
                    </a:cubicBezTo>
                    <a:lnTo>
                      <a:pt x="506960" y="1333182"/>
                    </a:lnTo>
                    <a:cubicBezTo>
                      <a:pt x="505425" y="1336435"/>
                      <a:pt x="499285" y="1346594"/>
                      <a:pt x="488541" y="1363661"/>
                    </a:cubicBezTo>
                    <a:cubicBezTo>
                      <a:pt x="477796" y="1380728"/>
                      <a:pt x="471657" y="1395712"/>
                      <a:pt x="470122" y="1408612"/>
                    </a:cubicBezTo>
                    <a:cubicBezTo>
                      <a:pt x="467308" y="1413071"/>
                      <a:pt x="464603" y="1418187"/>
                      <a:pt x="462009" y="1423961"/>
                    </a:cubicBezTo>
                    <a:cubicBezTo>
                      <a:pt x="459414" y="1429735"/>
                      <a:pt x="458025" y="1435729"/>
                      <a:pt x="457842" y="1441942"/>
                    </a:cubicBezTo>
                    <a:cubicBezTo>
                      <a:pt x="456856" y="1441905"/>
                      <a:pt x="455759" y="1441978"/>
                      <a:pt x="454553" y="1442161"/>
                    </a:cubicBezTo>
                    <a:cubicBezTo>
                      <a:pt x="453347" y="1442344"/>
                      <a:pt x="452690" y="1442855"/>
                      <a:pt x="452580" y="1443696"/>
                    </a:cubicBezTo>
                    <a:cubicBezTo>
                      <a:pt x="452690" y="1445414"/>
                      <a:pt x="453347" y="1446802"/>
                      <a:pt x="454553" y="1447862"/>
                    </a:cubicBezTo>
                    <a:cubicBezTo>
                      <a:pt x="455759" y="1448922"/>
                      <a:pt x="456856" y="1449872"/>
                      <a:pt x="457842" y="1450713"/>
                    </a:cubicBezTo>
                    <a:lnTo>
                      <a:pt x="443809" y="1464746"/>
                    </a:lnTo>
                    <a:cubicBezTo>
                      <a:pt x="443517" y="1467962"/>
                      <a:pt x="442347" y="1470301"/>
                      <a:pt x="440301" y="1471763"/>
                    </a:cubicBezTo>
                    <a:cubicBezTo>
                      <a:pt x="438254" y="1473225"/>
                      <a:pt x="437085" y="1475564"/>
                      <a:pt x="436792" y="1478780"/>
                    </a:cubicBezTo>
                    <a:lnTo>
                      <a:pt x="429775" y="1496322"/>
                    </a:lnTo>
                    <a:cubicBezTo>
                      <a:pt x="431603" y="1497235"/>
                      <a:pt x="433211" y="1498478"/>
                      <a:pt x="434599" y="1500049"/>
                    </a:cubicBezTo>
                    <a:cubicBezTo>
                      <a:pt x="435988" y="1501621"/>
                      <a:pt x="436719" y="1503302"/>
                      <a:pt x="436792" y="1505093"/>
                    </a:cubicBezTo>
                    <a:cubicBezTo>
                      <a:pt x="436610" y="1505933"/>
                      <a:pt x="435659" y="1506445"/>
                      <a:pt x="433942" y="1506627"/>
                    </a:cubicBezTo>
                    <a:cubicBezTo>
                      <a:pt x="432224" y="1506810"/>
                      <a:pt x="430835" y="1506883"/>
                      <a:pt x="429775" y="1506847"/>
                    </a:cubicBezTo>
                    <a:cubicBezTo>
                      <a:pt x="429483" y="1510721"/>
                      <a:pt x="428314" y="1513059"/>
                      <a:pt x="426267" y="1513863"/>
                    </a:cubicBezTo>
                    <a:cubicBezTo>
                      <a:pt x="424221" y="1514667"/>
                      <a:pt x="423051" y="1517006"/>
                      <a:pt x="422759" y="1520880"/>
                    </a:cubicBezTo>
                    <a:lnTo>
                      <a:pt x="408725" y="1533160"/>
                    </a:lnTo>
                    <a:cubicBezTo>
                      <a:pt x="409748" y="1536339"/>
                      <a:pt x="409895" y="1540505"/>
                      <a:pt x="409164" y="1545658"/>
                    </a:cubicBezTo>
                    <a:cubicBezTo>
                      <a:pt x="408433" y="1550811"/>
                      <a:pt x="405948" y="1553662"/>
                      <a:pt x="401708" y="1554210"/>
                    </a:cubicBezTo>
                    <a:lnTo>
                      <a:pt x="396446" y="1575260"/>
                    </a:lnTo>
                    <a:lnTo>
                      <a:pt x="401708" y="1587539"/>
                    </a:lnTo>
                    <a:lnTo>
                      <a:pt x="389429" y="1624377"/>
                    </a:lnTo>
                    <a:cubicBezTo>
                      <a:pt x="384240" y="1624889"/>
                      <a:pt x="381901" y="1626936"/>
                      <a:pt x="382412" y="1630517"/>
                    </a:cubicBezTo>
                    <a:cubicBezTo>
                      <a:pt x="382924" y="1634098"/>
                      <a:pt x="380585" y="1636145"/>
                      <a:pt x="375396" y="1636657"/>
                    </a:cubicBezTo>
                    <a:cubicBezTo>
                      <a:pt x="373568" y="1637643"/>
                      <a:pt x="371960" y="1639178"/>
                      <a:pt x="370572" y="1641261"/>
                    </a:cubicBezTo>
                    <a:cubicBezTo>
                      <a:pt x="369183" y="1643344"/>
                      <a:pt x="368452" y="1645318"/>
                      <a:pt x="368379" y="1647182"/>
                    </a:cubicBezTo>
                    <a:cubicBezTo>
                      <a:pt x="368489" y="1648863"/>
                      <a:pt x="369146" y="1649886"/>
                      <a:pt x="370352" y="1650252"/>
                    </a:cubicBezTo>
                    <a:cubicBezTo>
                      <a:pt x="371558" y="1650617"/>
                      <a:pt x="372655" y="1650763"/>
                      <a:pt x="373641" y="1650690"/>
                    </a:cubicBezTo>
                    <a:lnTo>
                      <a:pt x="368379" y="1666478"/>
                    </a:lnTo>
                    <a:cubicBezTo>
                      <a:pt x="363409" y="1672033"/>
                      <a:pt x="361070" y="1678465"/>
                      <a:pt x="361362" y="1685774"/>
                    </a:cubicBezTo>
                    <a:lnTo>
                      <a:pt x="352591" y="1687528"/>
                    </a:lnTo>
                    <a:lnTo>
                      <a:pt x="352591" y="1713841"/>
                    </a:lnTo>
                    <a:cubicBezTo>
                      <a:pt x="350070" y="1716582"/>
                      <a:pt x="348535" y="1719871"/>
                      <a:pt x="347986" y="1723708"/>
                    </a:cubicBezTo>
                    <a:cubicBezTo>
                      <a:pt x="347438" y="1727545"/>
                      <a:pt x="347219" y="1731273"/>
                      <a:pt x="347329" y="1734891"/>
                    </a:cubicBezTo>
                    <a:lnTo>
                      <a:pt x="333295" y="1743662"/>
                    </a:lnTo>
                    <a:cubicBezTo>
                      <a:pt x="333405" y="1746403"/>
                      <a:pt x="333186" y="1748815"/>
                      <a:pt x="332637" y="1750898"/>
                    </a:cubicBezTo>
                    <a:cubicBezTo>
                      <a:pt x="332089" y="1752981"/>
                      <a:pt x="330554" y="1754077"/>
                      <a:pt x="328033" y="1754187"/>
                    </a:cubicBezTo>
                    <a:lnTo>
                      <a:pt x="319262" y="1754187"/>
                    </a:lnTo>
                    <a:lnTo>
                      <a:pt x="312245" y="1775237"/>
                    </a:lnTo>
                    <a:lnTo>
                      <a:pt x="305228" y="1784008"/>
                    </a:lnTo>
                    <a:cubicBezTo>
                      <a:pt x="305301" y="1785141"/>
                      <a:pt x="305155" y="1786822"/>
                      <a:pt x="304790" y="1789052"/>
                    </a:cubicBezTo>
                    <a:cubicBezTo>
                      <a:pt x="304424" y="1791281"/>
                      <a:pt x="303401" y="1792523"/>
                      <a:pt x="301720" y="1792779"/>
                    </a:cubicBezTo>
                    <a:lnTo>
                      <a:pt x="299966" y="1792779"/>
                    </a:lnTo>
                    <a:cubicBezTo>
                      <a:pt x="297298" y="1793802"/>
                      <a:pt x="295178" y="1795703"/>
                      <a:pt x="293607" y="1798480"/>
                    </a:cubicBezTo>
                    <a:cubicBezTo>
                      <a:pt x="292035" y="1801258"/>
                      <a:pt x="291231" y="1804035"/>
                      <a:pt x="291195" y="1806813"/>
                    </a:cubicBezTo>
                    <a:cubicBezTo>
                      <a:pt x="290610" y="1818215"/>
                      <a:pt x="288271" y="1823478"/>
                      <a:pt x="284178" y="1822600"/>
                    </a:cubicBezTo>
                    <a:cubicBezTo>
                      <a:pt x="280085" y="1821723"/>
                      <a:pt x="277746" y="1825232"/>
                      <a:pt x="277161" y="1833125"/>
                    </a:cubicBezTo>
                    <a:cubicBezTo>
                      <a:pt x="271168" y="1842847"/>
                      <a:pt x="265613" y="1852787"/>
                      <a:pt x="260496" y="1862947"/>
                    </a:cubicBezTo>
                    <a:cubicBezTo>
                      <a:pt x="255380" y="1873106"/>
                      <a:pt x="249825" y="1883047"/>
                      <a:pt x="243832" y="1892768"/>
                    </a:cubicBezTo>
                    <a:cubicBezTo>
                      <a:pt x="238094" y="1890392"/>
                      <a:pt x="235097" y="1892951"/>
                      <a:pt x="234841" y="1900442"/>
                    </a:cubicBezTo>
                    <a:cubicBezTo>
                      <a:pt x="234586" y="1907934"/>
                      <a:pt x="234659" y="1913562"/>
                      <a:pt x="235061" y="1917326"/>
                    </a:cubicBezTo>
                    <a:lnTo>
                      <a:pt x="222781" y="1927852"/>
                    </a:lnTo>
                    <a:cubicBezTo>
                      <a:pt x="222891" y="1912795"/>
                      <a:pt x="226180" y="1898615"/>
                      <a:pt x="232649" y="1885313"/>
                    </a:cubicBezTo>
                    <a:cubicBezTo>
                      <a:pt x="239117" y="1872010"/>
                      <a:pt x="242845" y="1860462"/>
                      <a:pt x="243832" y="1850667"/>
                    </a:cubicBezTo>
                    <a:lnTo>
                      <a:pt x="250848" y="1834880"/>
                    </a:lnTo>
                    <a:cubicBezTo>
                      <a:pt x="251177" y="1824574"/>
                      <a:pt x="254028" y="1807471"/>
                      <a:pt x="259400" y="1783570"/>
                    </a:cubicBezTo>
                    <a:cubicBezTo>
                      <a:pt x="264772" y="1759669"/>
                      <a:pt x="270693" y="1743443"/>
                      <a:pt x="277161" y="1734891"/>
                    </a:cubicBezTo>
                    <a:lnTo>
                      <a:pt x="284178" y="1717349"/>
                    </a:lnTo>
                    <a:cubicBezTo>
                      <a:pt x="283886" y="1712562"/>
                      <a:pt x="282716" y="1709419"/>
                      <a:pt x="280670" y="1707920"/>
                    </a:cubicBezTo>
                    <a:cubicBezTo>
                      <a:pt x="278623" y="1706422"/>
                      <a:pt x="277454" y="1703718"/>
                      <a:pt x="277161" y="1699807"/>
                    </a:cubicBezTo>
                    <a:lnTo>
                      <a:pt x="284178" y="1684020"/>
                    </a:lnTo>
                    <a:cubicBezTo>
                      <a:pt x="286773" y="1682083"/>
                      <a:pt x="288600" y="1679378"/>
                      <a:pt x="289660" y="1675907"/>
                    </a:cubicBezTo>
                    <a:cubicBezTo>
                      <a:pt x="290720" y="1672435"/>
                      <a:pt x="291231" y="1669292"/>
                      <a:pt x="291195" y="1666478"/>
                    </a:cubicBezTo>
                    <a:lnTo>
                      <a:pt x="299966" y="1661215"/>
                    </a:lnTo>
                    <a:cubicBezTo>
                      <a:pt x="298613" y="1653650"/>
                      <a:pt x="299564" y="1644660"/>
                      <a:pt x="302816" y="1634245"/>
                    </a:cubicBezTo>
                    <a:cubicBezTo>
                      <a:pt x="306069" y="1623829"/>
                      <a:pt x="309212" y="1615277"/>
                      <a:pt x="312245" y="1608590"/>
                    </a:cubicBezTo>
                    <a:cubicBezTo>
                      <a:pt x="307055" y="1607639"/>
                      <a:pt x="306471" y="1603400"/>
                      <a:pt x="310491" y="1595872"/>
                    </a:cubicBezTo>
                    <a:cubicBezTo>
                      <a:pt x="314511" y="1588343"/>
                      <a:pt x="317434" y="1583227"/>
                      <a:pt x="319262" y="1580523"/>
                    </a:cubicBezTo>
                    <a:lnTo>
                      <a:pt x="326278" y="1538422"/>
                    </a:lnTo>
                    <a:cubicBezTo>
                      <a:pt x="329787" y="1538422"/>
                      <a:pt x="331541" y="1536668"/>
                      <a:pt x="331541" y="1533160"/>
                    </a:cubicBezTo>
                    <a:cubicBezTo>
                      <a:pt x="331468" y="1531113"/>
                      <a:pt x="330737" y="1528628"/>
                      <a:pt x="329348" y="1525704"/>
                    </a:cubicBezTo>
                    <a:cubicBezTo>
                      <a:pt x="327959" y="1522781"/>
                      <a:pt x="326351" y="1521172"/>
                      <a:pt x="324524" y="1520880"/>
                    </a:cubicBezTo>
                    <a:cubicBezTo>
                      <a:pt x="322003" y="1521172"/>
                      <a:pt x="320468" y="1522781"/>
                      <a:pt x="319919" y="1525704"/>
                    </a:cubicBezTo>
                    <a:cubicBezTo>
                      <a:pt x="319371" y="1528628"/>
                      <a:pt x="319152" y="1531113"/>
                      <a:pt x="319262" y="1533160"/>
                    </a:cubicBezTo>
                    <a:cubicBezTo>
                      <a:pt x="316667" y="1533269"/>
                      <a:pt x="314840" y="1534365"/>
                      <a:pt x="313780" y="1536449"/>
                    </a:cubicBezTo>
                    <a:cubicBezTo>
                      <a:pt x="312720" y="1538532"/>
                      <a:pt x="312208" y="1540944"/>
                      <a:pt x="312245" y="1543685"/>
                    </a:cubicBezTo>
                    <a:cubicBezTo>
                      <a:pt x="311368" y="1555489"/>
                      <a:pt x="307859" y="1566964"/>
                      <a:pt x="301720" y="1578111"/>
                    </a:cubicBezTo>
                    <a:cubicBezTo>
                      <a:pt x="295580" y="1589257"/>
                      <a:pt x="292072" y="1597662"/>
                      <a:pt x="291195" y="1603327"/>
                    </a:cubicBezTo>
                    <a:cubicBezTo>
                      <a:pt x="291231" y="1603546"/>
                      <a:pt x="291158" y="1604423"/>
                      <a:pt x="290975" y="1605958"/>
                    </a:cubicBezTo>
                    <a:cubicBezTo>
                      <a:pt x="290793" y="1607493"/>
                      <a:pt x="290281" y="1608370"/>
                      <a:pt x="289440" y="1608590"/>
                    </a:cubicBezTo>
                    <a:cubicBezTo>
                      <a:pt x="289221" y="1608188"/>
                      <a:pt x="288344" y="1606360"/>
                      <a:pt x="286809" y="1603108"/>
                    </a:cubicBezTo>
                    <a:cubicBezTo>
                      <a:pt x="285274" y="1599855"/>
                      <a:pt x="284397" y="1597589"/>
                      <a:pt x="284178" y="1596310"/>
                    </a:cubicBezTo>
                    <a:lnTo>
                      <a:pt x="284178" y="1569997"/>
                    </a:lnTo>
                    <a:cubicBezTo>
                      <a:pt x="287065" y="1566379"/>
                      <a:pt x="290062" y="1562213"/>
                      <a:pt x="293168" y="1557499"/>
                    </a:cubicBezTo>
                    <a:cubicBezTo>
                      <a:pt x="296274" y="1552785"/>
                      <a:pt x="297956" y="1548180"/>
                      <a:pt x="298211" y="1543685"/>
                    </a:cubicBezTo>
                    <a:cubicBezTo>
                      <a:pt x="298138" y="1541930"/>
                      <a:pt x="297407" y="1540615"/>
                      <a:pt x="296019" y="1539738"/>
                    </a:cubicBezTo>
                    <a:cubicBezTo>
                      <a:pt x="294630" y="1538861"/>
                      <a:pt x="293022" y="1538422"/>
                      <a:pt x="291195" y="1538422"/>
                    </a:cubicBezTo>
                    <a:lnTo>
                      <a:pt x="299966" y="1519126"/>
                    </a:lnTo>
                    <a:cubicBezTo>
                      <a:pt x="305082" y="1518614"/>
                      <a:pt x="307128" y="1516568"/>
                      <a:pt x="306105" y="1512986"/>
                    </a:cubicBezTo>
                    <a:cubicBezTo>
                      <a:pt x="305082" y="1509405"/>
                      <a:pt x="307128" y="1507358"/>
                      <a:pt x="312245" y="1506847"/>
                    </a:cubicBezTo>
                    <a:lnTo>
                      <a:pt x="312245" y="1485796"/>
                    </a:lnTo>
                    <a:cubicBezTo>
                      <a:pt x="306325" y="1494348"/>
                      <a:pt x="299746" y="1505312"/>
                      <a:pt x="292510" y="1518687"/>
                    </a:cubicBezTo>
                    <a:cubicBezTo>
                      <a:pt x="285274" y="1532063"/>
                      <a:pt x="281327" y="1543904"/>
                      <a:pt x="280670" y="1554210"/>
                    </a:cubicBezTo>
                    <a:lnTo>
                      <a:pt x="271899" y="1559472"/>
                    </a:lnTo>
                    <a:cubicBezTo>
                      <a:pt x="271935" y="1561446"/>
                      <a:pt x="271424" y="1563639"/>
                      <a:pt x="270364" y="1566051"/>
                    </a:cubicBezTo>
                    <a:cubicBezTo>
                      <a:pt x="269304" y="1568462"/>
                      <a:pt x="267477" y="1569778"/>
                      <a:pt x="264882" y="1569997"/>
                    </a:cubicBezTo>
                    <a:cubicBezTo>
                      <a:pt x="259692" y="1573214"/>
                      <a:pt x="257353" y="1578184"/>
                      <a:pt x="257865" y="1584908"/>
                    </a:cubicBezTo>
                    <a:cubicBezTo>
                      <a:pt x="258377" y="1591632"/>
                      <a:pt x="256038" y="1596603"/>
                      <a:pt x="250848" y="1599819"/>
                    </a:cubicBezTo>
                    <a:lnTo>
                      <a:pt x="228044" y="1631394"/>
                    </a:lnTo>
                    <a:cubicBezTo>
                      <a:pt x="227678" y="1636072"/>
                      <a:pt x="224901" y="1643381"/>
                      <a:pt x="219712" y="1653321"/>
                    </a:cubicBezTo>
                    <a:cubicBezTo>
                      <a:pt x="214522" y="1663262"/>
                      <a:pt x="209113" y="1668817"/>
                      <a:pt x="203485" y="1669986"/>
                    </a:cubicBezTo>
                    <a:cubicBezTo>
                      <a:pt x="202023" y="1669694"/>
                      <a:pt x="201439" y="1668524"/>
                      <a:pt x="201731" y="1666478"/>
                    </a:cubicBezTo>
                    <a:lnTo>
                      <a:pt x="201731" y="1650690"/>
                    </a:lnTo>
                    <a:lnTo>
                      <a:pt x="208748" y="1641919"/>
                    </a:lnTo>
                    <a:cubicBezTo>
                      <a:pt x="208565" y="1636693"/>
                      <a:pt x="209369" y="1630042"/>
                      <a:pt x="211160" y="1621965"/>
                    </a:cubicBezTo>
                    <a:cubicBezTo>
                      <a:pt x="212951" y="1613889"/>
                      <a:pt x="216824" y="1609430"/>
                      <a:pt x="222781" y="1608590"/>
                    </a:cubicBezTo>
                    <a:cubicBezTo>
                      <a:pt x="225651" y="1596061"/>
                      <a:pt x="232191" y="1575314"/>
                      <a:pt x="242402" y="1546348"/>
                    </a:cubicBezTo>
                    <a:cubicBezTo>
                      <a:pt x="252613" y="1517383"/>
                      <a:pt x="263312" y="1488709"/>
                      <a:pt x="274497" y="1460328"/>
                    </a:cubicBezTo>
                    <a:cubicBezTo>
                      <a:pt x="285683" y="1431947"/>
                      <a:pt x="294172" y="1412370"/>
                      <a:pt x="299966" y="1401595"/>
                    </a:cubicBezTo>
                    <a:cubicBezTo>
                      <a:pt x="300185" y="1398379"/>
                      <a:pt x="301062" y="1396040"/>
                      <a:pt x="302597" y="1394579"/>
                    </a:cubicBezTo>
                    <a:cubicBezTo>
                      <a:pt x="304132" y="1393117"/>
                      <a:pt x="305009" y="1390778"/>
                      <a:pt x="305228" y="1387562"/>
                    </a:cubicBezTo>
                    <a:cubicBezTo>
                      <a:pt x="307823" y="1385662"/>
                      <a:pt x="309650" y="1382884"/>
                      <a:pt x="310710" y="1379230"/>
                    </a:cubicBezTo>
                    <a:cubicBezTo>
                      <a:pt x="311770" y="1375575"/>
                      <a:pt x="312281" y="1371920"/>
                      <a:pt x="312245" y="1368266"/>
                    </a:cubicBezTo>
                    <a:cubicBezTo>
                      <a:pt x="312281" y="1367206"/>
                      <a:pt x="312208" y="1365817"/>
                      <a:pt x="312026" y="1364100"/>
                    </a:cubicBezTo>
                    <a:cubicBezTo>
                      <a:pt x="311843" y="1362382"/>
                      <a:pt x="311331" y="1361432"/>
                      <a:pt x="310491" y="1361249"/>
                    </a:cubicBezTo>
                    <a:cubicBezTo>
                      <a:pt x="308517" y="1362199"/>
                      <a:pt x="306325" y="1366439"/>
                      <a:pt x="303913" y="1373967"/>
                    </a:cubicBezTo>
                    <a:cubicBezTo>
                      <a:pt x="301500" y="1381495"/>
                      <a:pt x="300185" y="1386612"/>
                      <a:pt x="299966" y="1389316"/>
                    </a:cubicBezTo>
                    <a:cubicBezTo>
                      <a:pt x="292949" y="1390339"/>
                      <a:pt x="288563" y="1394433"/>
                      <a:pt x="286809" y="1401595"/>
                    </a:cubicBezTo>
                    <a:cubicBezTo>
                      <a:pt x="285055" y="1408758"/>
                      <a:pt x="280670" y="1412851"/>
                      <a:pt x="273653" y="1413875"/>
                    </a:cubicBezTo>
                    <a:lnTo>
                      <a:pt x="257865" y="1452467"/>
                    </a:lnTo>
                    <a:cubicBezTo>
                      <a:pt x="257025" y="1457218"/>
                      <a:pt x="253443" y="1464819"/>
                      <a:pt x="247121" y="1475271"/>
                    </a:cubicBezTo>
                    <a:cubicBezTo>
                      <a:pt x="240798" y="1485723"/>
                      <a:pt x="236778" y="1491571"/>
                      <a:pt x="235061" y="1492813"/>
                    </a:cubicBezTo>
                    <a:lnTo>
                      <a:pt x="228044" y="1492813"/>
                    </a:lnTo>
                    <a:cubicBezTo>
                      <a:pt x="228044" y="1495627"/>
                      <a:pt x="227605" y="1498770"/>
                      <a:pt x="226728" y="1502242"/>
                    </a:cubicBezTo>
                    <a:cubicBezTo>
                      <a:pt x="225851" y="1505714"/>
                      <a:pt x="224536" y="1508418"/>
                      <a:pt x="222781" y="1510355"/>
                    </a:cubicBezTo>
                    <a:cubicBezTo>
                      <a:pt x="222197" y="1516897"/>
                      <a:pt x="219858" y="1522232"/>
                      <a:pt x="215765" y="1526362"/>
                    </a:cubicBezTo>
                    <a:cubicBezTo>
                      <a:pt x="211671" y="1530492"/>
                      <a:pt x="209333" y="1536266"/>
                      <a:pt x="208748" y="1543685"/>
                    </a:cubicBezTo>
                    <a:lnTo>
                      <a:pt x="194714" y="1554210"/>
                    </a:lnTo>
                    <a:lnTo>
                      <a:pt x="194714" y="1582277"/>
                    </a:lnTo>
                    <a:cubicBezTo>
                      <a:pt x="192887" y="1582167"/>
                      <a:pt x="191279" y="1582386"/>
                      <a:pt x="189890" y="1582935"/>
                    </a:cubicBezTo>
                    <a:cubicBezTo>
                      <a:pt x="188502" y="1583483"/>
                      <a:pt x="187771" y="1585018"/>
                      <a:pt x="187698" y="1587539"/>
                    </a:cubicBezTo>
                    <a:cubicBezTo>
                      <a:pt x="187807" y="1589367"/>
                      <a:pt x="187588" y="1590975"/>
                      <a:pt x="187040" y="1592363"/>
                    </a:cubicBezTo>
                    <a:cubicBezTo>
                      <a:pt x="186492" y="1593752"/>
                      <a:pt x="184957" y="1594483"/>
                      <a:pt x="182435" y="1594556"/>
                    </a:cubicBezTo>
                    <a:cubicBezTo>
                      <a:pt x="180571" y="1597151"/>
                      <a:pt x="178159" y="1598978"/>
                      <a:pt x="175199" y="1600038"/>
                    </a:cubicBezTo>
                    <a:cubicBezTo>
                      <a:pt x="172239" y="1601098"/>
                      <a:pt x="169388" y="1601609"/>
                      <a:pt x="166647" y="1601573"/>
                    </a:cubicBezTo>
                    <a:lnTo>
                      <a:pt x="164893" y="1624377"/>
                    </a:lnTo>
                    <a:cubicBezTo>
                      <a:pt x="161312" y="1624560"/>
                      <a:pt x="158388" y="1624195"/>
                      <a:pt x="156122" y="1623281"/>
                    </a:cubicBezTo>
                    <a:cubicBezTo>
                      <a:pt x="153856" y="1622367"/>
                      <a:pt x="152687" y="1619809"/>
                      <a:pt x="152614" y="1615606"/>
                    </a:cubicBezTo>
                    <a:lnTo>
                      <a:pt x="152614" y="1606835"/>
                    </a:lnTo>
                    <a:cubicBezTo>
                      <a:pt x="157511" y="1603181"/>
                      <a:pt x="159996" y="1596018"/>
                      <a:pt x="160069" y="1585347"/>
                    </a:cubicBezTo>
                    <a:cubicBezTo>
                      <a:pt x="160142" y="1574675"/>
                      <a:pt x="159996" y="1566635"/>
                      <a:pt x="159631" y="1561226"/>
                    </a:cubicBezTo>
                    <a:cubicBezTo>
                      <a:pt x="160690" y="1561300"/>
                      <a:pt x="162079" y="1561153"/>
                      <a:pt x="163797" y="1560788"/>
                    </a:cubicBezTo>
                    <a:cubicBezTo>
                      <a:pt x="165514" y="1560423"/>
                      <a:pt x="166465" y="1559399"/>
                      <a:pt x="166647" y="1557718"/>
                    </a:cubicBezTo>
                    <a:cubicBezTo>
                      <a:pt x="166465" y="1555854"/>
                      <a:pt x="165514" y="1553881"/>
                      <a:pt x="163797" y="1551798"/>
                    </a:cubicBezTo>
                    <a:cubicBezTo>
                      <a:pt x="162079" y="1549715"/>
                      <a:pt x="160690" y="1548180"/>
                      <a:pt x="159631" y="1547193"/>
                    </a:cubicBezTo>
                    <a:lnTo>
                      <a:pt x="159631" y="1513863"/>
                    </a:lnTo>
                    <a:cubicBezTo>
                      <a:pt x="170375" y="1513571"/>
                      <a:pt x="175199" y="1510647"/>
                      <a:pt x="174103" y="1505093"/>
                    </a:cubicBezTo>
                    <a:cubicBezTo>
                      <a:pt x="173006" y="1499538"/>
                      <a:pt x="175199" y="1493106"/>
                      <a:pt x="180681" y="1485796"/>
                    </a:cubicBezTo>
                    <a:lnTo>
                      <a:pt x="180681" y="1455975"/>
                    </a:lnTo>
                    <a:cubicBezTo>
                      <a:pt x="183276" y="1454038"/>
                      <a:pt x="185103" y="1451334"/>
                      <a:pt x="186163" y="1447862"/>
                    </a:cubicBezTo>
                    <a:cubicBezTo>
                      <a:pt x="187223" y="1444390"/>
                      <a:pt x="187734" y="1441247"/>
                      <a:pt x="187698" y="1438433"/>
                    </a:cubicBezTo>
                    <a:cubicBezTo>
                      <a:pt x="187588" y="1437300"/>
                      <a:pt x="186930" y="1435619"/>
                      <a:pt x="185724" y="1433390"/>
                    </a:cubicBezTo>
                    <a:cubicBezTo>
                      <a:pt x="184518" y="1431161"/>
                      <a:pt x="183422" y="1429918"/>
                      <a:pt x="182435" y="1429662"/>
                    </a:cubicBezTo>
                    <a:cubicBezTo>
                      <a:pt x="181594" y="1429882"/>
                      <a:pt x="181083" y="1430759"/>
                      <a:pt x="180900" y="1432294"/>
                    </a:cubicBezTo>
                    <a:cubicBezTo>
                      <a:pt x="180717" y="1433829"/>
                      <a:pt x="180644" y="1434706"/>
                      <a:pt x="180681" y="1434925"/>
                    </a:cubicBezTo>
                    <a:lnTo>
                      <a:pt x="163139" y="1427908"/>
                    </a:lnTo>
                    <a:cubicBezTo>
                      <a:pt x="163943" y="1423486"/>
                      <a:pt x="163212" y="1420051"/>
                      <a:pt x="160946" y="1417602"/>
                    </a:cubicBezTo>
                    <a:cubicBezTo>
                      <a:pt x="158680" y="1415154"/>
                      <a:pt x="155318" y="1413911"/>
                      <a:pt x="150860" y="1413875"/>
                    </a:cubicBezTo>
                    <a:lnTo>
                      <a:pt x="140335" y="1396333"/>
                    </a:lnTo>
                    <a:lnTo>
                      <a:pt x="147351" y="1392825"/>
                    </a:lnTo>
                    <a:lnTo>
                      <a:pt x="147351" y="1345461"/>
                    </a:lnTo>
                    <a:lnTo>
                      <a:pt x="152614" y="1336690"/>
                    </a:lnTo>
                    <a:cubicBezTo>
                      <a:pt x="155209" y="1335667"/>
                      <a:pt x="157036" y="1333767"/>
                      <a:pt x="158096" y="1330989"/>
                    </a:cubicBezTo>
                    <a:cubicBezTo>
                      <a:pt x="159155" y="1328212"/>
                      <a:pt x="159667" y="1325434"/>
                      <a:pt x="159631" y="1322657"/>
                    </a:cubicBezTo>
                    <a:cubicBezTo>
                      <a:pt x="162810" y="1319331"/>
                      <a:pt x="164784" y="1314580"/>
                      <a:pt x="165551" y="1308404"/>
                    </a:cubicBezTo>
                    <a:cubicBezTo>
                      <a:pt x="166318" y="1302228"/>
                      <a:pt x="167853" y="1298793"/>
                      <a:pt x="170156" y="1298098"/>
                    </a:cubicBezTo>
                    <a:cubicBezTo>
                      <a:pt x="172750" y="1298208"/>
                      <a:pt x="175016" y="1298866"/>
                      <a:pt x="176953" y="1300072"/>
                    </a:cubicBezTo>
                    <a:cubicBezTo>
                      <a:pt x="178890" y="1301278"/>
                      <a:pt x="180717" y="1302374"/>
                      <a:pt x="182435" y="1303361"/>
                    </a:cubicBezTo>
                    <a:cubicBezTo>
                      <a:pt x="184957" y="1303069"/>
                      <a:pt x="186492" y="1301461"/>
                      <a:pt x="187040" y="1298537"/>
                    </a:cubicBezTo>
                    <a:cubicBezTo>
                      <a:pt x="187588" y="1295613"/>
                      <a:pt x="187807" y="1293128"/>
                      <a:pt x="187698" y="1291082"/>
                    </a:cubicBezTo>
                    <a:lnTo>
                      <a:pt x="201731" y="1257752"/>
                    </a:lnTo>
                    <a:cubicBezTo>
                      <a:pt x="201841" y="1253476"/>
                      <a:pt x="202499" y="1249310"/>
                      <a:pt x="203705" y="1245253"/>
                    </a:cubicBezTo>
                    <a:lnTo>
                      <a:pt x="205240" y="1238807"/>
                    </a:lnTo>
                    <a:lnTo>
                      <a:pt x="208748" y="1229685"/>
                    </a:lnTo>
                    <a:lnTo>
                      <a:pt x="208748" y="1227931"/>
                    </a:lnTo>
                    <a:lnTo>
                      <a:pt x="208748" y="1222668"/>
                    </a:lnTo>
                    <a:lnTo>
                      <a:pt x="212256" y="1217406"/>
                    </a:lnTo>
                    <a:lnTo>
                      <a:pt x="214010" y="1217406"/>
                    </a:lnTo>
                    <a:cubicBezTo>
                      <a:pt x="214303" y="1223619"/>
                      <a:pt x="216349" y="1219964"/>
                      <a:pt x="220150" y="1206442"/>
                    </a:cubicBezTo>
                    <a:cubicBezTo>
                      <a:pt x="223951" y="1192920"/>
                      <a:pt x="227752" y="1184880"/>
                      <a:pt x="231552" y="1182322"/>
                    </a:cubicBezTo>
                    <a:lnTo>
                      <a:pt x="235061" y="1163026"/>
                    </a:lnTo>
                    <a:lnTo>
                      <a:pt x="247340" y="1143730"/>
                    </a:lnTo>
                    <a:cubicBezTo>
                      <a:pt x="247632" y="1139637"/>
                      <a:pt x="248802" y="1136421"/>
                      <a:pt x="250848" y="1134082"/>
                    </a:cubicBezTo>
                    <a:cubicBezTo>
                      <a:pt x="252895" y="1131743"/>
                      <a:pt x="254064" y="1128527"/>
                      <a:pt x="254357" y="1124434"/>
                    </a:cubicBezTo>
                    <a:cubicBezTo>
                      <a:pt x="256111" y="1121729"/>
                      <a:pt x="257427" y="1118806"/>
                      <a:pt x="258304" y="1115663"/>
                    </a:cubicBezTo>
                    <a:cubicBezTo>
                      <a:pt x="259181" y="1112520"/>
                      <a:pt x="259619" y="1109596"/>
                      <a:pt x="259619" y="1106892"/>
                    </a:cubicBezTo>
                    <a:cubicBezTo>
                      <a:pt x="255745" y="1111351"/>
                      <a:pt x="251652" y="1116467"/>
                      <a:pt x="247340" y="1122241"/>
                    </a:cubicBezTo>
                    <a:cubicBezTo>
                      <a:pt x="243028" y="1128015"/>
                      <a:pt x="240689" y="1134009"/>
                      <a:pt x="240323" y="1140221"/>
                    </a:cubicBezTo>
                    <a:lnTo>
                      <a:pt x="231552" y="1145484"/>
                    </a:lnTo>
                    <a:cubicBezTo>
                      <a:pt x="231479" y="1150929"/>
                      <a:pt x="230310" y="1156704"/>
                      <a:pt x="228044" y="1162807"/>
                    </a:cubicBezTo>
                    <a:cubicBezTo>
                      <a:pt x="225778" y="1168910"/>
                      <a:pt x="222854" y="1174245"/>
                      <a:pt x="219273" y="1178814"/>
                    </a:cubicBezTo>
                    <a:cubicBezTo>
                      <a:pt x="218688" y="1185684"/>
                      <a:pt x="216349" y="1192116"/>
                      <a:pt x="212256" y="1198110"/>
                    </a:cubicBezTo>
                    <a:cubicBezTo>
                      <a:pt x="208163" y="1204103"/>
                      <a:pt x="205824" y="1210535"/>
                      <a:pt x="205239" y="1217406"/>
                    </a:cubicBezTo>
                    <a:cubicBezTo>
                      <a:pt x="200269" y="1217113"/>
                      <a:pt x="197930" y="1214190"/>
                      <a:pt x="198223" y="1208635"/>
                    </a:cubicBezTo>
                    <a:cubicBezTo>
                      <a:pt x="198296" y="1204213"/>
                      <a:pt x="199027" y="1199900"/>
                      <a:pt x="200415" y="1195698"/>
                    </a:cubicBezTo>
                    <a:cubicBezTo>
                      <a:pt x="201804" y="1191495"/>
                      <a:pt x="203412" y="1187621"/>
                      <a:pt x="205239" y="1184076"/>
                    </a:cubicBezTo>
                    <a:cubicBezTo>
                      <a:pt x="205203" y="1181299"/>
                      <a:pt x="205715" y="1178521"/>
                      <a:pt x="206774" y="1175744"/>
                    </a:cubicBezTo>
                    <a:cubicBezTo>
                      <a:pt x="207834" y="1172966"/>
                      <a:pt x="209661" y="1171066"/>
                      <a:pt x="212256" y="1170043"/>
                    </a:cubicBezTo>
                    <a:cubicBezTo>
                      <a:pt x="212549" y="1165876"/>
                      <a:pt x="213718" y="1162368"/>
                      <a:pt x="215765" y="1159518"/>
                    </a:cubicBezTo>
                    <a:cubicBezTo>
                      <a:pt x="217811" y="1156667"/>
                      <a:pt x="218981" y="1153159"/>
                      <a:pt x="219273" y="1148992"/>
                    </a:cubicBezTo>
                    <a:cubicBezTo>
                      <a:pt x="223658" y="1147969"/>
                      <a:pt x="227167" y="1142999"/>
                      <a:pt x="229798" y="1134082"/>
                    </a:cubicBezTo>
                    <a:cubicBezTo>
                      <a:pt x="232429" y="1125165"/>
                      <a:pt x="234184" y="1118440"/>
                      <a:pt x="235061" y="1113909"/>
                    </a:cubicBezTo>
                    <a:cubicBezTo>
                      <a:pt x="240542" y="1106819"/>
                      <a:pt x="245805" y="1099071"/>
                      <a:pt x="250848" y="1090666"/>
                    </a:cubicBezTo>
                    <a:cubicBezTo>
                      <a:pt x="255892" y="1082260"/>
                      <a:pt x="259400" y="1073635"/>
                      <a:pt x="261373" y="1064791"/>
                    </a:cubicBezTo>
                    <a:lnTo>
                      <a:pt x="273653" y="1050758"/>
                    </a:lnTo>
                    <a:cubicBezTo>
                      <a:pt x="274238" y="1043960"/>
                      <a:pt x="276576" y="1037821"/>
                      <a:pt x="280670" y="1032339"/>
                    </a:cubicBezTo>
                    <a:cubicBezTo>
                      <a:pt x="284763" y="1026857"/>
                      <a:pt x="287102" y="1020717"/>
                      <a:pt x="287686" y="1013920"/>
                    </a:cubicBezTo>
                    <a:cubicBezTo>
                      <a:pt x="292401" y="1010302"/>
                      <a:pt x="297005" y="1005697"/>
                      <a:pt x="301500" y="1000106"/>
                    </a:cubicBezTo>
                    <a:cubicBezTo>
                      <a:pt x="305996" y="994514"/>
                      <a:pt x="308408" y="988594"/>
                      <a:pt x="308737" y="982345"/>
                    </a:cubicBezTo>
                    <a:cubicBezTo>
                      <a:pt x="311331" y="980408"/>
                      <a:pt x="313159" y="977703"/>
                      <a:pt x="314218" y="974231"/>
                    </a:cubicBezTo>
                    <a:cubicBezTo>
                      <a:pt x="315278" y="970760"/>
                      <a:pt x="315790" y="967617"/>
                      <a:pt x="315753" y="964803"/>
                    </a:cubicBezTo>
                    <a:cubicBezTo>
                      <a:pt x="315973" y="963377"/>
                      <a:pt x="316850" y="960527"/>
                      <a:pt x="318385" y="956251"/>
                    </a:cubicBezTo>
                    <a:cubicBezTo>
                      <a:pt x="319919" y="951975"/>
                      <a:pt x="320797" y="949563"/>
                      <a:pt x="321016" y="949015"/>
                    </a:cubicBezTo>
                    <a:cubicBezTo>
                      <a:pt x="321856" y="949234"/>
                      <a:pt x="322368" y="950111"/>
                      <a:pt x="322551" y="951646"/>
                    </a:cubicBezTo>
                    <a:cubicBezTo>
                      <a:pt x="322733" y="953181"/>
                      <a:pt x="322807" y="954058"/>
                      <a:pt x="322770" y="954278"/>
                    </a:cubicBezTo>
                    <a:lnTo>
                      <a:pt x="336803" y="943753"/>
                    </a:lnTo>
                    <a:cubicBezTo>
                      <a:pt x="334903" y="941158"/>
                      <a:pt x="333003" y="938453"/>
                      <a:pt x="331102" y="935639"/>
                    </a:cubicBezTo>
                    <a:cubicBezTo>
                      <a:pt x="329202" y="932825"/>
                      <a:pt x="328179" y="929682"/>
                      <a:pt x="328033" y="926211"/>
                    </a:cubicBezTo>
                    <a:cubicBezTo>
                      <a:pt x="328106" y="924456"/>
                      <a:pt x="328837" y="923141"/>
                      <a:pt x="330225" y="922264"/>
                    </a:cubicBezTo>
                    <a:cubicBezTo>
                      <a:pt x="331614" y="921387"/>
                      <a:pt x="333222" y="920948"/>
                      <a:pt x="335049" y="920948"/>
                    </a:cubicBezTo>
                    <a:lnTo>
                      <a:pt x="343820" y="906914"/>
                    </a:lnTo>
                    <a:cubicBezTo>
                      <a:pt x="353359" y="910569"/>
                      <a:pt x="357525" y="908084"/>
                      <a:pt x="356319" y="899459"/>
                    </a:cubicBezTo>
                    <a:cubicBezTo>
                      <a:pt x="355113" y="890835"/>
                      <a:pt x="359718" y="885718"/>
                      <a:pt x="370133" y="884110"/>
                    </a:cubicBezTo>
                    <a:lnTo>
                      <a:pt x="371887" y="857797"/>
                    </a:lnTo>
                    <a:cubicBezTo>
                      <a:pt x="375323" y="857724"/>
                      <a:pt x="377661" y="856555"/>
                      <a:pt x="378904" y="854289"/>
                    </a:cubicBezTo>
                    <a:cubicBezTo>
                      <a:pt x="380147" y="852023"/>
                      <a:pt x="380731" y="849100"/>
                      <a:pt x="380658" y="845518"/>
                    </a:cubicBezTo>
                    <a:cubicBezTo>
                      <a:pt x="380475" y="841827"/>
                      <a:pt x="380402" y="837807"/>
                      <a:pt x="380439" y="833458"/>
                    </a:cubicBezTo>
                    <a:cubicBezTo>
                      <a:pt x="380475" y="829109"/>
                      <a:pt x="381718" y="825528"/>
                      <a:pt x="384167" y="822714"/>
                    </a:cubicBezTo>
                    <a:cubicBezTo>
                      <a:pt x="392864" y="827209"/>
                      <a:pt x="397396" y="825235"/>
                      <a:pt x="397762" y="816793"/>
                    </a:cubicBezTo>
                    <a:cubicBezTo>
                      <a:pt x="398127" y="808351"/>
                      <a:pt x="400027" y="803308"/>
                      <a:pt x="403463" y="801663"/>
                    </a:cubicBezTo>
                    <a:cubicBezTo>
                      <a:pt x="404303" y="801956"/>
                      <a:pt x="404815" y="803125"/>
                      <a:pt x="404998" y="805172"/>
                    </a:cubicBezTo>
                    <a:cubicBezTo>
                      <a:pt x="405180" y="807218"/>
                      <a:pt x="405253" y="808388"/>
                      <a:pt x="405217" y="808680"/>
                    </a:cubicBezTo>
                    <a:cubicBezTo>
                      <a:pt x="411539" y="803454"/>
                      <a:pt x="415998" y="796364"/>
                      <a:pt x="418593" y="787411"/>
                    </a:cubicBezTo>
                    <a:cubicBezTo>
                      <a:pt x="421187" y="778457"/>
                      <a:pt x="426084" y="772683"/>
                      <a:pt x="433284" y="770088"/>
                    </a:cubicBezTo>
                    <a:lnTo>
                      <a:pt x="433284" y="754300"/>
                    </a:lnTo>
                    <a:cubicBezTo>
                      <a:pt x="434636" y="752985"/>
                      <a:pt x="437194" y="750353"/>
                      <a:pt x="440958" y="746406"/>
                    </a:cubicBezTo>
                    <a:cubicBezTo>
                      <a:pt x="444723" y="742460"/>
                      <a:pt x="446842" y="739828"/>
                      <a:pt x="447317" y="738513"/>
                    </a:cubicBezTo>
                    <a:cubicBezTo>
                      <a:pt x="447135" y="736831"/>
                      <a:pt x="446184" y="735808"/>
                      <a:pt x="444467" y="735443"/>
                    </a:cubicBezTo>
                    <a:cubicBezTo>
                      <a:pt x="442749" y="735077"/>
                      <a:pt x="441360" y="734931"/>
                      <a:pt x="440301" y="735004"/>
                    </a:cubicBezTo>
                    <a:cubicBezTo>
                      <a:pt x="440045" y="738403"/>
                      <a:pt x="438364" y="740376"/>
                      <a:pt x="435257" y="740925"/>
                    </a:cubicBezTo>
                    <a:cubicBezTo>
                      <a:pt x="432151" y="741473"/>
                      <a:pt x="429154" y="741254"/>
                      <a:pt x="426267" y="740267"/>
                    </a:cubicBezTo>
                    <a:lnTo>
                      <a:pt x="415742" y="754300"/>
                    </a:lnTo>
                    <a:lnTo>
                      <a:pt x="398200" y="761317"/>
                    </a:lnTo>
                    <a:cubicBezTo>
                      <a:pt x="395423" y="764862"/>
                      <a:pt x="392645" y="768736"/>
                      <a:pt x="389868" y="772939"/>
                    </a:cubicBezTo>
                    <a:cubicBezTo>
                      <a:pt x="387090" y="777141"/>
                      <a:pt x="385190" y="781454"/>
                      <a:pt x="384167" y="785876"/>
                    </a:cubicBezTo>
                    <a:cubicBezTo>
                      <a:pt x="365704" y="789958"/>
                      <a:pt x="355851" y="793878"/>
                      <a:pt x="354605" y="797635"/>
                    </a:cubicBezTo>
                    <a:cubicBezTo>
                      <a:pt x="353360" y="801393"/>
                      <a:pt x="352212" y="805053"/>
                      <a:pt x="351162" y="808615"/>
                    </a:cubicBezTo>
                    <a:cubicBezTo>
                      <a:pt x="350111" y="812178"/>
                      <a:pt x="340648" y="815708"/>
                      <a:pt x="322770" y="819205"/>
                    </a:cubicBezTo>
                    <a:cubicBezTo>
                      <a:pt x="322843" y="822787"/>
                      <a:pt x="322258" y="825710"/>
                      <a:pt x="321016" y="827976"/>
                    </a:cubicBezTo>
                    <a:cubicBezTo>
                      <a:pt x="319773" y="830242"/>
                      <a:pt x="317434" y="831412"/>
                      <a:pt x="313999" y="831485"/>
                    </a:cubicBezTo>
                    <a:cubicBezTo>
                      <a:pt x="303474" y="832873"/>
                      <a:pt x="298650" y="838428"/>
                      <a:pt x="299527" y="848149"/>
                    </a:cubicBezTo>
                    <a:cubicBezTo>
                      <a:pt x="300404" y="857870"/>
                      <a:pt x="296457" y="863425"/>
                      <a:pt x="287686" y="864814"/>
                    </a:cubicBezTo>
                    <a:cubicBezTo>
                      <a:pt x="284909" y="864851"/>
                      <a:pt x="282131" y="864339"/>
                      <a:pt x="279354" y="863279"/>
                    </a:cubicBezTo>
                    <a:cubicBezTo>
                      <a:pt x="276576" y="862219"/>
                      <a:pt x="274676" y="860392"/>
                      <a:pt x="273653" y="857797"/>
                    </a:cubicBezTo>
                    <a:cubicBezTo>
                      <a:pt x="274530" y="852169"/>
                      <a:pt x="278038" y="847199"/>
                      <a:pt x="284178" y="842887"/>
                    </a:cubicBezTo>
                    <a:cubicBezTo>
                      <a:pt x="290318" y="838574"/>
                      <a:pt x="293826" y="831850"/>
                      <a:pt x="294703" y="822714"/>
                    </a:cubicBezTo>
                    <a:lnTo>
                      <a:pt x="306982" y="808680"/>
                    </a:lnTo>
                    <a:cubicBezTo>
                      <a:pt x="301537" y="809265"/>
                      <a:pt x="297517" y="811604"/>
                      <a:pt x="294922" y="815697"/>
                    </a:cubicBezTo>
                    <a:cubicBezTo>
                      <a:pt x="292328" y="819790"/>
                      <a:pt x="286992" y="822129"/>
                      <a:pt x="278915" y="822714"/>
                    </a:cubicBezTo>
                    <a:cubicBezTo>
                      <a:pt x="276065" y="822750"/>
                      <a:pt x="272995" y="823554"/>
                      <a:pt x="269706" y="825126"/>
                    </a:cubicBezTo>
                    <a:cubicBezTo>
                      <a:pt x="266417" y="826697"/>
                      <a:pt x="264224" y="828817"/>
                      <a:pt x="263128" y="831485"/>
                    </a:cubicBezTo>
                    <a:cubicBezTo>
                      <a:pt x="261227" y="831375"/>
                      <a:pt x="259327" y="831594"/>
                      <a:pt x="257427" y="832142"/>
                    </a:cubicBezTo>
                    <a:cubicBezTo>
                      <a:pt x="255526" y="832691"/>
                      <a:pt x="254503" y="834225"/>
                      <a:pt x="254357" y="836747"/>
                    </a:cubicBezTo>
                    <a:cubicBezTo>
                      <a:pt x="254941" y="838063"/>
                      <a:pt x="257280" y="838501"/>
                      <a:pt x="261373" y="838063"/>
                    </a:cubicBezTo>
                    <a:cubicBezTo>
                      <a:pt x="265467" y="837624"/>
                      <a:pt x="267805" y="838940"/>
                      <a:pt x="268390" y="842010"/>
                    </a:cubicBezTo>
                    <a:cubicBezTo>
                      <a:pt x="268244" y="844714"/>
                      <a:pt x="267221" y="847199"/>
                      <a:pt x="265320" y="849465"/>
                    </a:cubicBezTo>
                    <a:cubicBezTo>
                      <a:pt x="263420" y="851731"/>
                      <a:pt x="261520" y="853339"/>
                      <a:pt x="259619" y="854289"/>
                    </a:cubicBezTo>
                    <a:cubicBezTo>
                      <a:pt x="259692" y="855276"/>
                      <a:pt x="259546" y="856372"/>
                      <a:pt x="259181" y="857578"/>
                    </a:cubicBezTo>
                    <a:cubicBezTo>
                      <a:pt x="258815" y="858784"/>
                      <a:pt x="257792" y="859442"/>
                      <a:pt x="256111" y="859552"/>
                    </a:cubicBezTo>
                    <a:cubicBezTo>
                      <a:pt x="253516" y="859478"/>
                      <a:pt x="251250" y="858748"/>
                      <a:pt x="249313" y="857359"/>
                    </a:cubicBezTo>
                    <a:cubicBezTo>
                      <a:pt x="247377" y="855970"/>
                      <a:pt x="245549" y="854362"/>
                      <a:pt x="243832" y="852535"/>
                    </a:cubicBezTo>
                    <a:cubicBezTo>
                      <a:pt x="239446" y="857067"/>
                      <a:pt x="234622" y="861160"/>
                      <a:pt x="229360" y="864814"/>
                    </a:cubicBezTo>
                    <a:cubicBezTo>
                      <a:pt x="224097" y="868469"/>
                      <a:pt x="218396" y="870808"/>
                      <a:pt x="212256" y="871831"/>
                    </a:cubicBezTo>
                    <a:lnTo>
                      <a:pt x="198223" y="871831"/>
                    </a:lnTo>
                    <a:lnTo>
                      <a:pt x="196469" y="884110"/>
                    </a:lnTo>
                    <a:lnTo>
                      <a:pt x="178927" y="884110"/>
                    </a:lnTo>
                    <a:cubicBezTo>
                      <a:pt x="178342" y="890981"/>
                      <a:pt x="174687" y="896097"/>
                      <a:pt x="167963" y="899459"/>
                    </a:cubicBezTo>
                    <a:cubicBezTo>
                      <a:pt x="161239" y="902821"/>
                      <a:pt x="154953" y="905307"/>
                      <a:pt x="149105" y="906914"/>
                    </a:cubicBezTo>
                    <a:lnTo>
                      <a:pt x="135072" y="920948"/>
                    </a:lnTo>
                    <a:lnTo>
                      <a:pt x="117530" y="926211"/>
                    </a:lnTo>
                    <a:lnTo>
                      <a:pt x="114022" y="919194"/>
                    </a:lnTo>
                    <a:cubicBezTo>
                      <a:pt x="114131" y="915759"/>
                      <a:pt x="115228" y="913420"/>
                      <a:pt x="117311" y="912177"/>
                    </a:cubicBezTo>
                    <a:cubicBezTo>
                      <a:pt x="119394" y="910935"/>
                      <a:pt x="121806" y="910350"/>
                      <a:pt x="124547" y="910423"/>
                    </a:cubicBezTo>
                    <a:lnTo>
                      <a:pt x="129809" y="910423"/>
                    </a:lnTo>
                    <a:cubicBezTo>
                      <a:pt x="133976" y="907609"/>
                      <a:pt x="139238" y="903589"/>
                      <a:pt x="145597" y="898363"/>
                    </a:cubicBezTo>
                    <a:cubicBezTo>
                      <a:pt x="151956" y="893137"/>
                      <a:pt x="155464" y="887801"/>
                      <a:pt x="156122" y="882356"/>
                    </a:cubicBezTo>
                    <a:cubicBezTo>
                      <a:pt x="156159" y="882210"/>
                      <a:pt x="156086" y="881625"/>
                      <a:pt x="155903" y="880602"/>
                    </a:cubicBezTo>
                    <a:cubicBezTo>
                      <a:pt x="155720" y="879579"/>
                      <a:pt x="155209" y="878994"/>
                      <a:pt x="154368" y="878848"/>
                    </a:cubicBezTo>
                    <a:cubicBezTo>
                      <a:pt x="152431" y="879213"/>
                      <a:pt x="150165" y="881113"/>
                      <a:pt x="147571" y="884549"/>
                    </a:cubicBezTo>
                    <a:cubicBezTo>
                      <a:pt x="144976" y="887984"/>
                      <a:pt x="143149" y="890761"/>
                      <a:pt x="142089" y="892881"/>
                    </a:cubicBezTo>
                    <a:cubicBezTo>
                      <a:pt x="140152" y="893758"/>
                      <a:pt x="134816" y="897267"/>
                      <a:pt x="126082" y="903406"/>
                    </a:cubicBezTo>
                    <a:cubicBezTo>
                      <a:pt x="117347" y="909546"/>
                      <a:pt x="111573" y="913054"/>
                      <a:pt x="108759" y="913931"/>
                    </a:cubicBezTo>
                    <a:cubicBezTo>
                      <a:pt x="107297" y="913639"/>
                      <a:pt x="106713" y="912470"/>
                      <a:pt x="107005" y="910423"/>
                    </a:cubicBezTo>
                    <a:cubicBezTo>
                      <a:pt x="106895" y="906513"/>
                      <a:pt x="106237" y="905562"/>
                      <a:pt x="105031" y="907572"/>
                    </a:cubicBezTo>
                    <a:cubicBezTo>
                      <a:pt x="103826" y="909582"/>
                      <a:pt x="102729" y="911702"/>
                      <a:pt x="101742" y="913931"/>
                    </a:cubicBezTo>
                    <a:lnTo>
                      <a:pt x="84201" y="920948"/>
                    </a:lnTo>
                    <a:cubicBezTo>
                      <a:pt x="83141" y="923470"/>
                      <a:pt x="81313" y="925005"/>
                      <a:pt x="78719" y="925553"/>
                    </a:cubicBezTo>
                    <a:cubicBezTo>
                      <a:pt x="76124" y="926101"/>
                      <a:pt x="73858" y="926320"/>
                      <a:pt x="71921" y="926211"/>
                    </a:cubicBezTo>
                    <a:lnTo>
                      <a:pt x="61396" y="940244"/>
                    </a:lnTo>
                    <a:lnTo>
                      <a:pt x="43854" y="947261"/>
                    </a:lnTo>
                    <a:cubicBezTo>
                      <a:pt x="42027" y="949929"/>
                      <a:pt x="39542" y="952048"/>
                      <a:pt x="36399" y="953620"/>
                    </a:cubicBezTo>
                    <a:cubicBezTo>
                      <a:pt x="33256" y="955191"/>
                      <a:pt x="29894" y="955995"/>
                      <a:pt x="26312" y="956032"/>
                    </a:cubicBezTo>
                    <a:lnTo>
                      <a:pt x="22804" y="947261"/>
                    </a:lnTo>
                    <a:cubicBezTo>
                      <a:pt x="31694" y="946330"/>
                      <a:pt x="37498" y="939811"/>
                      <a:pt x="40216" y="927705"/>
                    </a:cubicBezTo>
                    <a:cubicBezTo>
                      <a:pt x="42934" y="915599"/>
                      <a:pt x="45359" y="903493"/>
                      <a:pt x="47493" y="891387"/>
                    </a:cubicBezTo>
                    <a:cubicBezTo>
                      <a:pt x="49626" y="879281"/>
                      <a:pt x="54260" y="872762"/>
                      <a:pt x="61396" y="871831"/>
                    </a:cubicBezTo>
                    <a:cubicBezTo>
                      <a:pt x="61140" y="867372"/>
                      <a:pt x="61652" y="860940"/>
                      <a:pt x="62931" y="852535"/>
                    </a:cubicBezTo>
                    <a:cubicBezTo>
                      <a:pt x="64210" y="844129"/>
                      <a:pt x="67792" y="839451"/>
                      <a:pt x="73675" y="838501"/>
                    </a:cubicBezTo>
                    <a:lnTo>
                      <a:pt x="91217" y="803418"/>
                    </a:lnTo>
                    <a:cubicBezTo>
                      <a:pt x="93264" y="803710"/>
                      <a:pt x="94433" y="803125"/>
                      <a:pt x="94726" y="801663"/>
                    </a:cubicBezTo>
                    <a:cubicBezTo>
                      <a:pt x="94506" y="798959"/>
                      <a:pt x="93191" y="796474"/>
                      <a:pt x="90779" y="794208"/>
                    </a:cubicBezTo>
                    <a:cubicBezTo>
                      <a:pt x="88367" y="791942"/>
                      <a:pt x="86174" y="790334"/>
                      <a:pt x="84201" y="789384"/>
                    </a:cubicBezTo>
                    <a:cubicBezTo>
                      <a:pt x="82373" y="793039"/>
                      <a:pt x="79888" y="796255"/>
                      <a:pt x="76745" y="799032"/>
                    </a:cubicBezTo>
                    <a:cubicBezTo>
                      <a:pt x="73602" y="801810"/>
                      <a:pt x="70240" y="803271"/>
                      <a:pt x="66659" y="803418"/>
                    </a:cubicBezTo>
                    <a:lnTo>
                      <a:pt x="59642" y="815697"/>
                    </a:lnTo>
                    <a:cubicBezTo>
                      <a:pt x="56791" y="815660"/>
                      <a:pt x="53722" y="816172"/>
                      <a:pt x="50432" y="817232"/>
                    </a:cubicBezTo>
                    <a:cubicBezTo>
                      <a:pt x="47143" y="818292"/>
                      <a:pt x="44951" y="820119"/>
                      <a:pt x="43854" y="822714"/>
                    </a:cubicBezTo>
                    <a:cubicBezTo>
                      <a:pt x="39725" y="822640"/>
                      <a:pt x="37020" y="823225"/>
                      <a:pt x="35741" y="824468"/>
                    </a:cubicBezTo>
                    <a:cubicBezTo>
                      <a:pt x="34462" y="825710"/>
                      <a:pt x="33073" y="828049"/>
                      <a:pt x="31575" y="831485"/>
                    </a:cubicBezTo>
                    <a:lnTo>
                      <a:pt x="15787" y="838501"/>
                    </a:lnTo>
                    <a:cubicBezTo>
                      <a:pt x="13046" y="838538"/>
                      <a:pt x="10196" y="838026"/>
                      <a:pt x="7236" y="836966"/>
                    </a:cubicBezTo>
                    <a:cubicBezTo>
                      <a:pt x="4275" y="835907"/>
                      <a:pt x="1863" y="834079"/>
                      <a:pt x="0" y="831485"/>
                    </a:cubicBezTo>
                    <a:cubicBezTo>
                      <a:pt x="1315" y="824431"/>
                      <a:pt x="6578" y="817049"/>
                      <a:pt x="15787" y="809338"/>
                    </a:cubicBezTo>
                    <a:cubicBezTo>
                      <a:pt x="24997" y="801627"/>
                      <a:pt x="30259" y="793806"/>
                      <a:pt x="31575" y="785876"/>
                    </a:cubicBezTo>
                    <a:lnTo>
                      <a:pt x="45608" y="773596"/>
                    </a:lnTo>
                    <a:cubicBezTo>
                      <a:pt x="45462" y="769174"/>
                      <a:pt x="44000" y="765301"/>
                      <a:pt x="41223" y="761975"/>
                    </a:cubicBezTo>
                    <a:cubicBezTo>
                      <a:pt x="38445" y="758649"/>
                      <a:pt x="35229" y="756091"/>
                      <a:pt x="31575" y="754300"/>
                    </a:cubicBezTo>
                    <a:cubicBezTo>
                      <a:pt x="34974" y="748928"/>
                      <a:pt x="38263" y="743446"/>
                      <a:pt x="41442" y="737855"/>
                    </a:cubicBezTo>
                    <a:cubicBezTo>
                      <a:pt x="44622" y="732263"/>
                      <a:pt x="48349" y="727220"/>
                      <a:pt x="52625" y="722725"/>
                    </a:cubicBezTo>
                    <a:cubicBezTo>
                      <a:pt x="56828" y="719582"/>
                      <a:pt x="59825" y="714466"/>
                      <a:pt x="61615" y="707376"/>
                    </a:cubicBezTo>
                    <a:cubicBezTo>
                      <a:pt x="63406" y="700286"/>
                      <a:pt x="65087" y="694292"/>
                      <a:pt x="66659" y="689395"/>
                    </a:cubicBezTo>
                    <a:lnTo>
                      <a:pt x="91217" y="664837"/>
                    </a:lnTo>
                    <a:cubicBezTo>
                      <a:pt x="99001" y="663667"/>
                      <a:pt x="104045" y="658989"/>
                      <a:pt x="106347" y="650803"/>
                    </a:cubicBezTo>
                    <a:cubicBezTo>
                      <a:pt x="108650" y="642617"/>
                      <a:pt x="114131" y="637939"/>
                      <a:pt x="122793" y="636770"/>
                    </a:cubicBezTo>
                    <a:cubicBezTo>
                      <a:pt x="132879" y="632055"/>
                      <a:pt x="143404" y="625258"/>
                      <a:pt x="154368" y="616377"/>
                    </a:cubicBezTo>
                    <a:cubicBezTo>
                      <a:pt x="165332" y="607497"/>
                      <a:pt x="174103" y="598506"/>
                      <a:pt x="180681" y="589407"/>
                    </a:cubicBezTo>
                    <a:lnTo>
                      <a:pt x="198223" y="580636"/>
                    </a:lnTo>
                    <a:cubicBezTo>
                      <a:pt x="197967" y="577054"/>
                      <a:pt x="198040" y="574131"/>
                      <a:pt x="198442" y="571865"/>
                    </a:cubicBezTo>
                    <a:cubicBezTo>
                      <a:pt x="198844" y="569599"/>
                      <a:pt x="201110" y="568430"/>
                      <a:pt x="205239" y="568356"/>
                    </a:cubicBezTo>
                    <a:lnTo>
                      <a:pt x="210502" y="568356"/>
                    </a:lnTo>
                    <a:lnTo>
                      <a:pt x="224536" y="561340"/>
                    </a:lnTo>
                    <a:lnTo>
                      <a:pt x="247340" y="533273"/>
                    </a:lnTo>
                    <a:cubicBezTo>
                      <a:pt x="252931" y="532907"/>
                      <a:pt x="254905" y="531007"/>
                      <a:pt x="253260" y="527571"/>
                    </a:cubicBezTo>
                    <a:cubicBezTo>
                      <a:pt x="251616" y="524136"/>
                      <a:pt x="249642" y="521359"/>
                      <a:pt x="247340" y="519239"/>
                    </a:cubicBezTo>
                    <a:cubicBezTo>
                      <a:pt x="249167" y="519239"/>
                      <a:pt x="250775" y="518801"/>
                      <a:pt x="252164" y="517923"/>
                    </a:cubicBezTo>
                    <a:cubicBezTo>
                      <a:pt x="253553" y="517046"/>
                      <a:pt x="254284" y="515731"/>
                      <a:pt x="254357" y="513977"/>
                    </a:cubicBezTo>
                    <a:cubicBezTo>
                      <a:pt x="254137" y="511309"/>
                      <a:pt x="254137" y="509189"/>
                      <a:pt x="254357" y="507618"/>
                    </a:cubicBezTo>
                    <a:cubicBezTo>
                      <a:pt x="254576" y="506046"/>
                      <a:pt x="256330" y="505242"/>
                      <a:pt x="259619" y="505206"/>
                    </a:cubicBezTo>
                    <a:cubicBezTo>
                      <a:pt x="259546" y="503305"/>
                      <a:pt x="259692" y="500966"/>
                      <a:pt x="260058" y="498189"/>
                    </a:cubicBezTo>
                    <a:cubicBezTo>
                      <a:pt x="260423" y="495411"/>
                      <a:pt x="261447" y="493072"/>
                      <a:pt x="263128" y="491172"/>
                    </a:cubicBezTo>
                    <a:cubicBezTo>
                      <a:pt x="264991" y="491830"/>
                      <a:pt x="266965" y="494900"/>
                      <a:pt x="269048" y="500382"/>
                    </a:cubicBezTo>
                    <a:cubicBezTo>
                      <a:pt x="271131" y="505863"/>
                      <a:pt x="272666" y="509810"/>
                      <a:pt x="273653" y="512222"/>
                    </a:cubicBezTo>
                    <a:cubicBezTo>
                      <a:pt x="272045" y="514269"/>
                      <a:pt x="271752" y="516754"/>
                      <a:pt x="272776" y="519678"/>
                    </a:cubicBezTo>
                    <a:cubicBezTo>
                      <a:pt x="273799" y="522601"/>
                      <a:pt x="275261" y="524209"/>
                      <a:pt x="277161" y="524502"/>
                    </a:cubicBezTo>
                    <a:cubicBezTo>
                      <a:pt x="278915" y="524282"/>
                      <a:pt x="280670" y="523405"/>
                      <a:pt x="282424" y="521870"/>
                    </a:cubicBezTo>
                    <a:cubicBezTo>
                      <a:pt x="284178" y="520336"/>
                      <a:pt x="285932" y="519458"/>
                      <a:pt x="287686" y="519239"/>
                    </a:cubicBezTo>
                    <a:cubicBezTo>
                      <a:pt x="287979" y="515365"/>
                      <a:pt x="289148" y="513026"/>
                      <a:pt x="291195" y="512222"/>
                    </a:cubicBezTo>
                    <a:cubicBezTo>
                      <a:pt x="293241" y="511418"/>
                      <a:pt x="294411" y="509079"/>
                      <a:pt x="294703" y="505206"/>
                    </a:cubicBezTo>
                    <a:lnTo>
                      <a:pt x="308737" y="491172"/>
                    </a:lnTo>
                    <a:cubicBezTo>
                      <a:pt x="309139" y="488760"/>
                      <a:pt x="310966" y="484813"/>
                      <a:pt x="314218" y="479331"/>
                    </a:cubicBezTo>
                    <a:cubicBezTo>
                      <a:pt x="317471" y="473850"/>
                      <a:pt x="319737" y="470780"/>
                      <a:pt x="321016" y="470122"/>
                    </a:cubicBezTo>
                    <a:cubicBezTo>
                      <a:pt x="323684" y="470268"/>
                      <a:pt x="325803" y="469976"/>
                      <a:pt x="327375" y="469245"/>
                    </a:cubicBezTo>
                    <a:cubicBezTo>
                      <a:pt x="328946" y="468514"/>
                      <a:pt x="329750" y="466467"/>
                      <a:pt x="329787" y="463105"/>
                    </a:cubicBezTo>
                    <a:cubicBezTo>
                      <a:pt x="334245" y="458683"/>
                      <a:pt x="339362" y="454809"/>
                      <a:pt x="345136" y="451484"/>
                    </a:cubicBezTo>
                    <a:cubicBezTo>
                      <a:pt x="350910" y="448158"/>
                      <a:pt x="356904" y="445600"/>
                      <a:pt x="363116" y="443809"/>
                    </a:cubicBezTo>
                    <a:cubicBezTo>
                      <a:pt x="366881" y="440337"/>
                      <a:pt x="373386" y="434124"/>
                      <a:pt x="382632" y="425171"/>
                    </a:cubicBezTo>
                    <a:cubicBezTo>
                      <a:pt x="391878" y="416217"/>
                      <a:pt x="397067" y="409566"/>
                      <a:pt x="398200" y="405217"/>
                    </a:cubicBezTo>
                    <a:cubicBezTo>
                      <a:pt x="398017" y="403536"/>
                      <a:pt x="397067" y="402513"/>
                      <a:pt x="395350" y="402147"/>
                    </a:cubicBezTo>
                    <a:cubicBezTo>
                      <a:pt x="393632" y="401782"/>
                      <a:pt x="392243" y="401635"/>
                      <a:pt x="391183" y="401709"/>
                    </a:cubicBezTo>
                    <a:lnTo>
                      <a:pt x="377150" y="412234"/>
                    </a:lnTo>
                    <a:cubicBezTo>
                      <a:pt x="376090" y="411320"/>
                      <a:pt x="374701" y="410077"/>
                      <a:pt x="372984" y="408506"/>
                    </a:cubicBezTo>
                    <a:cubicBezTo>
                      <a:pt x="371266" y="406935"/>
                      <a:pt x="370316" y="405253"/>
                      <a:pt x="370133" y="403463"/>
                    </a:cubicBezTo>
                    <a:cubicBezTo>
                      <a:pt x="370425" y="402001"/>
                      <a:pt x="371595" y="401416"/>
                      <a:pt x="373641" y="401709"/>
                    </a:cubicBezTo>
                    <a:cubicBezTo>
                      <a:pt x="375469" y="398054"/>
                      <a:pt x="377954" y="394838"/>
                      <a:pt x="381097" y="392060"/>
                    </a:cubicBezTo>
                    <a:cubicBezTo>
                      <a:pt x="384240" y="389283"/>
                      <a:pt x="387602" y="387821"/>
                      <a:pt x="391183" y="387675"/>
                    </a:cubicBezTo>
                    <a:lnTo>
                      <a:pt x="413988" y="359608"/>
                    </a:lnTo>
                    <a:cubicBezTo>
                      <a:pt x="422759" y="357561"/>
                      <a:pt x="431530" y="356392"/>
                      <a:pt x="440301" y="356100"/>
                    </a:cubicBezTo>
                    <a:lnTo>
                      <a:pt x="450826" y="357854"/>
                    </a:lnTo>
                    <a:lnTo>
                      <a:pt x="454334" y="359608"/>
                    </a:lnTo>
                    <a:lnTo>
                      <a:pt x="450826" y="359608"/>
                    </a:lnTo>
                    <a:cubicBezTo>
                      <a:pt x="447281" y="362349"/>
                      <a:pt x="443407" y="365200"/>
                      <a:pt x="439204" y="368160"/>
                    </a:cubicBezTo>
                    <a:cubicBezTo>
                      <a:pt x="435001" y="371120"/>
                      <a:pt x="430689" y="373532"/>
                      <a:pt x="426267" y="375396"/>
                    </a:cubicBezTo>
                    <a:lnTo>
                      <a:pt x="433284" y="377150"/>
                    </a:lnTo>
                    <a:cubicBezTo>
                      <a:pt x="440703" y="375944"/>
                      <a:pt x="450424" y="374848"/>
                      <a:pt x="462447" y="373861"/>
                    </a:cubicBezTo>
                    <a:cubicBezTo>
                      <a:pt x="474471" y="372874"/>
                      <a:pt x="481122" y="368708"/>
                      <a:pt x="482401" y="361362"/>
                    </a:cubicBezTo>
                    <a:cubicBezTo>
                      <a:pt x="485215" y="363043"/>
                      <a:pt x="487919" y="363190"/>
                      <a:pt x="490514" y="361801"/>
                    </a:cubicBezTo>
                    <a:cubicBezTo>
                      <a:pt x="493109" y="360412"/>
                      <a:pt x="494498" y="357927"/>
                      <a:pt x="494680" y="354346"/>
                    </a:cubicBezTo>
                    <a:cubicBezTo>
                      <a:pt x="495740" y="354382"/>
                      <a:pt x="497129" y="354309"/>
                      <a:pt x="498847" y="354126"/>
                    </a:cubicBezTo>
                    <a:cubicBezTo>
                      <a:pt x="500564" y="353944"/>
                      <a:pt x="501514" y="353432"/>
                      <a:pt x="501697" y="352591"/>
                    </a:cubicBezTo>
                    <a:cubicBezTo>
                      <a:pt x="501405" y="350801"/>
                      <a:pt x="500235" y="348681"/>
                      <a:pt x="498189" y="346232"/>
                    </a:cubicBezTo>
                    <a:cubicBezTo>
                      <a:pt x="496142" y="343784"/>
                      <a:pt x="494973" y="341226"/>
                      <a:pt x="494680" y="338558"/>
                    </a:cubicBezTo>
                    <a:cubicBezTo>
                      <a:pt x="488797" y="338814"/>
                      <a:pt x="485215" y="338302"/>
                      <a:pt x="483936" y="337023"/>
                    </a:cubicBezTo>
                    <a:cubicBezTo>
                      <a:pt x="482657" y="335744"/>
                      <a:pt x="482145" y="332162"/>
                      <a:pt x="482401" y="326278"/>
                    </a:cubicBezTo>
                    <a:lnTo>
                      <a:pt x="494680" y="329787"/>
                    </a:lnTo>
                    <a:cubicBezTo>
                      <a:pt x="494644" y="327009"/>
                      <a:pt x="495156" y="324232"/>
                      <a:pt x="496215" y="321455"/>
                    </a:cubicBezTo>
                    <a:cubicBezTo>
                      <a:pt x="497275" y="318677"/>
                      <a:pt x="499102" y="316777"/>
                      <a:pt x="501697" y="315753"/>
                    </a:cubicBezTo>
                    <a:cubicBezTo>
                      <a:pt x="505206" y="315900"/>
                      <a:pt x="508714" y="316484"/>
                      <a:pt x="512222" y="317508"/>
                    </a:cubicBezTo>
                    <a:cubicBezTo>
                      <a:pt x="515731" y="318531"/>
                      <a:pt x="519239" y="319116"/>
                      <a:pt x="522747" y="319262"/>
                    </a:cubicBezTo>
                    <a:cubicBezTo>
                      <a:pt x="523040" y="311953"/>
                      <a:pt x="520701" y="305521"/>
                      <a:pt x="515731" y="299966"/>
                    </a:cubicBezTo>
                    <a:lnTo>
                      <a:pt x="529764" y="305228"/>
                    </a:lnTo>
                    <a:cubicBezTo>
                      <a:pt x="535904" y="304717"/>
                      <a:pt x="540728" y="301354"/>
                      <a:pt x="544236" y="295142"/>
                    </a:cubicBezTo>
                    <a:cubicBezTo>
                      <a:pt x="547745" y="288929"/>
                      <a:pt x="549937" y="282936"/>
                      <a:pt x="550814" y="277161"/>
                    </a:cubicBezTo>
                    <a:lnTo>
                      <a:pt x="568356" y="270144"/>
                    </a:lnTo>
                    <a:cubicBezTo>
                      <a:pt x="571097" y="267550"/>
                      <a:pt x="574386" y="265722"/>
                      <a:pt x="578224" y="264663"/>
                    </a:cubicBezTo>
                    <a:cubicBezTo>
                      <a:pt x="582061" y="263603"/>
                      <a:pt x="585789" y="263091"/>
                      <a:pt x="589407" y="263128"/>
                    </a:cubicBezTo>
                    <a:lnTo>
                      <a:pt x="603440" y="249094"/>
                    </a:lnTo>
                    <a:lnTo>
                      <a:pt x="619228" y="247340"/>
                    </a:lnTo>
                    <a:lnTo>
                      <a:pt x="629753" y="229798"/>
                    </a:lnTo>
                    <a:cubicBezTo>
                      <a:pt x="649816" y="219492"/>
                      <a:pt x="670647" y="208090"/>
                      <a:pt x="692246" y="195591"/>
                    </a:cubicBezTo>
                    <a:cubicBezTo>
                      <a:pt x="713844" y="183093"/>
                      <a:pt x="731605" y="168182"/>
                      <a:pt x="745529" y="150860"/>
                    </a:cubicBezTo>
                    <a:cubicBezTo>
                      <a:pt x="745822" y="145889"/>
                      <a:pt x="748745" y="143551"/>
                      <a:pt x="754300" y="143843"/>
                    </a:cubicBezTo>
                    <a:lnTo>
                      <a:pt x="757809" y="143843"/>
                    </a:lnTo>
                    <a:lnTo>
                      <a:pt x="766579" y="131564"/>
                    </a:lnTo>
                    <a:cubicBezTo>
                      <a:pt x="773669" y="129773"/>
                      <a:pt x="780540" y="127215"/>
                      <a:pt x="787191" y="123889"/>
                    </a:cubicBezTo>
                    <a:cubicBezTo>
                      <a:pt x="793842" y="120563"/>
                      <a:pt x="799836" y="116690"/>
                      <a:pt x="805172" y="112268"/>
                    </a:cubicBezTo>
                    <a:cubicBezTo>
                      <a:pt x="810434" y="111610"/>
                      <a:pt x="813065" y="108979"/>
                      <a:pt x="813065" y="104374"/>
                    </a:cubicBezTo>
                    <a:cubicBezTo>
                      <a:pt x="813065" y="99769"/>
                      <a:pt x="815697" y="97138"/>
                      <a:pt x="820959" y="96480"/>
                    </a:cubicBezTo>
                    <a:cubicBezTo>
                      <a:pt x="821252" y="90925"/>
                      <a:pt x="824175" y="88001"/>
                      <a:pt x="829730" y="87709"/>
                    </a:cubicBezTo>
                    <a:lnTo>
                      <a:pt x="833239" y="87709"/>
                    </a:lnTo>
                    <a:cubicBezTo>
                      <a:pt x="833275" y="84858"/>
                      <a:pt x="834079" y="81789"/>
                      <a:pt x="835651" y="78499"/>
                    </a:cubicBezTo>
                    <a:cubicBezTo>
                      <a:pt x="837222" y="75210"/>
                      <a:pt x="839342" y="73018"/>
                      <a:pt x="842010" y="71921"/>
                    </a:cubicBezTo>
                    <a:cubicBezTo>
                      <a:pt x="845664" y="72725"/>
                      <a:pt x="848880" y="71994"/>
                      <a:pt x="851658" y="69729"/>
                    </a:cubicBezTo>
                    <a:cubicBezTo>
                      <a:pt x="854435" y="67463"/>
                      <a:pt x="855897" y="64101"/>
                      <a:pt x="856043" y="59642"/>
                    </a:cubicBezTo>
                    <a:cubicBezTo>
                      <a:pt x="866276" y="43562"/>
                      <a:pt x="877386" y="28359"/>
                      <a:pt x="889373" y="14033"/>
                    </a:cubicBezTo>
                    <a:cubicBezTo>
                      <a:pt x="893685" y="13741"/>
                      <a:pt x="897778" y="12571"/>
                      <a:pt x="901652" y="10525"/>
                    </a:cubicBezTo>
                    <a:cubicBezTo>
                      <a:pt x="905526" y="8478"/>
                      <a:pt x="909619" y="7309"/>
                      <a:pt x="913931" y="7016"/>
                    </a:cubicBezTo>
                    <a:cubicBezTo>
                      <a:pt x="914845" y="5956"/>
                      <a:pt x="916087" y="4568"/>
                      <a:pt x="917659" y="2850"/>
                    </a:cubicBezTo>
                    <a:cubicBezTo>
                      <a:pt x="919230" y="1132"/>
                      <a:pt x="920911" y="182"/>
                      <a:pt x="922702" y="0"/>
                    </a:cubicBezTo>
                    <a:close/>
                  </a:path>
                </a:pathLst>
              </a:custGeom>
              <a:solidFill>
                <a:srgbClr val="DFCEA9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600" dirty="0">
                  <a:solidFill>
                    <a:srgbClr val="B3A68C"/>
                  </a:solidFill>
                  <a:latin typeface="Road Rage" pitchFamily="50" charset="0"/>
                </a:endParaRPr>
              </a:p>
            </p:txBody>
          </p:sp>
        </p:grpSp>
        <p:pic>
          <p:nvPicPr>
            <p:cNvPr id="45" name="PA-图片 44">
              <a:extLst>
                <a:ext uri="{FF2B5EF4-FFF2-40B4-BE49-F238E27FC236}">
                  <a16:creationId xmlns:a16="http://schemas.microsoft.com/office/drawing/2014/main" id="{616B696B-F4C7-7402-D5B1-EE025809DAC1}"/>
                </a:ext>
              </a:extLst>
            </p:cNvPr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4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216362" y="1913695"/>
              <a:ext cx="9858111" cy="533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842661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 xmlns:a16="http://schemas.microsoft.com/office/drawing/2014/main" xmlns:a14="http://schemas.microsoft.com/office/drawing/2010/main" xmlns:p14="http://schemas.microsoft.com/office/powerpoint/2010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2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查看图片">
            <a:extLst>
              <a:ext uri="{FF2B5EF4-FFF2-40B4-BE49-F238E27FC236}">
                <a16:creationId xmlns:a16="http://schemas.microsoft.com/office/drawing/2014/main" id="{3314C4E2-5791-16E7-39B1-B06E7BB412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656" y="-150999"/>
            <a:ext cx="11484344" cy="41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查看图片">
            <a:extLst>
              <a:ext uri="{FF2B5EF4-FFF2-40B4-BE49-F238E27FC236}">
                <a16:creationId xmlns:a16="http://schemas.microsoft.com/office/drawing/2014/main" id="{C680DB6C-686E-F2BB-EA5A-79E805C221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096000" y="43295"/>
            <a:ext cx="6345062" cy="3527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组合 22">
            <a:extLst>
              <a:ext uri="{FF2B5EF4-FFF2-40B4-BE49-F238E27FC236}">
                <a16:creationId xmlns:a16="http://schemas.microsoft.com/office/drawing/2014/main" id="{3186AFAD-B104-69C6-24A3-C1FD56E9B6EF}"/>
              </a:ext>
            </a:extLst>
          </p:cNvPr>
          <p:cNvGrpSpPr/>
          <p:nvPr/>
        </p:nvGrpSpPr>
        <p:grpSpPr>
          <a:xfrm>
            <a:off x="528278" y="4260153"/>
            <a:ext cx="2109149" cy="1038038"/>
            <a:chOff x="903717" y="3824008"/>
            <a:chExt cx="3843093" cy="1891416"/>
          </a:xfrm>
        </p:grpSpPr>
        <p:sp>
          <p:nvSpPr>
            <p:cNvPr id="2" name="任意多边形: 形状 1">
              <a:extLst>
                <a:ext uri="{FF2B5EF4-FFF2-40B4-BE49-F238E27FC236}">
                  <a16:creationId xmlns:a16="http://schemas.microsoft.com/office/drawing/2014/main" id="{057B4F43-1634-4621-6F38-844A02C1AFBE}"/>
                </a:ext>
              </a:extLst>
            </p:cNvPr>
            <p:cNvSpPr/>
            <p:nvPr/>
          </p:nvSpPr>
          <p:spPr>
            <a:xfrm>
              <a:off x="903717" y="4108721"/>
              <a:ext cx="2829403" cy="1606703"/>
            </a:xfrm>
            <a:custGeom>
              <a:avLst/>
              <a:gdLst>
                <a:gd name="connsiteX0" fmla="*/ 1768470 w 2755362"/>
                <a:gd name="connsiteY0" fmla="*/ 278262 h 1777649"/>
                <a:gd name="connsiteX1" fmla="*/ 1332870 w 2755362"/>
                <a:gd name="connsiteY1" fmla="*/ 44187 h 1777649"/>
                <a:gd name="connsiteX2" fmla="*/ 1057885 w 2755362"/>
                <a:gd name="connsiteY2" fmla="*/ 346564 h 1777649"/>
                <a:gd name="connsiteX3" fmla="*/ 1048458 w 2755362"/>
                <a:gd name="connsiteY3" fmla="*/ 362394 h 1777649"/>
                <a:gd name="connsiteX4" fmla="*/ 939247 w 2755362"/>
                <a:gd name="connsiteY4" fmla="*/ 520697 h 1777649"/>
                <a:gd name="connsiteX5" fmla="*/ 14330 w 2755362"/>
                <a:gd name="connsiteY5" fmla="*/ 1757596 h 1777649"/>
                <a:gd name="connsiteX6" fmla="*/ 100 w 2755362"/>
                <a:gd name="connsiteY6" fmla="*/ 1777695 h 1777649"/>
                <a:gd name="connsiteX7" fmla="*/ 2018553 w 2755362"/>
                <a:gd name="connsiteY7" fmla="*/ 1714729 h 1777649"/>
                <a:gd name="connsiteX8" fmla="*/ 2755463 w 2755362"/>
                <a:gd name="connsiteY8" fmla="*/ 1691962 h 1777649"/>
                <a:gd name="connsiteX9" fmla="*/ 1768470 w 2755362"/>
                <a:gd name="connsiteY9" fmla="*/ 278262 h 1777649"/>
                <a:gd name="connsiteX0" fmla="*/ 1768370 w 2755363"/>
                <a:gd name="connsiteY0" fmla="*/ 278217 h 1777650"/>
                <a:gd name="connsiteX1" fmla="*/ 1332770 w 2755363"/>
                <a:gd name="connsiteY1" fmla="*/ 44142 h 1777650"/>
                <a:gd name="connsiteX2" fmla="*/ 1057785 w 2755363"/>
                <a:gd name="connsiteY2" fmla="*/ 346519 h 1777650"/>
                <a:gd name="connsiteX3" fmla="*/ 1048358 w 2755363"/>
                <a:gd name="connsiteY3" fmla="*/ 362349 h 1777650"/>
                <a:gd name="connsiteX4" fmla="*/ 749510 w 2755363"/>
                <a:gd name="connsiteY4" fmla="*/ 792308 h 1777650"/>
                <a:gd name="connsiteX5" fmla="*/ 14230 w 2755363"/>
                <a:gd name="connsiteY5" fmla="*/ 1757551 h 1777650"/>
                <a:gd name="connsiteX6" fmla="*/ 0 w 2755363"/>
                <a:gd name="connsiteY6" fmla="*/ 1777650 h 1777650"/>
                <a:gd name="connsiteX7" fmla="*/ 2018453 w 2755363"/>
                <a:gd name="connsiteY7" fmla="*/ 1714684 h 1777650"/>
                <a:gd name="connsiteX8" fmla="*/ 2755363 w 2755363"/>
                <a:gd name="connsiteY8" fmla="*/ 1691917 h 1777650"/>
                <a:gd name="connsiteX9" fmla="*/ 1768370 w 2755363"/>
                <a:gd name="connsiteY9" fmla="*/ 278217 h 1777650"/>
                <a:gd name="connsiteX0" fmla="*/ 1768370 w 2755363"/>
                <a:gd name="connsiteY0" fmla="*/ 278217 h 1777650"/>
                <a:gd name="connsiteX1" fmla="*/ 1332770 w 2755363"/>
                <a:gd name="connsiteY1" fmla="*/ 44142 h 1777650"/>
                <a:gd name="connsiteX2" fmla="*/ 1057785 w 2755363"/>
                <a:gd name="connsiteY2" fmla="*/ 346519 h 1777650"/>
                <a:gd name="connsiteX3" fmla="*/ 1023623 w 2755363"/>
                <a:gd name="connsiteY3" fmla="*/ 381084 h 1777650"/>
                <a:gd name="connsiteX4" fmla="*/ 749510 w 2755363"/>
                <a:gd name="connsiteY4" fmla="*/ 792308 h 1777650"/>
                <a:gd name="connsiteX5" fmla="*/ 14230 w 2755363"/>
                <a:gd name="connsiteY5" fmla="*/ 1757551 h 1777650"/>
                <a:gd name="connsiteX6" fmla="*/ 0 w 2755363"/>
                <a:gd name="connsiteY6" fmla="*/ 1777650 h 1777650"/>
                <a:gd name="connsiteX7" fmla="*/ 2018453 w 2755363"/>
                <a:gd name="connsiteY7" fmla="*/ 1714684 h 1777650"/>
                <a:gd name="connsiteX8" fmla="*/ 2755363 w 2755363"/>
                <a:gd name="connsiteY8" fmla="*/ 1691917 h 1777650"/>
                <a:gd name="connsiteX9" fmla="*/ 1768370 w 2755363"/>
                <a:gd name="connsiteY9" fmla="*/ 278217 h 1777650"/>
                <a:gd name="connsiteX0" fmla="*/ 1768370 w 2755363"/>
                <a:gd name="connsiteY0" fmla="*/ 278217 h 1777650"/>
                <a:gd name="connsiteX1" fmla="*/ 1332770 w 2755363"/>
                <a:gd name="connsiteY1" fmla="*/ 44142 h 1777650"/>
                <a:gd name="connsiteX2" fmla="*/ 1057785 w 2755363"/>
                <a:gd name="connsiteY2" fmla="*/ 346519 h 1777650"/>
                <a:gd name="connsiteX3" fmla="*/ 1023623 w 2755363"/>
                <a:gd name="connsiteY3" fmla="*/ 381084 h 1777650"/>
                <a:gd name="connsiteX4" fmla="*/ 749510 w 2755363"/>
                <a:gd name="connsiteY4" fmla="*/ 792308 h 1777650"/>
                <a:gd name="connsiteX5" fmla="*/ 14230 w 2755363"/>
                <a:gd name="connsiteY5" fmla="*/ 1757551 h 1777650"/>
                <a:gd name="connsiteX6" fmla="*/ 0 w 2755363"/>
                <a:gd name="connsiteY6" fmla="*/ 1777650 h 1777650"/>
                <a:gd name="connsiteX7" fmla="*/ 2018453 w 2755363"/>
                <a:gd name="connsiteY7" fmla="*/ 1714684 h 1777650"/>
                <a:gd name="connsiteX8" fmla="*/ 2755363 w 2755363"/>
                <a:gd name="connsiteY8" fmla="*/ 1691917 h 1777650"/>
                <a:gd name="connsiteX9" fmla="*/ 1768370 w 2755363"/>
                <a:gd name="connsiteY9" fmla="*/ 278217 h 177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55363" h="1777650">
                  <a:moveTo>
                    <a:pt x="1768370" y="278217"/>
                  </a:moveTo>
                  <a:cubicBezTo>
                    <a:pt x="1581786" y="-125900"/>
                    <a:pt x="1368343" y="22976"/>
                    <a:pt x="1332770" y="44142"/>
                  </a:cubicBezTo>
                  <a:cubicBezTo>
                    <a:pt x="1297196" y="65308"/>
                    <a:pt x="1133913" y="222011"/>
                    <a:pt x="1057785" y="346519"/>
                  </a:cubicBezTo>
                  <a:cubicBezTo>
                    <a:pt x="1054583" y="351855"/>
                    <a:pt x="1075002" y="306786"/>
                    <a:pt x="1023623" y="381084"/>
                  </a:cubicBezTo>
                  <a:cubicBezTo>
                    <a:pt x="972244" y="455382"/>
                    <a:pt x="917742" y="562897"/>
                    <a:pt x="749510" y="792308"/>
                  </a:cubicBezTo>
                  <a:cubicBezTo>
                    <a:pt x="581278" y="1021719"/>
                    <a:pt x="112413" y="1627529"/>
                    <a:pt x="14230" y="1757551"/>
                  </a:cubicBezTo>
                  <a:lnTo>
                    <a:pt x="0" y="1777650"/>
                  </a:lnTo>
                  <a:lnTo>
                    <a:pt x="2018453" y="1714684"/>
                  </a:lnTo>
                  <a:lnTo>
                    <a:pt x="2755363" y="1691917"/>
                  </a:lnTo>
                  <a:cubicBezTo>
                    <a:pt x="2621962" y="1575591"/>
                    <a:pt x="1955132" y="683046"/>
                    <a:pt x="1768370" y="278217"/>
                  </a:cubicBezTo>
                  <a:close/>
                </a:path>
              </a:pathLst>
            </a:custGeom>
            <a:gradFill>
              <a:gsLst>
                <a:gs pos="29000">
                  <a:srgbClr val="BFA87E">
                    <a:alpha val="30000"/>
                  </a:srgbClr>
                </a:gs>
                <a:gs pos="100000">
                  <a:srgbClr val="BFA87E">
                    <a:alpha val="0"/>
                  </a:srgbClr>
                </a:gs>
              </a:gsLst>
              <a:lin ang="5400000" scaled="0"/>
            </a:gradFill>
            <a:ln w="1778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0901D410-8AB8-23D2-EEAF-E9C563C3E76C}"/>
                </a:ext>
              </a:extLst>
            </p:cNvPr>
            <p:cNvSpPr/>
            <p:nvPr/>
          </p:nvSpPr>
          <p:spPr>
            <a:xfrm>
              <a:off x="1917408" y="3824008"/>
              <a:ext cx="2829402" cy="1606702"/>
            </a:xfrm>
            <a:custGeom>
              <a:avLst/>
              <a:gdLst>
                <a:gd name="connsiteX0" fmla="*/ 1768470 w 2755362"/>
                <a:gd name="connsiteY0" fmla="*/ 278262 h 1777649"/>
                <a:gd name="connsiteX1" fmla="*/ 1332870 w 2755362"/>
                <a:gd name="connsiteY1" fmla="*/ 44187 h 1777649"/>
                <a:gd name="connsiteX2" fmla="*/ 1057885 w 2755362"/>
                <a:gd name="connsiteY2" fmla="*/ 346564 h 1777649"/>
                <a:gd name="connsiteX3" fmla="*/ 1048458 w 2755362"/>
                <a:gd name="connsiteY3" fmla="*/ 362394 h 1777649"/>
                <a:gd name="connsiteX4" fmla="*/ 939247 w 2755362"/>
                <a:gd name="connsiteY4" fmla="*/ 520697 h 1777649"/>
                <a:gd name="connsiteX5" fmla="*/ 14330 w 2755362"/>
                <a:gd name="connsiteY5" fmla="*/ 1757596 h 1777649"/>
                <a:gd name="connsiteX6" fmla="*/ 100 w 2755362"/>
                <a:gd name="connsiteY6" fmla="*/ 1777695 h 1777649"/>
                <a:gd name="connsiteX7" fmla="*/ 2018553 w 2755362"/>
                <a:gd name="connsiteY7" fmla="*/ 1714729 h 1777649"/>
                <a:gd name="connsiteX8" fmla="*/ 2755463 w 2755362"/>
                <a:gd name="connsiteY8" fmla="*/ 1691962 h 1777649"/>
                <a:gd name="connsiteX9" fmla="*/ 1768470 w 2755362"/>
                <a:gd name="connsiteY9" fmla="*/ 278262 h 1777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55362" h="1777649">
                  <a:moveTo>
                    <a:pt x="1768470" y="278262"/>
                  </a:moveTo>
                  <a:cubicBezTo>
                    <a:pt x="1581886" y="-125855"/>
                    <a:pt x="1368443" y="23021"/>
                    <a:pt x="1332870" y="44187"/>
                  </a:cubicBezTo>
                  <a:cubicBezTo>
                    <a:pt x="1297296" y="65353"/>
                    <a:pt x="1134013" y="222056"/>
                    <a:pt x="1057885" y="346564"/>
                  </a:cubicBezTo>
                  <a:cubicBezTo>
                    <a:pt x="1054683" y="351900"/>
                    <a:pt x="1051304" y="357236"/>
                    <a:pt x="1048458" y="362394"/>
                  </a:cubicBezTo>
                  <a:cubicBezTo>
                    <a:pt x="1036007" y="384450"/>
                    <a:pt x="996342" y="441545"/>
                    <a:pt x="939247" y="520697"/>
                  </a:cubicBezTo>
                  <a:cubicBezTo>
                    <a:pt x="690231" y="865051"/>
                    <a:pt x="112513" y="1627574"/>
                    <a:pt x="14330" y="1757596"/>
                  </a:cubicBezTo>
                  <a:lnTo>
                    <a:pt x="100" y="1777695"/>
                  </a:lnTo>
                  <a:lnTo>
                    <a:pt x="2018553" y="1714729"/>
                  </a:lnTo>
                  <a:lnTo>
                    <a:pt x="2755463" y="1691962"/>
                  </a:lnTo>
                  <a:cubicBezTo>
                    <a:pt x="2622062" y="1575636"/>
                    <a:pt x="1955232" y="683091"/>
                    <a:pt x="1768470" y="278262"/>
                  </a:cubicBezTo>
                  <a:close/>
                </a:path>
              </a:pathLst>
            </a:custGeom>
            <a:gradFill>
              <a:gsLst>
                <a:gs pos="29000">
                  <a:srgbClr val="BFA87E">
                    <a:alpha val="30000"/>
                  </a:srgbClr>
                </a:gs>
                <a:gs pos="100000">
                  <a:srgbClr val="BFA87E">
                    <a:alpha val="0"/>
                  </a:srgbClr>
                </a:gs>
              </a:gsLst>
              <a:lin ang="5400000" scaled="0"/>
            </a:gradFill>
            <a:ln w="1778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</p:grpSp>
      <p:pic>
        <p:nvPicPr>
          <p:cNvPr id="8" name="Picture 6" descr="查看图片">
            <a:extLst>
              <a:ext uri="{FF2B5EF4-FFF2-40B4-BE49-F238E27FC236}">
                <a16:creationId xmlns:a16="http://schemas.microsoft.com/office/drawing/2014/main" id="{613F003F-2EC0-C218-4D1B-AAF236A0DE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99" r="220" b="192"/>
          <a:stretch/>
        </p:blipFill>
        <p:spPr bwMode="auto">
          <a:xfrm>
            <a:off x="1000342" y="1955618"/>
            <a:ext cx="2570098" cy="2350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CD82F760-1264-98DD-803A-FC87625FAF86}"/>
              </a:ext>
            </a:extLst>
          </p:cNvPr>
          <p:cNvSpPr txBox="1"/>
          <p:nvPr/>
        </p:nvSpPr>
        <p:spPr>
          <a:xfrm>
            <a:off x="2076152" y="2569378"/>
            <a:ext cx="627296" cy="1122801"/>
          </a:xfrm>
          <a:custGeom>
            <a:avLst/>
            <a:gdLst/>
            <a:ahLst/>
            <a:cxnLst/>
            <a:rect l="l" t="t" r="r" b="b"/>
            <a:pathLst>
              <a:path w="1077071" h="1927852">
                <a:moveTo>
                  <a:pt x="194714" y="1464746"/>
                </a:moveTo>
                <a:cubicBezTo>
                  <a:pt x="194714" y="1466025"/>
                  <a:pt x="195153" y="1468291"/>
                  <a:pt x="196030" y="1471544"/>
                </a:cubicBezTo>
                <a:cubicBezTo>
                  <a:pt x="196907" y="1474796"/>
                  <a:pt x="198223" y="1476623"/>
                  <a:pt x="199977" y="1477025"/>
                </a:cubicBezTo>
                <a:cubicBezTo>
                  <a:pt x="200817" y="1476843"/>
                  <a:pt x="201329" y="1475893"/>
                  <a:pt x="201512" y="1474175"/>
                </a:cubicBezTo>
                <a:cubicBezTo>
                  <a:pt x="201695" y="1472457"/>
                  <a:pt x="201768" y="1471069"/>
                  <a:pt x="201731" y="1470009"/>
                </a:cubicBezTo>
                <a:cubicBezTo>
                  <a:pt x="202097" y="1470045"/>
                  <a:pt x="203558" y="1469972"/>
                  <a:pt x="206117" y="1469789"/>
                </a:cubicBezTo>
                <a:cubicBezTo>
                  <a:pt x="208675" y="1469607"/>
                  <a:pt x="210137" y="1469095"/>
                  <a:pt x="210502" y="1468255"/>
                </a:cubicBezTo>
                <a:cubicBezTo>
                  <a:pt x="209954" y="1468108"/>
                  <a:pt x="207542" y="1467524"/>
                  <a:pt x="203266" y="1466500"/>
                </a:cubicBezTo>
                <a:cubicBezTo>
                  <a:pt x="198990" y="1465477"/>
                  <a:pt x="196140" y="1464892"/>
                  <a:pt x="194714" y="1464746"/>
                </a:cubicBezTo>
                <a:close/>
                <a:moveTo>
                  <a:pt x="222781" y="1382299"/>
                </a:moveTo>
                <a:cubicBezTo>
                  <a:pt x="221795" y="1383213"/>
                  <a:pt x="220698" y="1384456"/>
                  <a:pt x="219492" y="1386027"/>
                </a:cubicBezTo>
                <a:cubicBezTo>
                  <a:pt x="218286" y="1387599"/>
                  <a:pt x="217628" y="1389280"/>
                  <a:pt x="217519" y="1391070"/>
                </a:cubicBezTo>
                <a:cubicBezTo>
                  <a:pt x="217628" y="1392751"/>
                  <a:pt x="218286" y="1393775"/>
                  <a:pt x="219492" y="1394140"/>
                </a:cubicBezTo>
                <a:cubicBezTo>
                  <a:pt x="220698" y="1394506"/>
                  <a:pt x="221795" y="1394652"/>
                  <a:pt x="222781" y="1394579"/>
                </a:cubicBezTo>
                <a:cubicBezTo>
                  <a:pt x="223841" y="1394652"/>
                  <a:pt x="225230" y="1394506"/>
                  <a:pt x="226948" y="1394140"/>
                </a:cubicBezTo>
                <a:cubicBezTo>
                  <a:pt x="228665" y="1393775"/>
                  <a:pt x="229615" y="1392751"/>
                  <a:pt x="229798" y="1391070"/>
                </a:cubicBezTo>
                <a:cubicBezTo>
                  <a:pt x="229615" y="1389280"/>
                  <a:pt x="228665" y="1387599"/>
                  <a:pt x="226948" y="1386027"/>
                </a:cubicBezTo>
                <a:cubicBezTo>
                  <a:pt x="225230" y="1384456"/>
                  <a:pt x="223841" y="1383213"/>
                  <a:pt x="222781" y="1382299"/>
                </a:cubicBezTo>
                <a:close/>
                <a:moveTo>
                  <a:pt x="319262" y="1333182"/>
                </a:moveTo>
                <a:cubicBezTo>
                  <a:pt x="319298" y="1334242"/>
                  <a:pt x="319664" y="1335631"/>
                  <a:pt x="320358" y="1337348"/>
                </a:cubicBezTo>
                <a:cubicBezTo>
                  <a:pt x="321052" y="1339066"/>
                  <a:pt x="321856" y="1340016"/>
                  <a:pt x="322770" y="1340199"/>
                </a:cubicBezTo>
                <a:cubicBezTo>
                  <a:pt x="324451" y="1340089"/>
                  <a:pt x="325474" y="1339431"/>
                  <a:pt x="325840" y="1338225"/>
                </a:cubicBezTo>
                <a:cubicBezTo>
                  <a:pt x="326205" y="1337019"/>
                  <a:pt x="326351" y="1335923"/>
                  <a:pt x="326278" y="1334936"/>
                </a:cubicBezTo>
                <a:close/>
                <a:moveTo>
                  <a:pt x="524502" y="1299853"/>
                </a:moveTo>
                <a:cubicBezTo>
                  <a:pt x="524538" y="1299999"/>
                  <a:pt x="524465" y="1300583"/>
                  <a:pt x="524282" y="1301607"/>
                </a:cubicBezTo>
                <a:cubicBezTo>
                  <a:pt x="524100" y="1302630"/>
                  <a:pt x="523588" y="1303215"/>
                  <a:pt x="522747" y="1303361"/>
                </a:cubicBezTo>
                <a:lnTo>
                  <a:pt x="522747" y="1301607"/>
                </a:lnTo>
                <a:close/>
                <a:moveTo>
                  <a:pt x="347329" y="1264769"/>
                </a:moveTo>
                <a:cubicBezTo>
                  <a:pt x="347256" y="1265829"/>
                  <a:pt x="347402" y="1267217"/>
                  <a:pt x="347767" y="1268935"/>
                </a:cubicBezTo>
                <a:cubicBezTo>
                  <a:pt x="348133" y="1270653"/>
                  <a:pt x="349156" y="1271603"/>
                  <a:pt x="350837" y="1271786"/>
                </a:cubicBezTo>
                <a:cubicBezTo>
                  <a:pt x="351678" y="1271676"/>
                  <a:pt x="352189" y="1271018"/>
                  <a:pt x="352372" y="1269812"/>
                </a:cubicBezTo>
                <a:cubicBezTo>
                  <a:pt x="352555" y="1268606"/>
                  <a:pt x="352628" y="1267510"/>
                  <a:pt x="352591" y="1266523"/>
                </a:cubicBezTo>
                <a:close/>
                <a:moveTo>
                  <a:pt x="198223" y="1252489"/>
                </a:moveTo>
                <a:lnTo>
                  <a:pt x="199977" y="1252489"/>
                </a:lnTo>
                <a:cubicBezTo>
                  <a:pt x="198661" y="1256327"/>
                  <a:pt x="196030" y="1263124"/>
                  <a:pt x="192083" y="1272882"/>
                </a:cubicBezTo>
                <a:cubicBezTo>
                  <a:pt x="188136" y="1282640"/>
                  <a:pt x="185505" y="1288121"/>
                  <a:pt x="184189" y="1289327"/>
                </a:cubicBezTo>
                <a:lnTo>
                  <a:pt x="184189" y="1287573"/>
                </a:lnTo>
                <a:cubicBezTo>
                  <a:pt x="184774" y="1284467"/>
                  <a:pt x="187113" y="1279277"/>
                  <a:pt x="191206" y="1272005"/>
                </a:cubicBezTo>
                <a:cubicBezTo>
                  <a:pt x="195299" y="1264732"/>
                  <a:pt x="197638" y="1258227"/>
                  <a:pt x="198223" y="1252489"/>
                </a:cubicBezTo>
                <a:close/>
                <a:moveTo>
                  <a:pt x="206994" y="1231439"/>
                </a:moveTo>
                <a:lnTo>
                  <a:pt x="205240" y="1238807"/>
                </a:lnTo>
                <a:lnTo>
                  <a:pt x="199977" y="1252489"/>
                </a:lnTo>
                <a:close/>
                <a:moveTo>
                  <a:pt x="552569" y="1226177"/>
                </a:moveTo>
                <a:lnTo>
                  <a:pt x="550814" y="1227931"/>
                </a:lnTo>
                <a:lnTo>
                  <a:pt x="550814" y="1229685"/>
                </a:lnTo>
                <a:cubicBezTo>
                  <a:pt x="550778" y="1228881"/>
                  <a:pt x="550851" y="1228296"/>
                  <a:pt x="551034" y="1227931"/>
                </a:cubicBezTo>
                <a:cubicBezTo>
                  <a:pt x="551216" y="1227565"/>
                  <a:pt x="551728" y="1226981"/>
                  <a:pt x="552569" y="1226177"/>
                </a:cubicBezTo>
                <a:close/>
                <a:moveTo>
                  <a:pt x="578881" y="1163026"/>
                </a:moveTo>
                <a:cubicBezTo>
                  <a:pt x="578918" y="1164086"/>
                  <a:pt x="579283" y="1165474"/>
                  <a:pt x="579978" y="1167192"/>
                </a:cubicBezTo>
                <a:cubicBezTo>
                  <a:pt x="580672" y="1168910"/>
                  <a:pt x="581476" y="1169860"/>
                  <a:pt x="582390" y="1170043"/>
                </a:cubicBezTo>
                <a:cubicBezTo>
                  <a:pt x="584071" y="1169933"/>
                  <a:pt x="585094" y="1169275"/>
                  <a:pt x="585460" y="1168069"/>
                </a:cubicBezTo>
                <a:cubicBezTo>
                  <a:pt x="585825" y="1166863"/>
                  <a:pt x="585971" y="1165767"/>
                  <a:pt x="585898" y="1164780"/>
                </a:cubicBezTo>
                <a:close/>
                <a:moveTo>
                  <a:pt x="259619" y="1094613"/>
                </a:moveTo>
                <a:cubicBezTo>
                  <a:pt x="259656" y="1095672"/>
                  <a:pt x="260021" y="1097061"/>
                  <a:pt x="260716" y="1098779"/>
                </a:cubicBezTo>
                <a:cubicBezTo>
                  <a:pt x="261410" y="1100496"/>
                  <a:pt x="262214" y="1101447"/>
                  <a:pt x="263128" y="1101629"/>
                </a:cubicBezTo>
                <a:cubicBezTo>
                  <a:pt x="264809" y="1101520"/>
                  <a:pt x="265832" y="1100862"/>
                  <a:pt x="266197" y="1099656"/>
                </a:cubicBezTo>
                <a:cubicBezTo>
                  <a:pt x="266563" y="1098450"/>
                  <a:pt x="266709" y="1097354"/>
                  <a:pt x="266636" y="1096367"/>
                </a:cubicBezTo>
                <a:close/>
                <a:moveTo>
                  <a:pt x="619228" y="1087596"/>
                </a:moveTo>
                <a:cubicBezTo>
                  <a:pt x="622882" y="1087413"/>
                  <a:pt x="626098" y="1087779"/>
                  <a:pt x="628876" y="1088692"/>
                </a:cubicBezTo>
                <a:cubicBezTo>
                  <a:pt x="631653" y="1089606"/>
                  <a:pt x="633115" y="1092164"/>
                  <a:pt x="633261" y="1096367"/>
                </a:cubicBezTo>
                <a:cubicBezTo>
                  <a:pt x="632676" y="1109779"/>
                  <a:pt x="630338" y="1117161"/>
                  <a:pt x="626244" y="1118513"/>
                </a:cubicBezTo>
                <a:cubicBezTo>
                  <a:pt x="622151" y="1119866"/>
                  <a:pt x="619812" y="1124178"/>
                  <a:pt x="619228" y="1131451"/>
                </a:cubicBezTo>
                <a:lnTo>
                  <a:pt x="619228" y="1134959"/>
                </a:lnTo>
                <a:cubicBezTo>
                  <a:pt x="617327" y="1134301"/>
                  <a:pt x="615427" y="1131231"/>
                  <a:pt x="613527" y="1125749"/>
                </a:cubicBezTo>
                <a:cubicBezTo>
                  <a:pt x="611626" y="1120268"/>
                  <a:pt x="610603" y="1116321"/>
                  <a:pt x="610457" y="1113909"/>
                </a:cubicBezTo>
                <a:lnTo>
                  <a:pt x="606948" y="1113909"/>
                </a:lnTo>
                <a:cubicBezTo>
                  <a:pt x="607350" y="1112081"/>
                  <a:pt x="609178" y="1110473"/>
                  <a:pt x="612430" y="1109085"/>
                </a:cubicBezTo>
                <a:cubicBezTo>
                  <a:pt x="615683" y="1107696"/>
                  <a:pt x="617949" y="1106965"/>
                  <a:pt x="619228" y="1106892"/>
                </a:cubicBezTo>
                <a:close/>
                <a:moveTo>
                  <a:pt x="633261" y="1050758"/>
                </a:moveTo>
                <a:lnTo>
                  <a:pt x="647295" y="1066546"/>
                </a:lnTo>
                <a:lnTo>
                  <a:pt x="636770" y="1073562"/>
                </a:lnTo>
                <a:close/>
                <a:moveTo>
                  <a:pt x="287686" y="1045495"/>
                </a:moveTo>
                <a:cubicBezTo>
                  <a:pt x="287723" y="1046555"/>
                  <a:pt x="288088" y="1047944"/>
                  <a:pt x="288783" y="1049662"/>
                </a:cubicBezTo>
                <a:cubicBezTo>
                  <a:pt x="289477" y="1051379"/>
                  <a:pt x="290281" y="1052329"/>
                  <a:pt x="291195" y="1052512"/>
                </a:cubicBezTo>
                <a:cubicBezTo>
                  <a:pt x="292876" y="1052403"/>
                  <a:pt x="293899" y="1051745"/>
                  <a:pt x="294264" y="1050539"/>
                </a:cubicBezTo>
                <a:cubicBezTo>
                  <a:pt x="294630" y="1049333"/>
                  <a:pt x="294776" y="1048236"/>
                  <a:pt x="294703" y="1047250"/>
                </a:cubicBezTo>
                <a:close/>
                <a:moveTo>
                  <a:pt x="294703" y="1031462"/>
                </a:moveTo>
                <a:cubicBezTo>
                  <a:pt x="294703" y="1033289"/>
                  <a:pt x="295142" y="1034897"/>
                  <a:pt x="296019" y="1036286"/>
                </a:cubicBezTo>
                <a:cubicBezTo>
                  <a:pt x="296896" y="1037675"/>
                  <a:pt x="298211" y="1038406"/>
                  <a:pt x="299966" y="1038479"/>
                </a:cubicBezTo>
                <a:cubicBezTo>
                  <a:pt x="300879" y="1038369"/>
                  <a:pt x="301683" y="1037711"/>
                  <a:pt x="302378" y="1036505"/>
                </a:cubicBezTo>
                <a:cubicBezTo>
                  <a:pt x="303072" y="1035299"/>
                  <a:pt x="303437" y="1034203"/>
                  <a:pt x="303474" y="1033216"/>
                </a:cubicBezTo>
                <a:close/>
                <a:moveTo>
                  <a:pt x="306982" y="1017428"/>
                </a:moveTo>
                <a:cubicBezTo>
                  <a:pt x="306069" y="1017501"/>
                  <a:pt x="305265" y="1017794"/>
                  <a:pt x="304570" y="1018306"/>
                </a:cubicBezTo>
                <a:cubicBezTo>
                  <a:pt x="303876" y="1018817"/>
                  <a:pt x="303511" y="1019110"/>
                  <a:pt x="303474" y="1019183"/>
                </a:cubicBezTo>
                <a:cubicBezTo>
                  <a:pt x="303401" y="1020242"/>
                  <a:pt x="303547" y="1021631"/>
                  <a:pt x="303913" y="1023349"/>
                </a:cubicBezTo>
                <a:cubicBezTo>
                  <a:pt x="304278" y="1025066"/>
                  <a:pt x="305301" y="1026017"/>
                  <a:pt x="306982" y="1026199"/>
                </a:cubicBezTo>
                <a:cubicBezTo>
                  <a:pt x="307823" y="1026090"/>
                  <a:pt x="308335" y="1025432"/>
                  <a:pt x="308517" y="1024226"/>
                </a:cubicBezTo>
                <a:cubicBezTo>
                  <a:pt x="308700" y="1023020"/>
                  <a:pt x="308773" y="1021923"/>
                  <a:pt x="308737" y="1020937"/>
                </a:cubicBezTo>
                <a:cubicBezTo>
                  <a:pt x="309029" y="1018890"/>
                  <a:pt x="308444" y="1017721"/>
                  <a:pt x="306982" y="1017428"/>
                </a:cubicBezTo>
                <a:close/>
                <a:moveTo>
                  <a:pt x="647295" y="878848"/>
                </a:moveTo>
                <a:cubicBezTo>
                  <a:pt x="647002" y="884841"/>
                  <a:pt x="645833" y="890396"/>
                  <a:pt x="643786" y="895512"/>
                </a:cubicBezTo>
                <a:cubicBezTo>
                  <a:pt x="641740" y="900629"/>
                  <a:pt x="640570" y="906184"/>
                  <a:pt x="640278" y="912177"/>
                </a:cubicBezTo>
                <a:cubicBezTo>
                  <a:pt x="635856" y="911666"/>
                  <a:pt x="632421" y="918828"/>
                  <a:pt x="629972" y="933666"/>
                </a:cubicBezTo>
                <a:cubicBezTo>
                  <a:pt x="627524" y="948504"/>
                  <a:pt x="626281" y="958298"/>
                  <a:pt x="626244" y="963049"/>
                </a:cubicBezTo>
                <a:cubicBezTo>
                  <a:pt x="625952" y="969773"/>
                  <a:pt x="626537" y="973866"/>
                  <a:pt x="627999" y="975328"/>
                </a:cubicBezTo>
                <a:cubicBezTo>
                  <a:pt x="629461" y="976790"/>
                  <a:pt x="633554" y="977374"/>
                  <a:pt x="640278" y="977082"/>
                </a:cubicBezTo>
                <a:cubicBezTo>
                  <a:pt x="639912" y="973135"/>
                  <a:pt x="639766" y="968750"/>
                  <a:pt x="639839" y="963926"/>
                </a:cubicBezTo>
                <a:cubicBezTo>
                  <a:pt x="639912" y="959102"/>
                  <a:pt x="642398" y="956470"/>
                  <a:pt x="647295" y="956032"/>
                </a:cubicBezTo>
                <a:cubicBezTo>
                  <a:pt x="648830" y="961112"/>
                  <a:pt x="654969" y="961477"/>
                  <a:pt x="665714" y="957128"/>
                </a:cubicBezTo>
                <a:cubicBezTo>
                  <a:pt x="676458" y="952779"/>
                  <a:pt x="682598" y="950075"/>
                  <a:pt x="684133" y="949015"/>
                </a:cubicBezTo>
                <a:cubicBezTo>
                  <a:pt x="683840" y="948175"/>
                  <a:pt x="682671" y="947663"/>
                  <a:pt x="680624" y="947480"/>
                </a:cubicBezTo>
                <a:cubicBezTo>
                  <a:pt x="678578" y="947297"/>
                  <a:pt x="677408" y="947224"/>
                  <a:pt x="677116" y="947261"/>
                </a:cubicBezTo>
                <a:cubicBezTo>
                  <a:pt x="672621" y="947663"/>
                  <a:pt x="668893" y="947736"/>
                  <a:pt x="665933" y="947480"/>
                </a:cubicBezTo>
                <a:cubicBezTo>
                  <a:pt x="662973" y="947224"/>
                  <a:pt x="661438" y="944228"/>
                  <a:pt x="661328" y="938490"/>
                </a:cubicBezTo>
                <a:lnTo>
                  <a:pt x="649049" y="926211"/>
                </a:lnTo>
                <a:lnTo>
                  <a:pt x="654311" y="905160"/>
                </a:lnTo>
                <a:cubicBezTo>
                  <a:pt x="656906" y="904137"/>
                  <a:pt x="658733" y="902237"/>
                  <a:pt x="659793" y="899459"/>
                </a:cubicBezTo>
                <a:cubicBezTo>
                  <a:pt x="660853" y="896682"/>
                  <a:pt x="661365" y="893904"/>
                  <a:pt x="661328" y="891127"/>
                </a:cubicBezTo>
                <a:close/>
                <a:moveTo>
                  <a:pt x="745529" y="877093"/>
                </a:moveTo>
                <a:lnTo>
                  <a:pt x="750792" y="903406"/>
                </a:lnTo>
                <a:cubicBezTo>
                  <a:pt x="748051" y="906147"/>
                  <a:pt x="744762" y="908559"/>
                  <a:pt x="740924" y="910642"/>
                </a:cubicBezTo>
                <a:cubicBezTo>
                  <a:pt x="737087" y="912725"/>
                  <a:pt x="733360" y="913822"/>
                  <a:pt x="729742" y="913931"/>
                </a:cubicBezTo>
                <a:cubicBezTo>
                  <a:pt x="728755" y="914004"/>
                  <a:pt x="727658" y="913858"/>
                  <a:pt x="726452" y="913493"/>
                </a:cubicBezTo>
                <a:cubicBezTo>
                  <a:pt x="725246" y="913127"/>
                  <a:pt x="724589" y="912104"/>
                  <a:pt x="724479" y="910423"/>
                </a:cubicBezTo>
                <a:cubicBezTo>
                  <a:pt x="724552" y="908669"/>
                  <a:pt x="725283" y="906914"/>
                  <a:pt x="726672" y="905160"/>
                </a:cubicBezTo>
                <a:cubicBezTo>
                  <a:pt x="728060" y="903406"/>
                  <a:pt x="729668" y="901652"/>
                  <a:pt x="731496" y="899898"/>
                </a:cubicBezTo>
                <a:lnTo>
                  <a:pt x="731496" y="884110"/>
                </a:lnTo>
                <a:cubicBezTo>
                  <a:pt x="734273" y="884147"/>
                  <a:pt x="737051" y="883635"/>
                  <a:pt x="739828" y="882575"/>
                </a:cubicBezTo>
                <a:cubicBezTo>
                  <a:pt x="742606" y="881515"/>
                  <a:pt x="744506" y="879688"/>
                  <a:pt x="745529" y="877093"/>
                </a:cubicBezTo>
                <a:close/>
                <a:moveTo>
                  <a:pt x="689395" y="871831"/>
                </a:moveTo>
                <a:lnTo>
                  <a:pt x="689395" y="884110"/>
                </a:lnTo>
                <a:lnTo>
                  <a:pt x="675362" y="885864"/>
                </a:lnTo>
                <a:lnTo>
                  <a:pt x="675362" y="903406"/>
                </a:lnTo>
                <a:lnTo>
                  <a:pt x="668345" y="913931"/>
                </a:lnTo>
                <a:cubicBezTo>
                  <a:pt x="668418" y="915210"/>
                  <a:pt x="669149" y="917476"/>
                  <a:pt x="670538" y="920729"/>
                </a:cubicBezTo>
                <a:cubicBezTo>
                  <a:pt x="671926" y="923981"/>
                  <a:pt x="673534" y="925809"/>
                  <a:pt x="675362" y="926211"/>
                </a:cubicBezTo>
                <a:lnTo>
                  <a:pt x="675362" y="922702"/>
                </a:lnTo>
                <a:lnTo>
                  <a:pt x="689395" y="913931"/>
                </a:lnTo>
                <a:cubicBezTo>
                  <a:pt x="688445" y="910679"/>
                  <a:pt x="686398" y="906220"/>
                  <a:pt x="683256" y="900556"/>
                </a:cubicBezTo>
                <a:cubicBezTo>
                  <a:pt x="680113" y="894891"/>
                  <a:pt x="681574" y="891748"/>
                  <a:pt x="687641" y="891127"/>
                </a:cubicBezTo>
                <a:cubicBezTo>
                  <a:pt x="689541" y="891346"/>
                  <a:pt x="691442" y="891346"/>
                  <a:pt x="693342" y="891127"/>
                </a:cubicBezTo>
                <a:cubicBezTo>
                  <a:pt x="695243" y="890908"/>
                  <a:pt x="696266" y="889154"/>
                  <a:pt x="696412" y="885864"/>
                </a:cubicBezTo>
                <a:close/>
                <a:moveTo>
                  <a:pt x="708691" y="831485"/>
                </a:moveTo>
                <a:cubicBezTo>
                  <a:pt x="705183" y="835285"/>
                  <a:pt x="703429" y="839963"/>
                  <a:pt x="703429" y="845518"/>
                </a:cubicBezTo>
                <a:lnTo>
                  <a:pt x="696412" y="849026"/>
                </a:lnTo>
                <a:cubicBezTo>
                  <a:pt x="696522" y="850159"/>
                  <a:pt x="697179" y="851840"/>
                  <a:pt x="698385" y="854070"/>
                </a:cubicBezTo>
                <a:cubicBezTo>
                  <a:pt x="699591" y="856299"/>
                  <a:pt x="700688" y="857541"/>
                  <a:pt x="701675" y="857797"/>
                </a:cubicBezTo>
                <a:cubicBezTo>
                  <a:pt x="702515" y="857688"/>
                  <a:pt x="703027" y="857030"/>
                  <a:pt x="703209" y="855824"/>
                </a:cubicBezTo>
                <a:cubicBezTo>
                  <a:pt x="703392" y="854618"/>
                  <a:pt x="703465" y="853522"/>
                  <a:pt x="703429" y="852535"/>
                </a:cubicBezTo>
                <a:cubicBezTo>
                  <a:pt x="703648" y="848369"/>
                  <a:pt x="704525" y="844860"/>
                  <a:pt x="706060" y="842010"/>
                </a:cubicBezTo>
                <a:cubicBezTo>
                  <a:pt x="707595" y="839159"/>
                  <a:pt x="708472" y="835651"/>
                  <a:pt x="708691" y="831485"/>
                </a:cubicBezTo>
                <a:close/>
                <a:moveTo>
                  <a:pt x="724479" y="740267"/>
                </a:moveTo>
                <a:cubicBezTo>
                  <a:pt x="718924" y="747576"/>
                  <a:pt x="716000" y="755762"/>
                  <a:pt x="715708" y="764825"/>
                </a:cubicBezTo>
                <a:cubicBezTo>
                  <a:pt x="713113" y="765849"/>
                  <a:pt x="711286" y="767749"/>
                  <a:pt x="710226" y="770527"/>
                </a:cubicBezTo>
                <a:cubicBezTo>
                  <a:pt x="709166" y="773304"/>
                  <a:pt x="708655" y="776081"/>
                  <a:pt x="708691" y="778859"/>
                </a:cubicBezTo>
                <a:lnTo>
                  <a:pt x="724479" y="780613"/>
                </a:lnTo>
                <a:lnTo>
                  <a:pt x="733250" y="754300"/>
                </a:lnTo>
                <a:cubicBezTo>
                  <a:pt x="734237" y="754337"/>
                  <a:pt x="735333" y="754264"/>
                  <a:pt x="736539" y="754081"/>
                </a:cubicBezTo>
                <a:cubicBezTo>
                  <a:pt x="737745" y="753898"/>
                  <a:pt x="738403" y="753387"/>
                  <a:pt x="738512" y="752546"/>
                </a:cubicBezTo>
                <a:cubicBezTo>
                  <a:pt x="738147" y="749842"/>
                  <a:pt x="736247" y="747357"/>
                  <a:pt x="732811" y="745091"/>
                </a:cubicBezTo>
                <a:cubicBezTo>
                  <a:pt x="729376" y="742825"/>
                  <a:pt x="726599" y="741217"/>
                  <a:pt x="724479" y="740267"/>
                </a:cubicBezTo>
                <a:close/>
                <a:moveTo>
                  <a:pt x="764825" y="735004"/>
                </a:moveTo>
                <a:cubicBezTo>
                  <a:pt x="758101" y="735370"/>
                  <a:pt x="754008" y="738147"/>
                  <a:pt x="752546" y="743337"/>
                </a:cubicBezTo>
                <a:cubicBezTo>
                  <a:pt x="751084" y="748526"/>
                  <a:pt x="750499" y="753935"/>
                  <a:pt x="750792" y="759563"/>
                </a:cubicBezTo>
                <a:cubicBezTo>
                  <a:pt x="747978" y="763108"/>
                  <a:pt x="745273" y="766982"/>
                  <a:pt x="742679" y="771184"/>
                </a:cubicBezTo>
                <a:cubicBezTo>
                  <a:pt x="740084" y="775387"/>
                  <a:pt x="738695" y="779699"/>
                  <a:pt x="738512" y="784121"/>
                </a:cubicBezTo>
                <a:cubicBezTo>
                  <a:pt x="738512" y="787630"/>
                  <a:pt x="740267" y="789384"/>
                  <a:pt x="743775" y="789384"/>
                </a:cubicBezTo>
                <a:cubicBezTo>
                  <a:pt x="747576" y="778859"/>
                  <a:pt x="752254" y="768334"/>
                  <a:pt x="757809" y="757809"/>
                </a:cubicBezTo>
                <a:cubicBezTo>
                  <a:pt x="758101" y="753569"/>
                  <a:pt x="759270" y="749769"/>
                  <a:pt x="761317" y="746406"/>
                </a:cubicBezTo>
                <a:cubicBezTo>
                  <a:pt x="763363" y="743044"/>
                  <a:pt x="764533" y="739243"/>
                  <a:pt x="764825" y="735004"/>
                </a:cubicBezTo>
                <a:close/>
                <a:moveTo>
                  <a:pt x="771842" y="715708"/>
                </a:moveTo>
                <a:cubicBezTo>
                  <a:pt x="772134" y="717755"/>
                  <a:pt x="773304" y="718924"/>
                  <a:pt x="775350" y="719217"/>
                </a:cubicBezTo>
                <a:lnTo>
                  <a:pt x="777105" y="719217"/>
                </a:lnTo>
                <a:cubicBezTo>
                  <a:pt x="776812" y="717170"/>
                  <a:pt x="775643" y="716000"/>
                  <a:pt x="773596" y="715708"/>
                </a:cubicBezTo>
                <a:close/>
                <a:moveTo>
                  <a:pt x="777105" y="692904"/>
                </a:moveTo>
                <a:lnTo>
                  <a:pt x="777105" y="698166"/>
                </a:lnTo>
                <a:cubicBezTo>
                  <a:pt x="777397" y="703137"/>
                  <a:pt x="780321" y="705475"/>
                  <a:pt x="785876" y="705183"/>
                </a:cubicBezTo>
                <a:close/>
                <a:moveTo>
                  <a:pt x="792892" y="666591"/>
                </a:moveTo>
                <a:cubicBezTo>
                  <a:pt x="792892" y="668272"/>
                  <a:pt x="793331" y="669295"/>
                  <a:pt x="794208" y="669661"/>
                </a:cubicBezTo>
                <a:cubicBezTo>
                  <a:pt x="795085" y="670026"/>
                  <a:pt x="796401" y="670172"/>
                  <a:pt x="798155" y="670099"/>
                </a:cubicBezTo>
                <a:lnTo>
                  <a:pt x="799909" y="670099"/>
                </a:lnTo>
                <a:cubicBezTo>
                  <a:pt x="799909" y="668418"/>
                  <a:pt x="799470" y="667395"/>
                  <a:pt x="798593" y="667029"/>
                </a:cubicBezTo>
                <a:cubicBezTo>
                  <a:pt x="797716" y="666664"/>
                  <a:pt x="796401" y="666518"/>
                  <a:pt x="794646" y="666591"/>
                </a:cubicBezTo>
                <a:close/>
                <a:moveTo>
                  <a:pt x="803417" y="650803"/>
                </a:moveTo>
                <a:cubicBezTo>
                  <a:pt x="802613" y="650876"/>
                  <a:pt x="802029" y="651169"/>
                  <a:pt x="801663" y="651680"/>
                </a:cubicBezTo>
                <a:cubicBezTo>
                  <a:pt x="801298" y="652192"/>
                  <a:pt x="800713" y="652484"/>
                  <a:pt x="799909" y="652557"/>
                </a:cubicBezTo>
                <a:cubicBezTo>
                  <a:pt x="799946" y="653617"/>
                  <a:pt x="800311" y="655006"/>
                  <a:pt x="801005" y="656724"/>
                </a:cubicBezTo>
                <a:cubicBezTo>
                  <a:pt x="801700" y="658441"/>
                  <a:pt x="802504" y="659391"/>
                  <a:pt x="803417" y="659574"/>
                </a:cubicBezTo>
                <a:cubicBezTo>
                  <a:pt x="805098" y="659464"/>
                  <a:pt x="806122" y="658807"/>
                  <a:pt x="806487" y="657601"/>
                </a:cubicBezTo>
                <a:cubicBezTo>
                  <a:pt x="806853" y="656395"/>
                  <a:pt x="806999" y="655298"/>
                  <a:pt x="806926" y="654312"/>
                </a:cubicBezTo>
                <a:cubicBezTo>
                  <a:pt x="806633" y="652265"/>
                  <a:pt x="805464" y="651096"/>
                  <a:pt x="803417" y="650803"/>
                </a:cubicBezTo>
                <a:close/>
                <a:moveTo>
                  <a:pt x="806926" y="629753"/>
                </a:moveTo>
                <a:cubicBezTo>
                  <a:pt x="806962" y="630813"/>
                  <a:pt x="807328" y="632202"/>
                  <a:pt x="808022" y="633919"/>
                </a:cubicBezTo>
                <a:cubicBezTo>
                  <a:pt x="808716" y="635637"/>
                  <a:pt x="809521" y="636587"/>
                  <a:pt x="810434" y="636770"/>
                </a:cubicBezTo>
                <a:cubicBezTo>
                  <a:pt x="812115" y="636660"/>
                  <a:pt x="813138" y="636002"/>
                  <a:pt x="813504" y="634796"/>
                </a:cubicBezTo>
                <a:cubicBezTo>
                  <a:pt x="813869" y="633590"/>
                  <a:pt x="814016" y="632494"/>
                  <a:pt x="813942" y="631507"/>
                </a:cubicBezTo>
                <a:close/>
                <a:moveTo>
                  <a:pt x="829730" y="580636"/>
                </a:moveTo>
                <a:lnTo>
                  <a:pt x="826222" y="582390"/>
                </a:lnTo>
                <a:cubicBezTo>
                  <a:pt x="826149" y="583450"/>
                  <a:pt x="826295" y="584838"/>
                  <a:pt x="826660" y="586556"/>
                </a:cubicBezTo>
                <a:cubicBezTo>
                  <a:pt x="827026" y="588274"/>
                  <a:pt x="828049" y="589224"/>
                  <a:pt x="829730" y="589407"/>
                </a:cubicBezTo>
                <a:cubicBezTo>
                  <a:pt x="831411" y="589297"/>
                  <a:pt x="832435" y="588639"/>
                  <a:pt x="832800" y="587433"/>
                </a:cubicBezTo>
                <a:cubicBezTo>
                  <a:pt x="833166" y="586227"/>
                  <a:pt x="833312" y="585131"/>
                  <a:pt x="833239" y="584144"/>
                </a:cubicBezTo>
                <a:cubicBezTo>
                  <a:pt x="832946" y="582097"/>
                  <a:pt x="831777" y="580928"/>
                  <a:pt x="829730" y="580636"/>
                </a:cubicBezTo>
                <a:close/>
                <a:moveTo>
                  <a:pt x="777105" y="554323"/>
                </a:moveTo>
                <a:lnTo>
                  <a:pt x="785876" y="568356"/>
                </a:lnTo>
                <a:lnTo>
                  <a:pt x="771842" y="580636"/>
                </a:lnTo>
                <a:lnTo>
                  <a:pt x="771842" y="599932"/>
                </a:lnTo>
                <a:cubicBezTo>
                  <a:pt x="771915" y="603367"/>
                  <a:pt x="773085" y="605706"/>
                  <a:pt x="775350" y="606949"/>
                </a:cubicBezTo>
                <a:cubicBezTo>
                  <a:pt x="777616" y="608191"/>
                  <a:pt x="780540" y="608776"/>
                  <a:pt x="784121" y="608703"/>
                </a:cubicBezTo>
                <a:lnTo>
                  <a:pt x="785876" y="608703"/>
                </a:lnTo>
                <a:cubicBezTo>
                  <a:pt x="785583" y="602928"/>
                  <a:pt x="786168" y="596935"/>
                  <a:pt x="787630" y="590722"/>
                </a:cubicBezTo>
                <a:cubicBezTo>
                  <a:pt x="789092" y="584510"/>
                  <a:pt x="793185" y="581147"/>
                  <a:pt x="799909" y="580636"/>
                </a:cubicBezTo>
                <a:lnTo>
                  <a:pt x="792892" y="564848"/>
                </a:lnTo>
                <a:close/>
                <a:moveTo>
                  <a:pt x="842010" y="549060"/>
                </a:moveTo>
                <a:lnTo>
                  <a:pt x="842010" y="552569"/>
                </a:lnTo>
                <a:cubicBezTo>
                  <a:pt x="841973" y="554469"/>
                  <a:pt x="842485" y="556369"/>
                  <a:pt x="843544" y="558270"/>
                </a:cubicBezTo>
                <a:cubicBezTo>
                  <a:pt x="844604" y="560170"/>
                  <a:pt x="846432" y="561193"/>
                  <a:pt x="849026" y="561340"/>
                </a:cubicBezTo>
                <a:close/>
                <a:moveTo>
                  <a:pt x="892881" y="526256"/>
                </a:moveTo>
                <a:cubicBezTo>
                  <a:pt x="892077" y="526329"/>
                  <a:pt x="891492" y="526621"/>
                  <a:pt x="891127" y="527133"/>
                </a:cubicBezTo>
                <a:cubicBezTo>
                  <a:pt x="890761" y="527645"/>
                  <a:pt x="890177" y="527937"/>
                  <a:pt x="889373" y="528010"/>
                </a:cubicBezTo>
                <a:cubicBezTo>
                  <a:pt x="889409" y="529070"/>
                  <a:pt x="889775" y="530459"/>
                  <a:pt x="890469" y="532176"/>
                </a:cubicBezTo>
                <a:cubicBezTo>
                  <a:pt x="891163" y="533894"/>
                  <a:pt x="891967" y="534844"/>
                  <a:pt x="892881" y="535027"/>
                </a:cubicBezTo>
                <a:cubicBezTo>
                  <a:pt x="894562" y="534917"/>
                  <a:pt x="895585" y="534259"/>
                  <a:pt x="895951" y="533053"/>
                </a:cubicBezTo>
                <a:cubicBezTo>
                  <a:pt x="896316" y="531847"/>
                  <a:pt x="896462" y="530751"/>
                  <a:pt x="896389" y="529764"/>
                </a:cubicBezTo>
                <a:cubicBezTo>
                  <a:pt x="896097" y="527718"/>
                  <a:pt x="894928" y="526548"/>
                  <a:pt x="892881" y="526256"/>
                </a:cubicBezTo>
                <a:close/>
                <a:moveTo>
                  <a:pt x="826222" y="443809"/>
                </a:moveTo>
                <a:cubicBezTo>
                  <a:pt x="826295" y="445856"/>
                  <a:pt x="826149" y="448341"/>
                  <a:pt x="825783" y="451264"/>
                </a:cubicBezTo>
                <a:cubicBezTo>
                  <a:pt x="825418" y="454188"/>
                  <a:pt x="824395" y="455796"/>
                  <a:pt x="822713" y="456088"/>
                </a:cubicBezTo>
                <a:cubicBezTo>
                  <a:pt x="820996" y="455979"/>
                  <a:pt x="819607" y="455321"/>
                  <a:pt x="818547" y="454115"/>
                </a:cubicBezTo>
                <a:cubicBezTo>
                  <a:pt x="817487" y="452909"/>
                  <a:pt x="816537" y="451813"/>
                  <a:pt x="815697" y="450826"/>
                </a:cubicBezTo>
                <a:lnTo>
                  <a:pt x="806926" y="470122"/>
                </a:lnTo>
                <a:cubicBezTo>
                  <a:pt x="805025" y="471109"/>
                  <a:pt x="803125" y="472644"/>
                  <a:pt x="801225" y="474727"/>
                </a:cubicBezTo>
                <a:cubicBezTo>
                  <a:pt x="799324" y="476810"/>
                  <a:pt x="798301" y="478783"/>
                  <a:pt x="798155" y="480647"/>
                </a:cubicBezTo>
                <a:cubicBezTo>
                  <a:pt x="798959" y="483680"/>
                  <a:pt x="802175" y="485069"/>
                  <a:pt x="807803" y="484813"/>
                </a:cubicBezTo>
                <a:cubicBezTo>
                  <a:pt x="813431" y="484557"/>
                  <a:pt x="816647" y="485508"/>
                  <a:pt x="817451" y="487664"/>
                </a:cubicBezTo>
                <a:cubicBezTo>
                  <a:pt x="817159" y="489418"/>
                  <a:pt x="815989" y="491172"/>
                  <a:pt x="813942" y="492926"/>
                </a:cubicBezTo>
                <a:lnTo>
                  <a:pt x="813942" y="505206"/>
                </a:lnTo>
                <a:lnTo>
                  <a:pt x="826222" y="501697"/>
                </a:lnTo>
                <a:lnTo>
                  <a:pt x="833239" y="494680"/>
                </a:lnTo>
                <a:cubicBezTo>
                  <a:pt x="833604" y="486348"/>
                  <a:pt x="835066" y="479770"/>
                  <a:pt x="837624" y="474946"/>
                </a:cubicBezTo>
                <a:cubicBezTo>
                  <a:pt x="840182" y="470122"/>
                  <a:pt x="841644" y="464421"/>
                  <a:pt x="842010" y="457843"/>
                </a:cubicBezTo>
                <a:close/>
                <a:moveTo>
                  <a:pt x="889373" y="438546"/>
                </a:moveTo>
                <a:cubicBezTo>
                  <a:pt x="884475" y="439606"/>
                  <a:pt x="881990" y="444503"/>
                  <a:pt x="881917" y="453238"/>
                </a:cubicBezTo>
                <a:cubicBezTo>
                  <a:pt x="881844" y="461972"/>
                  <a:pt x="881990" y="468185"/>
                  <a:pt x="882356" y="471876"/>
                </a:cubicBezTo>
                <a:cubicBezTo>
                  <a:pt x="877093" y="479002"/>
                  <a:pt x="872269" y="486677"/>
                  <a:pt x="867884" y="494900"/>
                </a:cubicBezTo>
                <a:cubicBezTo>
                  <a:pt x="863498" y="503123"/>
                  <a:pt x="859551" y="511236"/>
                  <a:pt x="856043" y="519239"/>
                </a:cubicBezTo>
                <a:cubicBezTo>
                  <a:pt x="855824" y="522784"/>
                  <a:pt x="854947" y="526219"/>
                  <a:pt x="853412" y="529545"/>
                </a:cubicBezTo>
                <a:cubicBezTo>
                  <a:pt x="851877" y="532871"/>
                  <a:pt x="851000" y="535867"/>
                  <a:pt x="850780" y="538535"/>
                </a:cubicBezTo>
                <a:cubicBezTo>
                  <a:pt x="851036" y="539376"/>
                  <a:pt x="852279" y="539887"/>
                  <a:pt x="854508" y="540070"/>
                </a:cubicBezTo>
                <a:cubicBezTo>
                  <a:pt x="856737" y="540253"/>
                  <a:pt x="858418" y="540326"/>
                  <a:pt x="859551" y="540289"/>
                </a:cubicBezTo>
                <a:lnTo>
                  <a:pt x="875339" y="499943"/>
                </a:lnTo>
                <a:cubicBezTo>
                  <a:pt x="875303" y="497239"/>
                  <a:pt x="875814" y="494754"/>
                  <a:pt x="876874" y="492488"/>
                </a:cubicBezTo>
                <a:cubicBezTo>
                  <a:pt x="877934" y="490222"/>
                  <a:pt x="879761" y="488614"/>
                  <a:pt x="882356" y="487664"/>
                </a:cubicBezTo>
                <a:cubicBezTo>
                  <a:pt x="882648" y="481670"/>
                  <a:pt x="883818" y="476115"/>
                  <a:pt x="885864" y="470999"/>
                </a:cubicBezTo>
                <a:cubicBezTo>
                  <a:pt x="887911" y="465883"/>
                  <a:pt x="889080" y="460328"/>
                  <a:pt x="889373" y="454334"/>
                </a:cubicBezTo>
                <a:lnTo>
                  <a:pt x="896389" y="445563"/>
                </a:lnTo>
                <a:close/>
                <a:moveTo>
                  <a:pt x="371887" y="422759"/>
                </a:moveTo>
                <a:cubicBezTo>
                  <a:pt x="371376" y="429008"/>
                  <a:pt x="368013" y="434051"/>
                  <a:pt x="361801" y="437889"/>
                </a:cubicBezTo>
                <a:cubicBezTo>
                  <a:pt x="355588" y="441726"/>
                  <a:pt x="349595" y="443699"/>
                  <a:pt x="343820" y="443809"/>
                </a:cubicBezTo>
                <a:cubicBezTo>
                  <a:pt x="347731" y="437560"/>
                  <a:pt x="351312" y="432516"/>
                  <a:pt x="354565" y="428679"/>
                </a:cubicBezTo>
                <a:cubicBezTo>
                  <a:pt x="357817" y="424842"/>
                  <a:pt x="363591" y="422869"/>
                  <a:pt x="371887" y="422759"/>
                </a:cubicBezTo>
                <a:close/>
                <a:moveTo>
                  <a:pt x="910423" y="387675"/>
                </a:moveTo>
                <a:cubicBezTo>
                  <a:pt x="910459" y="388735"/>
                  <a:pt x="910825" y="390124"/>
                  <a:pt x="911519" y="391841"/>
                </a:cubicBezTo>
                <a:cubicBezTo>
                  <a:pt x="912214" y="393559"/>
                  <a:pt x="913018" y="394509"/>
                  <a:pt x="913931" y="394692"/>
                </a:cubicBezTo>
                <a:cubicBezTo>
                  <a:pt x="915612" y="394582"/>
                  <a:pt x="916636" y="393924"/>
                  <a:pt x="917001" y="392718"/>
                </a:cubicBezTo>
                <a:cubicBezTo>
                  <a:pt x="917366" y="391512"/>
                  <a:pt x="917513" y="390416"/>
                  <a:pt x="917440" y="389429"/>
                </a:cubicBezTo>
                <a:close/>
                <a:moveTo>
                  <a:pt x="412234" y="387675"/>
                </a:moveTo>
                <a:cubicBezTo>
                  <a:pt x="412234" y="389502"/>
                  <a:pt x="412672" y="391110"/>
                  <a:pt x="413549" y="392499"/>
                </a:cubicBezTo>
                <a:cubicBezTo>
                  <a:pt x="414426" y="393888"/>
                  <a:pt x="415742" y="394619"/>
                  <a:pt x="417496" y="394692"/>
                </a:cubicBezTo>
                <a:cubicBezTo>
                  <a:pt x="418410" y="394582"/>
                  <a:pt x="419214" y="393924"/>
                  <a:pt x="419908" y="392718"/>
                </a:cubicBezTo>
                <a:cubicBezTo>
                  <a:pt x="420602" y="391512"/>
                  <a:pt x="420968" y="390416"/>
                  <a:pt x="421004" y="389429"/>
                </a:cubicBezTo>
                <a:close/>
                <a:moveTo>
                  <a:pt x="987607" y="312245"/>
                </a:moveTo>
                <a:cubicBezTo>
                  <a:pt x="987607" y="314072"/>
                  <a:pt x="988046" y="315680"/>
                  <a:pt x="988923" y="317069"/>
                </a:cubicBezTo>
                <a:cubicBezTo>
                  <a:pt x="989800" y="318458"/>
                  <a:pt x="991115" y="319189"/>
                  <a:pt x="992870" y="319262"/>
                </a:cubicBezTo>
                <a:cubicBezTo>
                  <a:pt x="994331" y="318969"/>
                  <a:pt x="994916" y="317800"/>
                  <a:pt x="994624" y="315753"/>
                </a:cubicBezTo>
                <a:cubicBezTo>
                  <a:pt x="994624" y="314072"/>
                  <a:pt x="994185" y="313049"/>
                  <a:pt x="993308" y="312684"/>
                </a:cubicBezTo>
                <a:cubicBezTo>
                  <a:pt x="992431" y="312318"/>
                  <a:pt x="991115" y="312172"/>
                  <a:pt x="989361" y="312245"/>
                </a:cubicBezTo>
                <a:close/>
                <a:moveTo>
                  <a:pt x="973574" y="270144"/>
                </a:moveTo>
                <a:cubicBezTo>
                  <a:pt x="973574" y="273653"/>
                  <a:pt x="975328" y="275407"/>
                  <a:pt x="978836" y="275407"/>
                </a:cubicBezTo>
                <a:lnTo>
                  <a:pt x="980590" y="275407"/>
                </a:lnTo>
                <a:cubicBezTo>
                  <a:pt x="980517" y="273653"/>
                  <a:pt x="979786" y="272337"/>
                  <a:pt x="978398" y="271460"/>
                </a:cubicBezTo>
                <a:cubicBezTo>
                  <a:pt x="977009" y="270583"/>
                  <a:pt x="975401" y="270144"/>
                  <a:pt x="973574" y="270144"/>
                </a:cubicBezTo>
                <a:close/>
                <a:moveTo>
                  <a:pt x="1024445" y="201731"/>
                </a:moveTo>
                <a:lnTo>
                  <a:pt x="1026199" y="221027"/>
                </a:lnTo>
                <a:cubicBezTo>
                  <a:pt x="1020681" y="221247"/>
                  <a:pt x="1019000" y="222562"/>
                  <a:pt x="1021156" y="224974"/>
                </a:cubicBezTo>
                <a:cubicBezTo>
                  <a:pt x="1023312" y="227386"/>
                  <a:pt x="1025578" y="229579"/>
                  <a:pt x="1027953" y="231552"/>
                </a:cubicBezTo>
                <a:lnTo>
                  <a:pt x="1027953" y="256111"/>
                </a:lnTo>
                <a:lnTo>
                  <a:pt x="1013920" y="256111"/>
                </a:lnTo>
                <a:lnTo>
                  <a:pt x="1012166" y="270144"/>
                </a:lnTo>
                <a:cubicBezTo>
                  <a:pt x="1010119" y="270254"/>
                  <a:pt x="1007634" y="270035"/>
                  <a:pt x="1004710" y="269487"/>
                </a:cubicBezTo>
                <a:cubicBezTo>
                  <a:pt x="1001787" y="268938"/>
                  <a:pt x="1000179" y="267404"/>
                  <a:pt x="999886" y="264882"/>
                </a:cubicBezTo>
                <a:lnTo>
                  <a:pt x="999886" y="222781"/>
                </a:lnTo>
                <a:cubicBezTo>
                  <a:pt x="1003541" y="223549"/>
                  <a:pt x="1006757" y="222891"/>
                  <a:pt x="1009534" y="220808"/>
                </a:cubicBezTo>
                <a:cubicBezTo>
                  <a:pt x="1012312" y="218725"/>
                  <a:pt x="1013774" y="215874"/>
                  <a:pt x="1013920" y="212256"/>
                </a:cubicBezTo>
                <a:close/>
                <a:moveTo>
                  <a:pt x="1070054" y="187698"/>
                </a:moveTo>
                <a:cubicBezTo>
                  <a:pt x="1071881" y="187698"/>
                  <a:pt x="1073489" y="188136"/>
                  <a:pt x="1074878" y="189013"/>
                </a:cubicBezTo>
                <a:cubicBezTo>
                  <a:pt x="1076267" y="189890"/>
                  <a:pt x="1076998" y="191206"/>
                  <a:pt x="1077071" y="192960"/>
                </a:cubicBezTo>
                <a:cubicBezTo>
                  <a:pt x="1076851" y="196578"/>
                  <a:pt x="1075536" y="200306"/>
                  <a:pt x="1073124" y="204143"/>
                </a:cubicBezTo>
                <a:cubicBezTo>
                  <a:pt x="1070712" y="207980"/>
                  <a:pt x="1068519" y="211270"/>
                  <a:pt x="1066546" y="214011"/>
                </a:cubicBezTo>
                <a:cubicBezTo>
                  <a:pt x="1063037" y="214011"/>
                  <a:pt x="1061283" y="212256"/>
                  <a:pt x="1061283" y="208748"/>
                </a:cubicBezTo>
                <a:cubicBezTo>
                  <a:pt x="1061429" y="205240"/>
                  <a:pt x="1062452" y="201731"/>
                  <a:pt x="1064353" y="198223"/>
                </a:cubicBezTo>
                <a:cubicBezTo>
                  <a:pt x="1066253" y="194714"/>
                  <a:pt x="1068154" y="191206"/>
                  <a:pt x="1070054" y="187698"/>
                </a:cubicBezTo>
                <a:close/>
                <a:moveTo>
                  <a:pt x="810434" y="80692"/>
                </a:moveTo>
                <a:cubicBezTo>
                  <a:pt x="817451" y="80692"/>
                  <a:pt x="820959" y="84201"/>
                  <a:pt x="820959" y="91217"/>
                </a:cubicBezTo>
                <a:lnTo>
                  <a:pt x="794646" y="103497"/>
                </a:lnTo>
                <a:cubicBezTo>
                  <a:pt x="787374" y="104374"/>
                  <a:pt x="782184" y="107882"/>
                  <a:pt x="779078" y="114022"/>
                </a:cubicBezTo>
                <a:cubicBezTo>
                  <a:pt x="775972" y="120161"/>
                  <a:pt x="771221" y="123670"/>
                  <a:pt x="764825" y="124547"/>
                </a:cubicBezTo>
                <a:cubicBezTo>
                  <a:pt x="758101" y="128786"/>
                  <a:pt x="749184" y="134341"/>
                  <a:pt x="738074" y="141212"/>
                </a:cubicBezTo>
                <a:cubicBezTo>
                  <a:pt x="726964" y="148082"/>
                  <a:pt x="717170" y="151883"/>
                  <a:pt x="708691" y="152614"/>
                </a:cubicBezTo>
                <a:lnTo>
                  <a:pt x="701675" y="166647"/>
                </a:lnTo>
                <a:cubicBezTo>
                  <a:pt x="693342" y="166647"/>
                  <a:pt x="687641" y="168402"/>
                  <a:pt x="684571" y="171910"/>
                </a:cubicBezTo>
                <a:cubicBezTo>
                  <a:pt x="681501" y="175418"/>
                  <a:pt x="678432" y="180681"/>
                  <a:pt x="675362" y="187698"/>
                </a:cubicBezTo>
                <a:cubicBezTo>
                  <a:pt x="671196" y="187990"/>
                  <a:pt x="667687" y="189159"/>
                  <a:pt x="664837" y="191206"/>
                </a:cubicBezTo>
                <a:cubicBezTo>
                  <a:pt x="661986" y="193253"/>
                  <a:pt x="658478" y="194422"/>
                  <a:pt x="654311" y="194714"/>
                </a:cubicBezTo>
                <a:lnTo>
                  <a:pt x="627999" y="208748"/>
                </a:lnTo>
                <a:lnTo>
                  <a:pt x="619228" y="221027"/>
                </a:lnTo>
                <a:lnTo>
                  <a:pt x="606948" y="221027"/>
                </a:lnTo>
                <a:cubicBezTo>
                  <a:pt x="606948" y="219127"/>
                  <a:pt x="607387" y="217226"/>
                  <a:pt x="608264" y="215326"/>
                </a:cubicBezTo>
                <a:cubicBezTo>
                  <a:pt x="609141" y="213426"/>
                  <a:pt x="610457" y="212402"/>
                  <a:pt x="612211" y="212256"/>
                </a:cubicBezTo>
                <a:lnTo>
                  <a:pt x="613965" y="212256"/>
                </a:lnTo>
                <a:cubicBezTo>
                  <a:pt x="616669" y="205788"/>
                  <a:pt x="628803" y="196359"/>
                  <a:pt x="650365" y="183970"/>
                </a:cubicBezTo>
                <a:cubicBezTo>
                  <a:pt x="671926" y="171581"/>
                  <a:pt x="686691" y="163468"/>
                  <a:pt x="694658" y="159631"/>
                </a:cubicBezTo>
                <a:lnTo>
                  <a:pt x="705183" y="145597"/>
                </a:lnTo>
                <a:cubicBezTo>
                  <a:pt x="706206" y="143002"/>
                  <a:pt x="708106" y="141175"/>
                  <a:pt x="710884" y="140115"/>
                </a:cubicBezTo>
                <a:cubicBezTo>
                  <a:pt x="713661" y="139055"/>
                  <a:pt x="716439" y="138544"/>
                  <a:pt x="719216" y="138580"/>
                </a:cubicBezTo>
                <a:lnTo>
                  <a:pt x="745529" y="122793"/>
                </a:lnTo>
                <a:cubicBezTo>
                  <a:pt x="746626" y="116580"/>
                  <a:pt x="751011" y="112779"/>
                  <a:pt x="758686" y="111390"/>
                </a:cubicBezTo>
                <a:cubicBezTo>
                  <a:pt x="766360" y="110002"/>
                  <a:pt x="770746" y="106201"/>
                  <a:pt x="771842" y="99988"/>
                </a:cubicBezTo>
                <a:lnTo>
                  <a:pt x="785876" y="91217"/>
                </a:lnTo>
                <a:cubicBezTo>
                  <a:pt x="787849" y="91254"/>
                  <a:pt x="790042" y="90742"/>
                  <a:pt x="792454" y="89682"/>
                </a:cubicBezTo>
                <a:cubicBezTo>
                  <a:pt x="794866" y="88622"/>
                  <a:pt x="796181" y="86795"/>
                  <a:pt x="796401" y="84201"/>
                </a:cubicBezTo>
                <a:cubicBezTo>
                  <a:pt x="798301" y="83287"/>
                  <a:pt x="800640" y="82483"/>
                  <a:pt x="803417" y="81789"/>
                </a:cubicBezTo>
                <a:cubicBezTo>
                  <a:pt x="806195" y="81094"/>
                  <a:pt x="808534" y="80729"/>
                  <a:pt x="810434" y="80692"/>
                </a:cubicBezTo>
                <a:close/>
                <a:moveTo>
                  <a:pt x="922702" y="0"/>
                </a:moveTo>
                <a:cubicBezTo>
                  <a:pt x="924164" y="292"/>
                  <a:pt x="924749" y="1461"/>
                  <a:pt x="924456" y="3508"/>
                </a:cubicBezTo>
                <a:lnTo>
                  <a:pt x="957786" y="17542"/>
                </a:lnTo>
                <a:lnTo>
                  <a:pt x="949015" y="35083"/>
                </a:lnTo>
                <a:cubicBezTo>
                  <a:pt x="948723" y="35047"/>
                  <a:pt x="947553" y="35120"/>
                  <a:pt x="945507" y="35303"/>
                </a:cubicBezTo>
                <a:cubicBezTo>
                  <a:pt x="943460" y="35485"/>
                  <a:pt x="942291" y="35997"/>
                  <a:pt x="941998" y="36838"/>
                </a:cubicBezTo>
                <a:cubicBezTo>
                  <a:pt x="942546" y="37751"/>
                  <a:pt x="944958" y="38555"/>
                  <a:pt x="949234" y="39249"/>
                </a:cubicBezTo>
                <a:cubicBezTo>
                  <a:pt x="953510" y="39944"/>
                  <a:pt x="956361" y="40309"/>
                  <a:pt x="957786" y="40346"/>
                </a:cubicBezTo>
                <a:lnTo>
                  <a:pt x="971819" y="28067"/>
                </a:lnTo>
                <a:cubicBezTo>
                  <a:pt x="975474" y="28030"/>
                  <a:pt x="979129" y="28542"/>
                  <a:pt x="982783" y="29602"/>
                </a:cubicBezTo>
                <a:cubicBezTo>
                  <a:pt x="986438" y="30661"/>
                  <a:pt x="989215" y="32489"/>
                  <a:pt x="991115" y="35083"/>
                </a:cubicBezTo>
                <a:cubicBezTo>
                  <a:pt x="998315" y="35668"/>
                  <a:pt x="1007159" y="39761"/>
                  <a:pt x="1017648" y="47363"/>
                </a:cubicBezTo>
                <a:cubicBezTo>
                  <a:pt x="1028136" y="54964"/>
                  <a:pt x="1033910" y="62566"/>
                  <a:pt x="1034970" y="70167"/>
                </a:cubicBezTo>
                <a:cubicBezTo>
                  <a:pt x="1034897" y="71227"/>
                  <a:pt x="1035043" y="72616"/>
                  <a:pt x="1035409" y="74333"/>
                </a:cubicBezTo>
                <a:cubicBezTo>
                  <a:pt x="1035774" y="76051"/>
                  <a:pt x="1036798" y="77001"/>
                  <a:pt x="1038479" y="77184"/>
                </a:cubicBezTo>
                <a:lnTo>
                  <a:pt x="1041987" y="77184"/>
                </a:lnTo>
                <a:lnTo>
                  <a:pt x="1038479" y="91217"/>
                </a:lnTo>
                <a:cubicBezTo>
                  <a:pt x="1039173" y="94689"/>
                  <a:pt x="1039977" y="100025"/>
                  <a:pt x="1040891" y="107224"/>
                </a:cubicBezTo>
                <a:cubicBezTo>
                  <a:pt x="1041804" y="114424"/>
                  <a:pt x="1043924" y="118444"/>
                  <a:pt x="1047249" y="119284"/>
                </a:cubicBezTo>
                <a:lnTo>
                  <a:pt x="1049004" y="119284"/>
                </a:lnTo>
                <a:cubicBezTo>
                  <a:pt x="1043741" y="140042"/>
                  <a:pt x="1036724" y="159923"/>
                  <a:pt x="1027953" y="178927"/>
                </a:cubicBezTo>
                <a:cubicBezTo>
                  <a:pt x="1027990" y="180060"/>
                  <a:pt x="1027917" y="181741"/>
                  <a:pt x="1027734" y="183970"/>
                </a:cubicBezTo>
                <a:cubicBezTo>
                  <a:pt x="1027551" y="186199"/>
                  <a:pt x="1027040" y="187442"/>
                  <a:pt x="1026199" y="187698"/>
                </a:cubicBezTo>
                <a:cubicBezTo>
                  <a:pt x="1024262" y="187113"/>
                  <a:pt x="1021997" y="185651"/>
                  <a:pt x="1019402" y="183312"/>
                </a:cubicBezTo>
                <a:cubicBezTo>
                  <a:pt x="1016807" y="180973"/>
                  <a:pt x="1014980" y="181266"/>
                  <a:pt x="1013920" y="184189"/>
                </a:cubicBezTo>
                <a:lnTo>
                  <a:pt x="1013920" y="192960"/>
                </a:lnTo>
                <a:cubicBezTo>
                  <a:pt x="1013335" y="198734"/>
                  <a:pt x="1010996" y="203412"/>
                  <a:pt x="1006903" y="206994"/>
                </a:cubicBezTo>
                <a:cubicBezTo>
                  <a:pt x="1002810" y="210575"/>
                  <a:pt x="1000471" y="215253"/>
                  <a:pt x="999886" y="221027"/>
                </a:cubicBezTo>
                <a:cubicBezTo>
                  <a:pt x="994770" y="222452"/>
                  <a:pt x="991408" y="229250"/>
                  <a:pt x="989800" y="241420"/>
                </a:cubicBezTo>
                <a:cubicBezTo>
                  <a:pt x="988192" y="253589"/>
                  <a:pt x="987461" y="262579"/>
                  <a:pt x="987607" y="268390"/>
                </a:cubicBezTo>
                <a:lnTo>
                  <a:pt x="994624" y="278915"/>
                </a:lnTo>
                <a:cubicBezTo>
                  <a:pt x="997146" y="280121"/>
                  <a:pt x="998680" y="282533"/>
                  <a:pt x="999229" y="286151"/>
                </a:cubicBezTo>
                <a:cubicBezTo>
                  <a:pt x="999777" y="289769"/>
                  <a:pt x="999996" y="292620"/>
                  <a:pt x="999886" y="294703"/>
                </a:cubicBezTo>
                <a:lnTo>
                  <a:pt x="994624" y="301720"/>
                </a:lnTo>
                <a:lnTo>
                  <a:pt x="999886" y="301720"/>
                </a:lnTo>
                <a:cubicBezTo>
                  <a:pt x="1001458" y="298796"/>
                  <a:pt x="1005332" y="292803"/>
                  <a:pt x="1011508" y="283739"/>
                </a:cubicBezTo>
                <a:cubicBezTo>
                  <a:pt x="1017684" y="274676"/>
                  <a:pt x="1021997" y="269560"/>
                  <a:pt x="1024445" y="268390"/>
                </a:cubicBezTo>
                <a:cubicBezTo>
                  <a:pt x="1026126" y="269048"/>
                  <a:pt x="1027149" y="272118"/>
                  <a:pt x="1027515" y="277600"/>
                </a:cubicBezTo>
                <a:cubicBezTo>
                  <a:pt x="1027880" y="283082"/>
                  <a:pt x="1028027" y="287029"/>
                  <a:pt x="1027953" y="289441"/>
                </a:cubicBezTo>
                <a:cubicBezTo>
                  <a:pt x="1019073" y="294996"/>
                  <a:pt x="1011398" y="304936"/>
                  <a:pt x="1004930" y="319262"/>
                </a:cubicBezTo>
                <a:cubicBezTo>
                  <a:pt x="998461" y="333588"/>
                  <a:pt x="993856" y="345282"/>
                  <a:pt x="991115" y="354346"/>
                </a:cubicBezTo>
                <a:cubicBezTo>
                  <a:pt x="989909" y="354309"/>
                  <a:pt x="987936" y="354382"/>
                  <a:pt x="985195" y="354565"/>
                </a:cubicBezTo>
                <a:cubicBezTo>
                  <a:pt x="982454" y="354748"/>
                  <a:pt x="980919" y="355259"/>
                  <a:pt x="980590" y="356100"/>
                </a:cubicBezTo>
                <a:cubicBezTo>
                  <a:pt x="981212" y="357964"/>
                  <a:pt x="982600" y="359937"/>
                  <a:pt x="984757" y="362020"/>
                </a:cubicBezTo>
                <a:cubicBezTo>
                  <a:pt x="986913" y="364103"/>
                  <a:pt x="986109" y="365638"/>
                  <a:pt x="982345" y="366625"/>
                </a:cubicBezTo>
                <a:lnTo>
                  <a:pt x="978836" y="366625"/>
                </a:lnTo>
                <a:cubicBezTo>
                  <a:pt x="977776" y="366588"/>
                  <a:pt x="976388" y="366661"/>
                  <a:pt x="974670" y="366844"/>
                </a:cubicBezTo>
                <a:cubicBezTo>
                  <a:pt x="972952" y="367027"/>
                  <a:pt x="972002" y="367538"/>
                  <a:pt x="971819" y="368379"/>
                </a:cubicBezTo>
                <a:cubicBezTo>
                  <a:pt x="972075" y="370097"/>
                  <a:pt x="973318" y="371485"/>
                  <a:pt x="975547" y="372545"/>
                </a:cubicBezTo>
                <a:cubicBezTo>
                  <a:pt x="977776" y="373605"/>
                  <a:pt x="979457" y="374555"/>
                  <a:pt x="980590" y="375396"/>
                </a:cubicBezTo>
                <a:lnTo>
                  <a:pt x="975328" y="380658"/>
                </a:lnTo>
                <a:cubicBezTo>
                  <a:pt x="969115" y="380951"/>
                  <a:pt x="965753" y="382120"/>
                  <a:pt x="965241" y="384167"/>
                </a:cubicBezTo>
                <a:cubicBezTo>
                  <a:pt x="964730" y="386213"/>
                  <a:pt x="962245" y="387383"/>
                  <a:pt x="957786" y="387675"/>
                </a:cubicBezTo>
                <a:cubicBezTo>
                  <a:pt x="957603" y="392536"/>
                  <a:pt x="957969" y="395532"/>
                  <a:pt x="958882" y="396665"/>
                </a:cubicBezTo>
                <a:cubicBezTo>
                  <a:pt x="959796" y="397798"/>
                  <a:pt x="962354" y="399479"/>
                  <a:pt x="966557" y="401709"/>
                </a:cubicBezTo>
                <a:lnTo>
                  <a:pt x="957786" y="422759"/>
                </a:lnTo>
                <a:cubicBezTo>
                  <a:pt x="954351" y="422869"/>
                  <a:pt x="952012" y="423965"/>
                  <a:pt x="950769" y="426048"/>
                </a:cubicBezTo>
                <a:cubicBezTo>
                  <a:pt x="949527" y="428131"/>
                  <a:pt x="948942" y="430543"/>
                  <a:pt x="949015" y="433284"/>
                </a:cubicBezTo>
                <a:lnTo>
                  <a:pt x="949015" y="436792"/>
                </a:lnTo>
                <a:lnTo>
                  <a:pt x="938490" y="452580"/>
                </a:lnTo>
                <a:lnTo>
                  <a:pt x="936736" y="471876"/>
                </a:lnTo>
                <a:cubicBezTo>
                  <a:pt x="930596" y="478454"/>
                  <a:pt x="925333" y="486787"/>
                  <a:pt x="920948" y="496873"/>
                </a:cubicBezTo>
                <a:cubicBezTo>
                  <a:pt x="916562" y="506960"/>
                  <a:pt x="913054" y="516169"/>
                  <a:pt x="910423" y="524502"/>
                </a:cubicBezTo>
                <a:cubicBezTo>
                  <a:pt x="908595" y="524502"/>
                  <a:pt x="906988" y="524940"/>
                  <a:pt x="905599" y="525817"/>
                </a:cubicBezTo>
                <a:cubicBezTo>
                  <a:pt x="904210" y="526695"/>
                  <a:pt x="903479" y="528010"/>
                  <a:pt x="903406" y="529764"/>
                </a:cubicBezTo>
                <a:cubicBezTo>
                  <a:pt x="903662" y="532505"/>
                  <a:pt x="903589" y="534917"/>
                  <a:pt x="903187" y="537000"/>
                </a:cubicBezTo>
                <a:cubicBezTo>
                  <a:pt x="902785" y="539083"/>
                  <a:pt x="900519" y="540180"/>
                  <a:pt x="896389" y="540289"/>
                </a:cubicBezTo>
                <a:cubicBezTo>
                  <a:pt x="894928" y="547599"/>
                  <a:pt x="892589" y="554030"/>
                  <a:pt x="889373" y="559586"/>
                </a:cubicBezTo>
                <a:cubicBezTo>
                  <a:pt x="889409" y="559878"/>
                  <a:pt x="889336" y="561047"/>
                  <a:pt x="889153" y="563094"/>
                </a:cubicBezTo>
                <a:cubicBezTo>
                  <a:pt x="888971" y="565140"/>
                  <a:pt x="888459" y="566310"/>
                  <a:pt x="887618" y="566602"/>
                </a:cubicBezTo>
                <a:cubicBezTo>
                  <a:pt x="885681" y="565725"/>
                  <a:pt x="883416" y="561778"/>
                  <a:pt x="880821" y="554761"/>
                </a:cubicBezTo>
                <a:cubicBezTo>
                  <a:pt x="878226" y="547745"/>
                  <a:pt x="876399" y="542921"/>
                  <a:pt x="875339" y="540289"/>
                </a:cubicBezTo>
                <a:lnTo>
                  <a:pt x="870076" y="550814"/>
                </a:lnTo>
                <a:lnTo>
                  <a:pt x="875339" y="554323"/>
                </a:lnTo>
                <a:lnTo>
                  <a:pt x="870076" y="563094"/>
                </a:lnTo>
                <a:cubicBezTo>
                  <a:pt x="869309" y="568905"/>
                  <a:pt x="866020" y="577895"/>
                  <a:pt x="860209" y="590064"/>
                </a:cubicBezTo>
                <a:cubicBezTo>
                  <a:pt x="854398" y="602234"/>
                  <a:pt x="850671" y="609032"/>
                  <a:pt x="849026" y="610457"/>
                </a:cubicBezTo>
                <a:lnTo>
                  <a:pt x="843764" y="610457"/>
                </a:lnTo>
                <a:lnTo>
                  <a:pt x="842010" y="636770"/>
                </a:lnTo>
                <a:cubicBezTo>
                  <a:pt x="833677" y="637464"/>
                  <a:pt x="828853" y="641776"/>
                  <a:pt x="827537" y="649707"/>
                </a:cubicBezTo>
                <a:cubicBezTo>
                  <a:pt x="826222" y="657637"/>
                  <a:pt x="825783" y="665019"/>
                  <a:pt x="826222" y="671853"/>
                </a:cubicBezTo>
                <a:lnTo>
                  <a:pt x="813942" y="680624"/>
                </a:lnTo>
                <a:cubicBezTo>
                  <a:pt x="818986" y="685448"/>
                  <a:pt x="821179" y="691588"/>
                  <a:pt x="820521" y="699043"/>
                </a:cubicBezTo>
                <a:cubicBezTo>
                  <a:pt x="819863" y="706499"/>
                  <a:pt x="817670" y="712638"/>
                  <a:pt x="813942" y="717462"/>
                </a:cubicBezTo>
                <a:cubicBezTo>
                  <a:pt x="813065" y="725539"/>
                  <a:pt x="809557" y="734383"/>
                  <a:pt x="803417" y="743994"/>
                </a:cubicBezTo>
                <a:cubicBezTo>
                  <a:pt x="797278" y="753606"/>
                  <a:pt x="793769" y="762888"/>
                  <a:pt x="792892" y="771842"/>
                </a:cubicBezTo>
                <a:lnTo>
                  <a:pt x="784121" y="789384"/>
                </a:lnTo>
                <a:lnTo>
                  <a:pt x="777105" y="794647"/>
                </a:lnTo>
                <a:lnTo>
                  <a:pt x="771842" y="805172"/>
                </a:lnTo>
                <a:cubicBezTo>
                  <a:pt x="772025" y="810398"/>
                  <a:pt x="771221" y="817049"/>
                  <a:pt x="769430" y="825126"/>
                </a:cubicBezTo>
                <a:cubicBezTo>
                  <a:pt x="767639" y="833202"/>
                  <a:pt x="763765" y="837661"/>
                  <a:pt x="757809" y="838501"/>
                </a:cubicBezTo>
                <a:cubicBezTo>
                  <a:pt x="757882" y="839780"/>
                  <a:pt x="757735" y="842046"/>
                  <a:pt x="757370" y="845299"/>
                </a:cubicBezTo>
                <a:cubicBezTo>
                  <a:pt x="757005" y="848551"/>
                  <a:pt x="755981" y="850379"/>
                  <a:pt x="754300" y="850781"/>
                </a:cubicBezTo>
                <a:cubicBezTo>
                  <a:pt x="749366" y="849757"/>
                  <a:pt x="746516" y="845664"/>
                  <a:pt x="745748" y="838501"/>
                </a:cubicBezTo>
                <a:cubicBezTo>
                  <a:pt x="744981" y="831338"/>
                  <a:pt x="744323" y="827245"/>
                  <a:pt x="743775" y="826222"/>
                </a:cubicBezTo>
                <a:cubicBezTo>
                  <a:pt x="741838" y="826880"/>
                  <a:pt x="739572" y="829950"/>
                  <a:pt x="736978" y="835431"/>
                </a:cubicBezTo>
                <a:cubicBezTo>
                  <a:pt x="734383" y="840913"/>
                  <a:pt x="732556" y="844860"/>
                  <a:pt x="731496" y="847272"/>
                </a:cubicBezTo>
                <a:cubicBezTo>
                  <a:pt x="728134" y="853448"/>
                  <a:pt x="724771" y="859515"/>
                  <a:pt x="721409" y="865472"/>
                </a:cubicBezTo>
                <a:cubicBezTo>
                  <a:pt x="718047" y="871429"/>
                  <a:pt x="713808" y="877057"/>
                  <a:pt x="708691" y="882356"/>
                </a:cubicBezTo>
                <a:lnTo>
                  <a:pt x="706937" y="906914"/>
                </a:lnTo>
                <a:lnTo>
                  <a:pt x="696412" y="922702"/>
                </a:lnTo>
                <a:cubicBezTo>
                  <a:pt x="696120" y="933081"/>
                  <a:pt x="694950" y="942583"/>
                  <a:pt x="692904" y="951208"/>
                </a:cubicBezTo>
                <a:cubicBezTo>
                  <a:pt x="690857" y="959833"/>
                  <a:pt x="689688" y="968457"/>
                  <a:pt x="689395" y="977082"/>
                </a:cubicBezTo>
                <a:lnTo>
                  <a:pt x="668345" y="977082"/>
                </a:lnTo>
                <a:cubicBezTo>
                  <a:pt x="667285" y="980152"/>
                  <a:pt x="665896" y="984537"/>
                  <a:pt x="664179" y="990238"/>
                </a:cubicBezTo>
                <a:cubicBezTo>
                  <a:pt x="662461" y="995940"/>
                  <a:pt x="661511" y="1000325"/>
                  <a:pt x="661328" y="1003395"/>
                </a:cubicBezTo>
                <a:cubicBezTo>
                  <a:pt x="661328" y="1005222"/>
                  <a:pt x="661767" y="1006830"/>
                  <a:pt x="662644" y="1008219"/>
                </a:cubicBezTo>
                <a:cubicBezTo>
                  <a:pt x="663521" y="1009608"/>
                  <a:pt x="664837" y="1010339"/>
                  <a:pt x="666591" y="1010412"/>
                </a:cubicBezTo>
                <a:cubicBezTo>
                  <a:pt x="669259" y="1010265"/>
                  <a:pt x="671378" y="1010558"/>
                  <a:pt x="672950" y="1011289"/>
                </a:cubicBezTo>
                <a:cubicBezTo>
                  <a:pt x="674521" y="1012020"/>
                  <a:pt x="675325" y="1014066"/>
                  <a:pt x="675362" y="1017428"/>
                </a:cubicBezTo>
                <a:cubicBezTo>
                  <a:pt x="675398" y="1020169"/>
                  <a:pt x="674887" y="1023020"/>
                  <a:pt x="673827" y="1025980"/>
                </a:cubicBezTo>
                <a:cubicBezTo>
                  <a:pt x="672767" y="1028940"/>
                  <a:pt x="670940" y="1031352"/>
                  <a:pt x="668345" y="1033216"/>
                </a:cubicBezTo>
                <a:cubicBezTo>
                  <a:pt x="668382" y="1033362"/>
                  <a:pt x="668308" y="1033947"/>
                  <a:pt x="668126" y="1034970"/>
                </a:cubicBezTo>
                <a:cubicBezTo>
                  <a:pt x="667943" y="1035994"/>
                  <a:pt x="667431" y="1036578"/>
                  <a:pt x="666591" y="1036724"/>
                </a:cubicBezTo>
                <a:cubicBezTo>
                  <a:pt x="665604" y="1035847"/>
                  <a:pt x="664069" y="1032339"/>
                  <a:pt x="661986" y="1026199"/>
                </a:cubicBezTo>
                <a:cubicBezTo>
                  <a:pt x="659903" y="1020060"/>
                  <a:pt x="657929" y="1016551"/>
                  <a:pt x="656066" y="1015674"/>
                </a:cubicBezTo>
                <a:cubicBezTo>
                  <a:pt x="655225" y="1016040"/>
                  <a:pt x="654713" y="1017501"/>
                  <a:pt x="654531" y="1020060"/>
                </a:cubicBezTo>
                <a:cubicBezTo>
                  <a:pt x="654348" y="1022618"/>
                  <a:pt x="654275" y="1024080"/>
                  <a:pt x="654311" y="1024445"/>
                </a:cubicBezTo>
                <a:cubicBezTo>
                  <a:pt x="654202" y="1027880"/>
                  <a:pt x="653105" y="1030219"/>
                  <a:pt x="651022" y="1031462"/>
                </a:cubicBezTo>
                <a:cubicBezTo>
                  <a:pt x="648939" y="1032704"/>
                  <a:pt x="646527" y="1033289"/>
                  <a:pt x="643786" y="1033216"/>
                </a:cubicBezTo>
                <a:lnTo>
                  <a:pt x="640278" y="1033216"/>
                </a:lnTo>
                <a:lnTo>
                  <a:pt x="619228" y="1066546"/>
                </a:lnTo>
                <a:cubicBezTo>
                  <a:pt x="622298" y="1068665"/>
                  <a:pt x="624490" y="1071443"/>
                  <a:pt x="625806" y="1074878"/>
                </a:cubicBezTo>
                <a:cubicBezTo>
                  <a:pt x="627122" y="1078313"/>
                  <a:pt x="624929" y="1080214"/>
                  <a:pt x="619228" y="1080579"/>
                </a:cubicBezTo>
                <a:lnTo>
                  <a:pt x="606948" y="1064791"/>
                </a:lnTo>
                <a:cubicBezTo>
                  <a:pt x="604463" y="1065230"/>
                  <a:pt x="600224" y="1067423"/>
                  <a:pt x="594231" y="1071370"/>
                </a:cubicBezTo>
                <a:cubicBezTo>
                  <a:pt x="588237" y="1075317"/>
                  <a:pt x="584875" y="1078386"/>
                  <a:pt x="584144" y="1080579"/>
                </a:cubicBezTo>
                <a:lnTo>
                  <a:pt x="585898" y="1094613"/>
                </a:lnTo>
                <a:cubicBezTo>
                  <a:pt x="593390" y="1094613"/>
                  <a:pt x="597702" y="1096367"/>
                  <a:pt x="598835" y="1099875"/>
                </a:cubicBezTo>
                <a:cubicBezTo>
                  <a:pt x="599968" y="1103384"/>
                  <a:pt x="600334" y="1108646"/>
                  <a:pt x="599932" y="1115663"/>
                </a:cubicBezTo>
                <a:cubicBezTo>
                  <a:pt x="600005" y="1118404"/>
                  <a:pt x="599420" y="1120816"/>
                  <a:pt x="598177" y="1122899"/>
                </a:cubicBezTo>
                <a:cubicBezTo>
                  <a:pt x="596935" y="1124982"/>
                  <a:pt x="594596" y="1126078"/>
                  <a:pt x="591161" y="1126188"/>
                </a:cubicBezTo>
                <a:lnTo>
                  <a:pt x="585898" y="1147238"/>
                </a:lnTo>
                <a:lnTo>
                  <a:pt x="599932" y="1141976"/>
                </a:lnTo>
                <a:cubicBezTo>
                  <a:pt x="602673" y="1141939"/>
                  <a:pt x="605523" y="1142451"/>
                  <a:pt x="608483" y="1143511"/>
                </a:cubicBezTo>
                <a:cubicBezTo>
                  <a:pt x="611444" y="1144570"/>
                  <a:pt x="613855" y="1146398"/>
                  <a:pt x="615719" y="1148992"/>
                </a:cubicBezTo>
                <a:lnTo>
                  <a:pt x="615719" y="1156009"/>
                </a:lnTo>
                <a:cubicBezTo>
                  <a:pt x="615939" y="1159883"/>
                  <a:pt x="615500" y="1163976"/>
                  <a:pt x="614404" y="1168289"/>
                </a:cubicBezTo>
                <a:cubicBezTo>
                  <a:pt x="613307" y="1172601"/>
                  <a:pt x="610237" y="1174940"/>
                  <a:pt x="605194" y="1175305"/>
                </a:cubicBezTo>
                <a:lnTo>
                  <a:pt x="591161" y="1212143"/>
                </a:lnTo>
                <a:cubicBezTo>
                  <a:pt x="585606" y="1215652"/>
                  <a:pt x="579174" y="1217406"/>
                  <a:pt x="571865" y="1217406"/>
                </a:cubicBezTo>
                <a:lnTo>
                  <a:pt x="578881" y="1201618"/>
                </a:lnTo>
                <a:lnTo>
                  <a:pt x="578881" y="1182322"/>
                </a:lnTo>
                <a:cubicBezTo>
                  <a:pt x="573655" y="1182980"/>
                  <a:pt x="571390" y="1185611"/>
                  <a:pt x="572084" y="1190216"/>
                </a:cubicBezTo>
                <a:cubicBezTo>
                  <a:pt x="572778" y="1194821"/>
                  <a:pt x="570951" y="1197452"/>
                  <a:pt x="566602" y="1198110"/>
                </a:cubicBezTo>
                <a:lnTo>
                  <a:pt x="559585" y="1210389"/>
                </a:lnTo>
                <a:lnTo>
                  <a:pt x="561340" y="1208635"/>
                </a:lnTo>
                <a:cubicBezTo>
                  <a:pt x="562107" y="1213130"/>
                  <a:pt x="561888" y="1217735"/>
                  <a:pt x="560682" y="1222449"/>
                </a:cubicBezTo>
                <a:cubicBezTo>
                  <a:pt x="559476" y="1227163"/>
                  <a:pt x="557941" y="1231330"/>
                  <a:pt x="556077" y="1234948"/>
                </a:cubicBezTo>
                <a:lnTo>
                  <a:pt x="550814" y="1236702"/>
                </a:lnTo>
                <a:lnTo>
                  <a:pt x="547306" y="1245473"/>
                </a:lnTo>
                <a:lnTo>
                  <a:pt x="545552" y="1245473"/>
                </a:lnTo>
                <a:lnTo>
                  <a:pt x="547306" y="1238456"/>
                </a:lnTo>
                <a:lnTo>
                  <a:pt x="538535" y="1250735"/>
                </a:lnTo>
                <a:lnTo>
                  <a:pt x="545552" y="1245473"/>
                </a:lnTo>
                <a:cubicBezTo>
                  <a:pt x="543834" y="1249054"/>
                  <a:pt x="542445" y="1252855"/>
                  <a:pt x="541386" y="1256875"/>
                </a:cubicBezTo>
                <a:cubicBezTo>
                  <a:pt x="540326" y="1260895"/>
                  <a:pt x="539376" y="1264696"/>
                  <a:pt x="538535" y="1268277"/>
                </a:cubicBezTo>
                <a:lnTo>
                  <a:pt x="535027" y="1255998"/>
                </a:lnTo>
                <a:cubicBezTo>
                  <a:pt x="535027" y="1266231"/>
                  <a:pt x="533273" y="1275586"/>
                  <a:pt x="529764" y="1284065"/>
                </a:cubicBezTo>
                <a:lnTo>
                  <a:pt x="538535" y="1268277"/>
                </a:lnTo>
                <a:lnTo>
                  <a:pt x="538535" y="1271786"/>
                </a:lnTo>
                <a:lnTo>
                  <a:pt x="526256" y="1294590"/>
                </a:lnTo>
                <a:cubicBezTo>
                  <a:pt x="526548" y="1296344"/>
                  <a:pt x="525963" y="1298098"/>
                  <a:pt x="524502" y="1299853"/>
                </a:cubicBezTo>
                <a:lnTo>
                  <a:pt x="524502" y="1298098"/>
                </a:lnTo>
                <a:lnTo>
                  <a:pt x="522747" y="1301607"/>
                </a:lnTo>
                <a:lnTo>
                  <a:pt x="519239" y="1303361"/>
                </a:lnTo>
                <a:cubicBezTo>
                  <a:pt x="519020" y="1306650"/>
                  <a:pt x="518143" y="1309281"/>
                  <a:pt x="516608" y="1311255"/>
                </a:cubicBezTo>
                <a:cubicBezTo>
                  <a:pt x="515073" y="1313228"/>
                  <a:pt x="514196" y="1315860"/>
                  <a:pt x="513976" y="1319149"/>
                </a:cubicBezTo>
                <a:lnTo>
                  <a:pt x="506960" y="1333182"/>
                </a:lnTo>
                <a:cubicBezTo>
                  <a:pt x="505425" y="1336435"/>
                  <a:pt x="499285" y="1346594"/>
                  <a:pt x="488541" y="1363661"/>
                </a:cubicBezTo>
                <a:cubicBezTo>
                  <a:pt x="477796" y="1380728"/>
                  <a:pt x="471657" y="1395712"/>
                  <a:pt x="470122" y="1408612"/>
                </a:cubicBezTo>
                <a:cubicBezTo>
                  <a:pt x="467308" y="1413071"/>
                  <a:pt x="464603" y="1418187"/>
                  <a:pt x="462009" y="1423961"/>
                </a:cubicBezTo>
                <a:cubicBezTo>
                  <a:pt x="459414" y="1429735"/>
                  <a:pt x="458025" y="1435729"/>
                  <a:pt x="457842" y="1441942"/>
                </a:cubicBezTo>
                <a:cubicBezTo>
                  <a:pt x="456856" y="1441905"/>
                  <a:pt x="455759" y="1441978"/>
                  <a:pt x="454553" y="1442161"/>
                </a:cubicBezTo>
                <a:cubicBezTo>
                  <a:pt x="453347" y="1442344"/>
                  <a:pt x="452690" y="1442855"/>
                  <a:pt x="452580" y="1443696"/>
                </a:cubicBezTo>
                <a:cubicBezTo>
                  <a:pt x="452690" y="1445414"/>
                  <a:pt x="453347" y="1446802"/>
                  <a:pt x="454553" y="1447862"/>
                </a:cubicBezTo>
                <a:cubicBezTo>
                  <a:pt x="455759" y="1448922"/>
                  <a:pt x="456856" y="1449872"/>
                  <a:pt x="457842" y="1450713"/>
                </a:cubicBezTo>
                <a:lnTo>
                  <a:pt x="443809" y="1464746"/>
                </a:lnTo>
                <a:cubicBezTo>
                  <a:pt x="443517" y="1467962"/>
                  <a:pt x="442347" y="1470301"/>
                  <a:pt x="440301" y="1471763"/>
                </a:cubicBezTo>
                <a:cubicBezTo>
                  <a:pt x="438254" y="1473225"/>
                  <a:pt x="437085" y="1475564"/>
                  <a:pt x="436792" y="1478780"/>
                </a:cubicBezTo>
                <a:lnTo>
                  <a:pt x="429775" y="1496322"/>
                </a:lnTo>
                <a:cubicBezTo>
                  <a:pt x="431603" y="1497235"/>
                  <a:pt x="433211" y="1498478"/>
                  <a:pt x="434599" y="1500049"/>
                </a:cubicBezTo>
                <a:cubicBezTo>
                  <a:pt x="435988" y="1501621"/>
                  <a:pt x="436719" y="1503302"/>
                  <a:pt x="436792" y="1505093"/>
                </a:cubicBezTo>
                <a:cubicBezTo>
                  <a:pt x="436610" y="1505933"/>
                  <a:pt x="435659" y="1506445"/>
                  <a:pt x="433942" y="1506627"/>
                </a:cubicBezTo>
                <a:cubicBezTo>
                  <a:pt x="432224" y="1506810"/>
                  <a:pt x="430835" y="1506883"/>
                  <a:pt x="429775" y="1506847"/>
                </a:cubicBezTo>
                <a:cubicBezTo>
                  <a:pt x="429483" y="1510721"/>
                  <a:pt x="428314" y="1513059"/>
                  <a:pt x="426267" y="1513863"/>
                </a:cubicBezTo>
                <a:cubicBezTo>
                  <a:pt x="424221" y="1514667"/>
                  <a:pt x="423051" y="1517006"/>
                  <a:pt x="422759" y="1520880"/>
                </a:cubicBezTo>
                <a:lnTo>
                  <a:pt x="408725" y="1533160"/>
                </a:lnTo>
                <a:cubicBezTo>
                  <a:pt x="409748" y="1536339"/>
                  <a:pt x="409895" y="1540505"/>
                  <a:pt x="409164" y="1545658"/>
                </a:cubicBezTo>
                <a:cubicBezTo>
                  <a:pt x="408433" y="1550811"/>
                  <a:pt x="405948" y="1553662"/>
                  <a:pt x="401708" y="1554210"/>
                </a:cubicBezTo>
                <a:lnTo>
                  <a:pt x="396446" y="1575260"/>
                </a:lnTo>
                <a:lnTo>
                  <a:pt x="401708" y="1587539"/>
                </a:lnTo>
                <a:lnTo>
                  <a:pt x="389429" y="1624377"/>
                </a:lnTo>
                <a:cubicBezTo>
                  <a:pt x="384240" y="1624889"/>
                  <a:pt x="381901" y="1626936"/>
                  <a:pt x="382412" y="1630517"/>
                </a:cubicBezTo>
                <a:cubicBezTo>
                  <a:pt x="382924" y="1634098"/>
                  <a:pt x="380585" y="1636145"/>
                  <a:pt x="375396" y="1636657"/>
                </a:cubicBezTo>
                <a:cubicBezTo>
                  <a:pt x="373568" y="1637643"/>
                  <a:pt x="371960" y="1639178"/>
                  <a:pt x="370572" y="1641261"/>
                </a:cubicBezTo>
                <a:cubicBezTo>
                  <a:pt x="369183" y="1643344"/>
                  <a:pt x="368452" y="1645318"/>
                  <a:pt x="368379" y="1647182"/>
                </a:cubicBezTo>
                <a:cubicBezTo>
                  <a:pt x="368489" y="1648863"/>
                  <a:pt x="369146" y="1649886"/>
                  <a:pt x="370352" y="1650252"/>
                </a:cubicBezTo>
                <a:cubicBezTo>
                  <a:pt x="371558" y="1650617"/>
                  <a:pt x="372655" y="1650763"/>
                  <a:pt x="373641" y="1650690"/>
                </a:cubicBezTo>
                <a:lnTo>
                  <a:pt x="368379" y="1666478"/>
                </a:lnTo>
                <a:cubicBezTo>
                  <a:pt x="363409" y="1672033"/>
                  <a:pt x="361070" y="1678465"/>
                  <a:pt x="361362" y="1685774"/>
                </a:cubicBezTo>
                <a:lnTo>
                  <a:pt x="352591" y="1687528"/>
                </a:lnTo>
                <a:lnTo>
                  <a:pt x="352591" y="1713841"/>
                </a:lnTo>
                <a:cubicBezTo>
                  <a:pt x="350070" y="1716582"/>
                  <a:pt x="348535" y="1719871"/>
                  <a:pt x="347986" y="1723708"/>
                </a:cubicBezTo>
                <a:cubicBezTo>
                  <a:pt x="347438" y="1727545"/>
                  <a:pt x="347219" y="1731273"/>
                  <a:pt x="347329" y="1734891"/>
                </a:cubicBezTo>
                <a:lnTo>
                  <a:pt x="333295" y="1743662"/>
                </a:lnTo>
                <a:cubicBezTo>
                  <a:pt x="333405" y="1746403"/>
                  <a:pt x="333186" y="1748815"/>
                  <a:pt x="332637" y="1750898"/>
                </a:cubicBezTo>
                <a:cubicBezTo>
                  <a:pt x="332089" y="1752981"/>
                  <a:pt x="330554" y="1754077"/>
                  <a:pt x="328033" y="1754187"/>
                </a:cubicBezTo>
                <a:lnTo>
                  <a:pt x="319262" y="1754187"/>
                </a:lnTo>
                <a:lnTo>
                  <a:pt x="312245" y="1775237"/>
                </a:lnTo>
                <a:lnTo>
                  <a:pt x="305228" y="1784008"/>
                </a:lnTo>
                <a:cubicBezTo>
                  <a:pt x="305301" y="1785141"/>
                  <a:pt x="305155" y="1786822"/>
                  <a:pt x="304790" y="1789052"/>
                </a:cubicBezTo>
                <a:cubicBezTo>
                  <a:pt x="304424" y="1791281"/>
                  <a:pt x="303401" y="1792523"/>
                  <a:pt x="301720" y="1792779"/>
                </a:cubicBezTo>
                <a:lnTo>
                  <a:pt x="299966" y="1792779"/>
                </a:lnTo>
                <a:cubicBezTo>
                  <a:pt x="297298" y="1793802"/>
                  <a:pt x="295178" y="1795703"/>
                  <a:pt x="293607" y="1798480"/>
                </a:cubicBezTo>
                <a:cubicBezTo>
                  <a:pt x="292035" y="1801258"/>
                  <a:pt x="291231" y="1804035"/>
                  <a:pt x="291195" y="1806813"/>
                </a:cubicBezTo>
                <a:cubicBezTo>
                  <a:pt x="290610" y="1818215"/>
                  <a:pt x="288271" y="1823478"/>
                  <a:pt x="284178" y="1822600"/>
                </a:cubicBezTo>
                <a:cubicBezTo>
                  <a:pt x="280085" y="1821723"/>
                  <a:pt x="277746" y="1825232"/>
                  <a:pt x="277161" y="1833125"/>
                </a:cubicBezTo>
                <a:cubicBezTo>
                  <a:pt x="271168" y="1842847"/>
                  <a:pt x="265613" y="1852787"/>
                  <a:pt x="260496" y="1862947"/>
                </a:cubicBezTo>
                <a:cubicBezTo>
                  <a:pt x="255380" y="1873106"/>
                  <a:pt x="249825" y="1883047"/>
                  <a:pt x="243832" y="1892768"/>
                </a:cubicBezTo>
                <a:cubicBezTo>
                  <a:pt x="238094" y="1890392"/>
                  <a:pt x="235097" y="1892951"/>
                  <a:pt x="234841" y="1900442"/>
                </a:cubicBezTo>
                <a:cubicBezTo>
                  <a:pt x="234586" y="1907934"/>
                  <a:pt x="234659" y="1913562"/>
                  <a:pt x="235061" y="1917326"/>
                </a:cubicBezTo>
                <a:lnTo>
                  <a:pt x="222781" y="1927852"/>
                </a:lnTo>
                <a:cubicBezTo>
                  <a:pt x="222891" y="1912795"/>
                  <a:pt x="226180" y="1898615"/>
                  <a:pt x="232649" y="1885313"/>
                </a:cubicBezTo>
                <a:cubicBezTo>
                  <a:pt x="239117" y="1872010"/>
                  <a:pt x="242845" y="1860462"/>
                  <a:pt x="243832" y="1850667"/>
                </a:cubicBezTo>
                <a:lnTo>
                  <a:pt x="250848" y="1834880"/>
                </a:lnTo>
                <a:cubicBezTo>
                  <a:pt x="251177" y="1824574"/>
                  <a:pt x="254028" y="1807471"/>
                  <a:pt x="259400" y="1783570"/>
                </a:cubicBezTo>
                <a:cubicBezTo>
                  <a:pt x="264772" y="1759669"/>
                  <a:pt x="270693" y="1743443"/>
                  <a:pt x="277161" y="1734891"/>
                </a:cubicBezTo>
                <a:lnTo>
                  <a:pt x="284178" y="1717349"/>
                </a:lnTo>
                <a:cubicBezTo>
                  <a:pt x="283886" y="1712562"/>
                  <a:pt x="282716" y="1709419"/>
                  <a:pt x="280670" y="1707920"/>
                </a:cubicBezTo>
                <a:cubicBezTo>
                  <a:pt x="278623" y="1706422"/>
                  <a:pt x="277454" y="1703718"/>
                  <a:pt x="277161" y="1699807"/>
                </a:cubicBezTo>
                <a:lnTo>
                  <a:pt x="284178" y="1684020"/>
                </a:lnTo>
                <a:cubicBezTo>
                  <a:pt x="286773" y="1682083"/>
                  <a:pt x="288600" y="1679378"/>
                  <a:pt x="289660" y="1675907"/>
                </a:cubicBezTo>
                <a:cubicBezTo>
                  <a:pt x="290720" y="1672435"/>
                  <a:pt x="291231" y="1669292"/>
                  <a:pt x="291195" y="1666478"/>
                </a:cubicBezTo>
                <a:lnTo>
                  <a:pt x="299966" y="1661215"/>
                </a:lnTo>
                <a:cubicBezTo>
                  <a:pt x="298613" y="1653650"/>
                  <a:pt x="299564" y="1644660"/>
                  <a:pt x="302816" y="1634245"/>
                </a:cubicBezTo>
                <a:cubicBezTo>
                  <a:pt x="306069" y="1623829"/>
                  <a:pt x="309212" y="1615277"/>
                  <a:pt x="312245" y="1608590"/>
                </a:cubicBezTo>
                <a:cubicBezTo>
                  <a:pt x="307055" y="1607639"/>
                  <a:pt x="306471" y="1603400"/>
                  <a:pt x="310491" y="1595872"/>
                </a:cubicBezTo>
                <a:cubicBezTo>
                  <a:pt x="314511" y="1588343"/>
                  <a:pt x="317434" y="1583227"/>
                  <a:pt x="319262" y="1580523"/>
                </a:cubicBezTo>
                <a:lnTo>
                  <a:pt x="326278" y="1538422"/>
                </a:lnTo>
                <a:cubicBezTo>
                  <a:pt x="329787" y="1538422"/>
                  <a:pt x="331541" y="1536668"/>
                  <a:pt x="331541" y="1533160"/>
                </a:cubicBezTo>
                <a:cubicBezTo>
                  <a:pt x="331468" y="1531113"/>
                  <a:pt x="330737" y="1528628"/>
                  <a:pt x="329348" y="1525704"/>
                </a:cubicBezTo>
                <a:cubicBezTo>
                  <a:pt x="327959" y="1522781"/>
                  <a:pt x="326351" y="1521172"/>
                  <a:pt x="324524" y="1520880"/>
                </a:cubicBezTo>
                <a:cubicBezTo>
                  <a:pt x="322003" y="1521172"/>
                  <a:pt x="320468" y="1522781"/>
                  <a:pt x="319919" y="1525704"/>
                </a:cubicBezTo>
                <a:cubicBezTo>
                  <a:pt x="319371" y="1528628"/>
                  <a:pt x="319152" y="1531113"/>
                  <a:pt x="319262" y="1533160"/>
                </a:cubicBezTo>
                <a:cubicBezTo>
                  <a:pt x="316667" y="1533269"/>
                  <a:pt x="314840" y="1534365"/>
                  <a:pt x="313780" y="1536449"/>
                </a:cubicBezTo>
                <a:cubicBezTo>
                  <a:pt x="312720" y="1538532"/>
                  <a:pt x="312208" y="1540944"/>
                  <a:pt x="312245" y="1543685"/>
                </a:cubicBezTo>
                <a:cubicBezTo>
                  <a:pt x="311368" y="1555489"/>
                  <a:pt x="307859" y="1566964"/>
                  <a:pt x="301720" y="1578111"/>
                </a:cubicBezTo>
                <a:cubicBezTo>
                  <a:pt x="295580" y="1589257"/>
                  <a:pt x="292072" y="1597662"/>
                  <a:pt x="291195" y="1603327"/>
                </a:cubicBezTo>
                <a:cubicBezTo>
                  <a:pt x="291231" y="1603546"/>
                  <a:pt x="291158" y="1604423"/>
                  <a:pt x="290975" y="1605958"/>
                </a:cubicBezTo>
                <a:cubicBezTo>
                  <a:pt x="290793" y="1607493"/>
                  <a:pt x="290281" y="1608370"/>
                  <a:pt x="289440" y="1608590"/>
                </a:cubicBezTo>
                <a:cubicBezTo>
                  <a:pt x="289221" y="1608188"/>
                  <a:pt x="288344" y="1606360"/>
                  <a:pt x="286809" y="1603108"/>
                </a:cubicBezTo>
                <a:cubicBezTo>
                  <a:pt x="285274" y="1599855"/>
                  <a:pt x="284397" y="1597589"/>
                  <a:pt x="284178" y="1596310"/>
                </a:cubicBezTo>
                <a:lnTo>
                  <a:pt x="284178" y="1569997"/>
                </a:lnTo>
                <a:cubicBezTo>
                  <a:pt x="287065" y="1566379"/>
                  <a:pt x="290062" y="1562213"/>
                  <a:pt x="293168" y="1557499"/>
                </a:cubicBezTo>
                <a:cubicBezTo>
                  <a:pt x="296274" y="1552785"/>
                  <a:pt x="297956" y="1548180"/>
                  <a:pt x="298211" y="1543685"/>
                </a:cubicBezTo>
                <a:cubicBezTo>
                  <a:pt x="298138" y="1541930"/>
                  <a:pt x="297407" y="1540615"/>
                  <a:pt x="296019" y="1539738"/>
                </a:cubicBezTo>
                <a:cubicBezTo>
                  <a:pt x="294630" y="1538861"/>
                  <a:pt x="293022" y="1538422"/>
                  <a:pt x="291195" y="1538422"/>
                </a:cubicBezTo>
                <a:lnTo>
                  <a:pt x="299966" y="1519126"/>
                </a:lnTo>
                <a:cubicBezTo>
                  <a:pt x="305082" y="1518614"/>
                  <a:pt x="307128" y="1516568"/>
                  <a:pt x="306105" y="1512986"/>
                </a:cubicBezTo>
                <a:cubicBezTo>
                  <a:pt x="305082" y="1509405"/>
                  <a:pt x="307128" y="1507358"/>
                  <a:pt x="312245" y="1506847"/>
                </a:cubicBezTo>
                <a:lnTo>
                  <a:pt x="312245" y="1485796"/>
                </a:lnTo>
                <a:cubicBezTo>
                  <a:pt x="306325" y="1494348"/>
                  <a:pt x="299746" y="1505312"/>
                  <a:pt x="292510" y="1518687"/>
                </a:cubicBezTo>
                <a:cubicBezTo>
                  <a:pt x="285274" y="1532063"/>
                  <a:pt x="281327" y="1543904"/>
                  <a:pt x="280670" y="1554210"/>
                </a:cubicBezTo>
                <a:lnTo>
                  <a:pt x="271899" y="1559472"/>
                </a:lnTo>
                <a:cubicBezTo>
                  <a:pt x="271935" y="1561446"/>
                  <a:pt x="271424" y="1563639"/>
                  <a:pt x="270364" y="1566051"/>
                </a:cubicBezTo>
                <a:cubicBezTo>
                  <a:pt x="269304" y="1568462"/>
                  <a:pt x="267477" y="1569778"/>
                  <a:pt x="264882" y="1569997"/>
                </a:cubicBezTo>
                <a:cubicBezTo>
                  <a:pt x="259692" y="1573214"/>
                  <a:pt x="257353" y="1578184"/>
                  <a:pt x="257865" y="1584908"/>
                </a:cubicBezTo>
                <a:cubicBezTo>
                  <a:pt x="258377" y="1591632"/>
                  <a:pt x="256038" y="1596603"/>
                  <a:pt x="250848" y="1599819"/>
                </a:cubicBezTo>
                <a:lnTo>
                  <a:pt x="228044" y="1631394"/>
                </a:lnTo>
                <a:cubicBezTo>
                  <a:pt x="227678" y="1636072"/>
                  <a:pt x="224901" y="1643381"/>
                  <a:pt x="219712" y="1653321"/>
                </a:cubicBezTo>
                <a:cubicBezTo>
                  <a:pt x="214522" y="1663262"/>
                  <a:pt x="209113" y="1668817"/>
                  <a:pt x="203485" y="1669986"/>
                </a:cubicBezTo>
                <a:cubicBezTo>
                  <a:pt x="202023" y="1669694"/>
                  <a:pt x="201439" y="1668524"/>
                  <a:pt x="201731" y="1666478"/>
                </a:cubicBezTo>
                <a:lnTo>
                  <a:pt x="201731" y="1650690"/>
                </a:lnTo>
                <a:lnTo>
                  <a:pt x="208748" y="1641919"/>
                </a:lnTo>
                <a:cubicBezTo>
                  <a:pt x="208565" y="1636693"/>
                  <a:pt x="209369" y="1630042"/>
                  <a:pt x="211160" y="1621965"/>
                </a:cubicBezTo>
                <a:cubicBezTo>
                  <a:pt x="212951" y="1613889"/>
                  <a:pt x="216824" y="1609430"/>
                  <a:pt x="222781" y="1608590"/>
                </a:cubicBezTo>
                <a:cubicBezTo>
                  <a:pt x="225651" y="1596061"/>
                  <a:pt x="232191" y="1575314"/>
                  <a:pt x="242402" y="1546348"/>
                </a:cubicBezTo>
                <a:cubicBezTo>
                  <a:pt x="252613" y="1517383"/>
                  <a:pt x="263312" y="1488709"/>
                  <a:pt x="274497" y="1460328"/>
                </a:cubicBezTo>
                <a:cubicBezTo>
                  <a:pt x="285683" y="1431947"/>
                  <a:pt x="294172" y="1412370"/>
                  <a:pt x="299966" y="1401595"/>
                </a:cubicBezTo>
                <a:cubicBezTo>
                  <a:pt x="300185" y="1398379"/>
                  <a:pt x="301062" y="1396040"/>
                  <a:pt x="302597" y="1394579"/>
                </a:cubicBezTo>
                <a:cubicBezTo>
                  <a:pt x="304132" y="1393117"/>
                  <a:pt x="305009" y="1390778"/>
                  <a:pt x="305228" y="1387562"/>
                </a:cubicBezTo>
                <a:cubicBezTo>
                  <a:pt x="307823" y="1385662"/>
                  <a:pt x="309650" y="1382884"/>
                  <a:pt x="310710" y="1379230"/>
                </a:cubicBezTo>
                <a:cubicBezTo>
                  <a:pt x="311770" y="1375575"/>
                  <a:pt x="312281" y="1371920"/>
                  <a:pt x="312245" y="1368266"/>
                </a:cubicBezTo>
                <a:cubicBezTo>
                  <a:pt x="312281" y="1367206"/>
                  <a:pt x="312208" y="1365817"/>
                  <a:pt x="312026" y="1364100"/>
                </a:cubicBezTo>
                <a:cubicBezTo>
                  <a:pt x="311843" y="1362382"/>
                  <a:pt x="311331" y="1361432"/>
                  <a:pt x="310491" y="1361249"/>
                </a:cubicBezTo>
                <a:cubicBezTo>
                  <a:pt x="308517" y="1362199"/>
                  <a:pt x="306325" y="1366439"/>
                  <a:pt x="303913" y="1373967"/>
                </a:cubicBezTo>
                <a:cubicBezTo>
                  <a:pt x="301500" y="1381495"/>
                  <a:pt x="300185" y="1386612"/>
                  <a:pt x="299966" y="1389316"/>
                </a:cubicBezTo>
                <a:cubicBezTo>
                  <a:pt x="292949" y="1390339"/>
                  <a:pt x="288563" y="1394433"/>
                  <a:pt x="286809" y="1401595"/>
                </a:cubicBezTo>
                <a:cubicBezTo>
                  <a:pt x="285055" y="1408758"/>
                  <a:pt x="280670" y="1412851"/>
                  <a:pt x="273653" y="1413875"/>
                </a:cubicBezTo>
                <a:lnTo>
                  <a:pt x="257865" y="1452467"/>
                </a:lnTo>
                <a:cubicBezTo>
                  <a:pt x="257025" y="1457218"/>
                  <a:pt x="253443" y="1464819"/>
                  <a:pt x="247121" y="1475271"/>
                </a:cubicBezTo>
                <a:cubicBezTo>
                  <a:pt x="240798" y="1485723"/>
                  <a:pt x="236778" y="1491571"/>
                  <a:pt x="235061" y="1492813"/>
                </a:cubicBezTo>
                <a:lnTo>
                  <a:pt x="228044" y="1492813"/>
                </a:lnTo>
                <a:cubicBezTo>
                  <a:pt x="228044" y="1495627"/>
                  <a:pt x="227605" y="1498770"/>
                  <a:pt x="226728" y="1502242"/>
                </a:cubicBezTo>
                <a:cubicBezTo>
                  <a:pt x="225851" y="1505714"/>
                  <a:pt x="224536" y="1508418"/>
                  <a:pt x="222781" y="1510355"/>
                </a:cubicBezTo>
                <a:cubicBezTo>
                  <a:pt x="222197" y="1516897"/>
                  <a:pt x="219858" y="1522232"/>
                  <a:pt x="215765" y="1526362"/>
                </a:cubicBezTo>
                <a:cubicBezTo>
                  <a:pt x="211671" y="1530492"/>
                  <a:pt x="209333" y="1536266"/>
                  <a:pt x="208748" y="1543685"/>
                </a:cubicBezTo>
                <a:lnTo>
                  <a:pt x="194714" y="1554210"/>
                </a:lnTo>
                <a:lnTo>
                  <a:pt x="194714" y="1582277"/>
                </a:lnTo>
                <a:cubicBezTo>
                  <a:pt x="192887" y="1582167"/>
                  <a:pt x="191279" y="1582386"/>
                  <a:pt x="189890" y="1582935"/>
                </a:cubicBezTo>
                <a:cubicBezTo>
                  <a:pt x="188502" y="1583483"/>
                  <a:pt x="187771" y="1585018"/>
                  <a:pt x="187698" y="1587539"/>
                </a:cubicBezTo>
                <a:cubicBezTo>
                  <a:pt x="187807" y="1589367"/>
                  <a:pt x="187588" y="1590975"/>
                  <a:pt x="187040" y="1592363"/>
                </a:cubicBezTo>
                <a:cubicBezTo>
                  <a:pt x="186492" y="1593752"/>
                  <a:pt x="184957" y="1594483"/>
                  <a:pt x="182435" y="1594556"/>
                </a:cubicBezTo>
                <a:cubicBezTo>
                  <a:pt x="180571" y="1597151"/>
                  <a:pt x="178159" y="1598978"/>
                  <a:pt x="175199" y="1600038"/>
                </a:cubicBezTo>
                <a:cubicBezTo>
                  <a:pt x="172239" y="1601098"/>
                  <a:pt x="169388" y="1601609"/>
                  <a:pt x="166647" y="1601573"/>
                </a:cubicBezTo>
                <a:lnTo>
                  <a:pt x="164893" y="1624377"/>
                </a:lnTo>
                <a:cubicBezTo>
                  <a:pt x="161312" y="1624560"/>
                  <a:pt x="158388" y="1624195"/>
                  <a:pt x="156122" y="1623281"/>
                </a:cubicBezTo>
                <a:cubicBezTo>
                  <a:pt x="153856" y="1622367"/>
                  <a:pt x="152687" y="1619809"/>
                  <a:pt x="152614" y="1615606"/>
                </a:cubicBezTo>
                <a:lnTo>
                  <a:pt x="152614" y="1606835"/>
                </a:lnTo>
                <a:cubicBezTo>
                  <a:pt x="157511" y="1603181"/>
                  <a:pt x="159996" y="1596018"/>
                  <a:pt x="160069" y="1585347"/>
                </a:cubicBezTo>
                <a:cubicBezTo>
                  <a:pt x="160142" y="1574675"/>
                  <a:pt x="159996" y="1566635"/>
                  <a:pt x="159631" y="1561226"/>
                </a:cubicBezTo>
                <a:cubicBezTo>
                  <a:pt x="160690" y="1561300"/>
                  <a:pt x="162079" y="1561153"/>
                  <a:pt x="163797" y="1560788"/>
                </a:cubicBezTo>
                <a:cubicBezTo>
                  <a:pt x="165514" y="1560423"/>
                  <a:pt x="166465" y="1559399"/>
                  <a:pt x="166647" y="1557718"/>
                </a:cubicBezTo>
                <a:cubicBezTo>
                  <a:pt x="166465" y="1555854"/>
                  <a:pt x="165514" y="1553881"/>
                  <a:pt x="163797" y="1551798"/>
                </a:cubicBezTo>
                <a:cubicBezTo>
                  <a:pt x="162079" y="1549715"/>
                  <a:pt x="160690" y="1548180"/>
                  <a:pt x="159631" y="1547193"/>
                </a:cubicBezTo>
                <a:lnTo>
                  <a:pt x="159631" y="1513863"/>
                </a:lnTo>
                <a:cubicBezTo>
                  <a:pt x="170375" y="1513571"/>
                  <a:pt x="175199" y="1510647"/>
                  <a:pt x="174103" y="1505093"/>
                </a:cubicBezTo>
                <a:cubicBezTo>
                  <a:pt x="173006" y="1499538"/>
                  <a:pt x="175199" y="1493106"/>
                  <a:pt x="180681" y="1485796"/>
                </a:cubicBezTo>
                <a:lnTo>
                  <a:pt x="180681" y="1455975"/>
                </a:lnTo>
                <a:cubicBezTo>
                  <a:pt x="183276" y="1454038"/>
                  <a:pt x="185103" y="1451334"/>
                  <a:pt x="186163" y="1447862"/>
                </a:cubicBezTo>
                <a:cubicBezTo>
                  <a:pt x="187223" y="1444390"/>
                  <a:pt x="187734" y="1441247"/>
                  <a:pt x="187698" y="1438433"/>
                </a:cubicBezTo>
                <a:cubicBezTo>
                  <a:pt x="187588" y="1437300"/>
                  <a:pt x="186930" y="1435619"/>
                  <a:pt x="185724" y="1433390"/>
                </a:cubicBezTo>
                <a:cubicBezTo>
                  <a:pt x="184518" y="1431161"/>
                  <a:pt x="183422" y="1429918"/>
                  <a:pt x="182435" y="1429662"/>
                </a:cubicBezTo>
                <a:cubicBezTo>
                  <a:pt x="181594" y="1429882"/>
                  <a:pt x="181083" y="1430759"/>
                  <a:pt x="180900" y="1432294"/>
                </a:cubicBezTo>
                <a:cubicBezTo>
                  <a:pt x="180717" y="1433829"/>
                  <a:pt x="180644" y="1434706"/>
                  <a:pt x="180681" y="1434925"/>
                </a:cubicBezTo>
                <a:lnTo>
                  <a:pt x="163139" y="1427908"/>
                </a:lnTo>
                <a:cubicBezTo>
                  <a:pt x="163943" y="1423486"/>
                  <a:pt x="163212" y="1420051"/>
                  <a:pt x="160946" y="1417602"/>
                </a:cubicBezTo>
                <a:cubicBezTo>
                  <a:pt x="158680" y="1415154"/>
                  <a:pt x="155318" y="1413911"/>
                  <a:pt x="150860" y="1413875"/>
                </a:cubicBezTo>
                <a:lnTo>
                  <a:pt x="140335" y="1396333"/>
                </a:lnTo>
                <a:lnTo>
                  <a:pt x="147351" y="1392825"/>
                </a:lnTo>
                <a:lnTo>
                  <a:pt x="147351" y="1345461"/>
                </a:lnTo>
                <a:lnTo>
                  <a:pt x="152614" y="1336690"/>
                </a:lnTo>
                <a:cubicBezTo>
                  <a:pt x="155209" y="1335667"/>
                  <a:pt x="157036" y="1333767"/>
                  <a:pt x="158096" y="1330989"/>
                </a:cubicBezTo>
                <a:cubicBezTo>
                  <a:pt x="159155" y="1328212"/>
                  <a:pt x="159667" y="1325434"/>
                  <a:pt x="159631" y="1322657"/>
                </a:cubicBezTo>
                <a:cubicBezTo>
                  <a:pt x="162810" y="1319331"/>
                  <a:pt x="164784" y="1314580"/>
                  <a:pt x="165551" y="1308404"/>
                </a:cubicBezTo>
                <a:cubicBezTo>
                  <a:pt x="166318" y="1302228"/>
                  <a:pt x="167853" y="1298793"/>
                  <a:pt x="170156" y="1298098"/>
                </a:cubicBezTo>
                <a:cubicBezTo>
                  <a:pt x="172750" y="1298208"/>
                  <a:pt x="175016" y="1298866"/>
                  <a:pt x="176953" y="1300072"/>
                </a:cubicBezTo>
                <a:cubicBezTo>
                  <a:pt x="178890" y="1301278"/>
                  <a:pt x="180717" y="1302374"/>
                  <a:pt x="182435" y="1303361"/>
                </a:cubicBezTo>
                <a:cubicBezTo>
                  <a:pt x="184957" y="1303069"/>
                  <a:pt x="186492" y="1301461"/>
                  <a:pt x="187040" y="1298537"/>
                </a:cubicBezTo>
                <a:cubicBezTo>
                  <a:pt x="187588" y="1295613"/>
                  <a:pt x="187807" y="1293128"/>
                  <a:pt x="187698" y="1291082"/>
                </a:cubicBezTo>
                <a:lnTo>
                  <a:pt x="201731" y="1257752"/>
                </a:lnTo>
                <a:cubicBezTo>
                  <a:pt x="201841" y="1253476"/>
                  <a:pt x="202499" y="1249310"/>
                  <a:pt x="203705" y="1245253"/>
                </a:cubicBezTo>
                <a:lnTo>
                  <a:pt x="205240" y="1238807"/>
                </a:lnTo>
                <a:lnTo>
                  <a:pt x="208748" y="1229685"/>
                </a:lnTo>
                <a:lnTo>
                  <a:pt x="208748" y="1227931"/>
                </a:lnTo>
                <a:lnTo>
                  <a:pt x="208748" y="1222668"/>
                </a:lnTo>
                <a:lnTo>
                  <a:pt x="212256" y="1217406"/>
                </a:lnTo>
                <a:lnTo>
                  <a:pt x="214010" y="1217406"/>
                </a:lnTo>
                <a:cubicBezTo>
                  <a:pt x="214303" y="1223619"/>
                  <a:pt x="216349" y="1219964"/>
                  <a:pt x="220150" y="1206442"/>
                </a:cubicBezTo>
                <a:cubicBezTo>
                  <a:pt x="223951" y="1192920"/>
                  <a:pt x="227752" y="1184880"/>
                  <a:pt x="231552" y="1182322"/>
                </a:cubicBezTo>
                <a:lnTo>
                  <a:pt x="235061" y="1163026"/>
                </a:lnTo>
                <a:lnTo>
                  <a:pt x="247340" y="1143730"/>
                </a:lnTo>
                <a:cubicBezTo>
                  <a:pt x="247632" y="1139637"/>
                  <a:pt x="248802" y="1136421"/>
                  <a:pt x="250848" y="1134082"/>
                </a:cubicBezTo>
                <a:cubicBezTo>
                  <a:pt x="252895" y="1131743"/>
                  <a:pt x="254064" y="1128527"/>
                  <a:pt x="254357" y="1124434"/>
                </a:cubicBezTo>
                <a:cubicBezTo>
                  <a:pt x="256111" y="1121729"/>
                  <a:pt x="257427" y="1118806"/>
                  <a:pt x="258304" y="1115663"/>
                </a:cubicBezTo>
                <a:cubicBezTo>
                  <a:pt x="259181" y="1112520"/>
                  <a:pt x="259619" y="1109596"/>
                  <a:pt x="259619" y="1106892"/>
                </a:cubicBezTo>
                <a:cubicBezTo>
                  <a:pt x="255745" y="1111351"/>
                  <a:pt x="251652" y="1116467"/>
                  <a:pt x="247340" y="1122241"/>
                </a:cubicBezTo>
                <a:cubicBezTo>
                  <a:pt x="243028" y="1128015"/>
                  <a:pt x="240689" y="1134009"/>
                  <a:pt x="240323" y="1140221"/>
                </a:cubicBezTo>
                <a:lnTo>
                  <a:pt x="231552" y="1145484"/>
                </a:lnTo>
                <a:cubicBezTo>
                  <a:pt x="231479" y="1150929"/>
                  <a:pt x="230310" y="1156704"/>
                  <a:pt x="228044" y="1162807"/>
                </a:cubicBezTo>
                <a:cubicBezTo>
                  <a:pt x="225778" y="1168910"/>
                  <a:pt x="222854" y="1174245"/>
                  <a:pt x="219273" y="1178814"/>
                </a:cubicBezTo>
                <a:cubicBezTo>
                  <a:pt x="218688" y="1185684"/>
                  <a:pt x="216349" y="1192116"/>
                  <a:pt x="212256" y="1198110"/>
                </a:cubicBezTo>
                <a:cubicBezTo>
                  <a:pt x="208163" y="1204103"/>
                  <a:pt x="205824" y="1210535"/>
                  <a:pt x="205239" y="1217406"/>
                </a:cubicBezTo>
                <a:cubicBezTo>
                  <a:pt x="200269" y="1217113"/>
                  <a:pt x="197930" y="1214190"/>
                  <a:pt x="198223" y="1208635"/>
                </a:cubicBezTo>
                <a:cubicBezTo>
                  <a:pt x="198296" y="1204213"/>
                  <a:pt x="199027" y="1199900"/>
                  <a:pt x="200415" y="1195698"/>
                </a:cubicBezTo>
                <a:cubicBezTo>
                  <a:pt x="201804" y="1191495"/>
                  <a:pt x="203412" y="1187621"/>
                  <a:pt x="205239" y="1184076"/>
                </a:cubicBezTo>
                <a:cubicBezTo>
                  <a:pt x="205203" y="1181299"/>
                  <a:pt x="205715" y="1178521"/>
                  <a:pt x="206774" y="1175744"/>
                </a:cubicBezTo>
                <a:cubicBezTo>
                  <a:pt x="207834" y="1172966"/>
                  <a:pt x="209661" y="1171066"/>
                  <a:pt x="212256" y="1170043"/>
                </a:cubicBezTo>
                <a:cubicBezTo>
                  <a:pt x="212549" y="1165876"/>
                  <a:pt x="213718" y="1162368"/>
                  <a:pt x="215765" y="1159518"/>
                </a:cubicBezTo>
                <a:cubicBezTo>
                  <a:pt x="217811" y="1156667"/>
                  <a:pt x="218981" y="1153159"/>
                  <a:pt x="219273" y="1148992"/>
                </a:cubicBezTo>
                <a:cubicBezTo>
                  <a:pt x="223658" y="1147969"/>
                  <a:pt x="227167" y="1142999"/>
                  <a:pt x="229798" y="1134082"/>
                </a:cubicBezTo>
                <a:cubicBezTo>
                  <a:pt x="232429" y="1125165"/>
                  <a:pt x="234184" y="1118440"/>
                  <a:pt x="235061" y="1113909"/>
                </a:cubicBezTo>
                <a:cubicBezTo>
                  <a:pt x="240542" y="1106819"/>
                  <a:pt x="245805" y="1099071"/>
                  <a:pt x="250848" y="1090666"/>
                </a:cubicBezTo>
                <a:cubicBezTo>
                  <a:pt x="255892" y="1082260"/>
                  <a:pt x="259400" y="1073635"/>
                  <a:pt x="261373" y="1064791"/>
                </a:cubicBezTo>
                <a:lnTo>
                  <a:pt x="273653" y="1050758"/>
                </a:lnTo>
                <a:cubicBezTo>
                  <a:pt x="274238" y="1043960"/>
                  <a:pt x="276576" y="1037821"/>
                  <a:pt x="280670" y="1032339"/>
                </a:cubicBezTo>
                <a:cubicBezTo>
                  <a:pt x="284763" y="1026857"/>
                  <a:pt x="287102" y="1020717"/>
                  <a:pt x="287686" y="1013920"/>
                </a:cubicBezTo>
                <a:cubicBezTo>
                  <a:pt x="292401" y="1010302"/>
                  <a:pt x="297005" y="1005697"/>
                  <a:pt x="301500" y="1000106"/>
                </a:cubicBezTo>
                <a:cubicBezTo>
                  <a:pt x="305996" y="994514"/>
                  <a:pt x="308408" y="988594"/>
                  <a:pt x="308737" y="982345"/>
                </a:cubicBezTo>
                <a:cubicBezTo>
                  <a:pt x="311331" y="980408"/>
                  <a:pt x="313159" y="977703"/>
                  <a:pt x="314218" y="974231"/>
                </a:cubicBezTo>
                <a:cubicBezTo>
                  <a:pt x="315278" y="970760"/>
                  <a:pt x="315790" y="967617"/>
                  <a:pt x="315753" y="964803"/>
                </a:cubicBezTo>
                <a:cubicBezTo>
                  <a:pt x="315973" y="963377"/>
                  <a:pt x="316850" y="960527"/>
                  <a:pt x="318385" y="956251"/>
                </a:cubicBezTo>
                <a:cubicBezTo>
                  <a:pt x="319919" y="951975"/>
                  <a:pt x="320797" y="949563"/>
                  <a:pt x="321016" y="949015"/>
                </a:cubicBezTo>
                <a:cubicBezTo>
                  <a:pt x="321856" y="949234"/>
                  <a:pt x="322368" y="950111"/>
                  <a:pt x="322551" y="951646"/>
                </a:cubicBezTo>
                <a:cubicBezTo>
                  <a:pt x="322733" y="953181"/>
                  <a:pt x="322807" y="954058"/>
                  <a:pt x="322770" y="954278"/>
                </a:cubicBezTo>
                <a:lnTo>
                  <a:pt x="336803" y="943753"/>
                </a:lnTo>
                <a:cubicBezTo>
                  <a:pt x="334903" y="941158"/>
                  <a:pt x="333003" y="938453"/>
                  <a:pt x="331102" y="935639"/>
                </a:cubicBezTo>
                <a:cubicBezTo>
                  <a:pt x="329202" y="932825"/>
                  <a:pt x="328179" y="929682"/>
                  <a:pt x="328033" y="926211"/>
                </a:cubicBezTo>
                <a:cubicBezTo>
                  <a:pt x="328106" y="924456"/>
                  <a:pt x="328837" y="923141"/>
                  <a:pt x="330225" y="922264"/>
                </a:cubicBezTo>
                <a:cubicBezTo>
                  <a:pt x="331614" y="921387"/>
                  <a:pt x="333222" y="920948"/>
                  <a:pt x="335049" y="920948"/>
                </a:cubicBezTo>
                <a:lnTo>
                  <a:pt x="343820" y="906914"/>
                </a:lnTo>
                <a:cubicBezTo>
                  <a:pt x="353359" y="910569"/>
                  <a:pt x="357525" y="908084"/>
                  <a:pt x="356319" y="899459"/>
                </a:cubicBezTo>
                <a:cubicBezTo>
                  <a:pt x="355113" y="890835"/>
                  <a:pt x="359718" y="885718"/>
                  <a:pt x="370133" y="884110"/>
                </a:cubicBezTo>
                <a:lnTo>
                  <a:pt x="371887" y="857797"/>
                </a:lnTo>
                <a:cubicBezTo>
                  <a:pt x="375323" y="857724"/>
                  <a:pt x="377661" y="856555"/>
                  <a:pt x="378904" y="854289"/>
                </a:cubicBezTo>
                <a:cubicBezTo>
                  <a:pt x="380147" y="852023"/>
                  <a:pt x="380731" y="849100"/>
                  <a:pt x="380658" y="845518"/>
                </a:cubicBezTo>
                <a:cubicBezTo>
                  <a:pt x="380475" y="841827"/>
                  <a:pt x="380402" y="837807"/>
                  <a:pt x="380439" y="833458"/>
                </a:cubicBezTo>
                <a:cubicBezTo>
                  <a:pt x="380475" y="829109"/>
                  <a:pt x="381718" y="825528"/>
                  <a:pt x="384167" y="822714"/>
                </a:cubicBezTo>
                <a:cubicBezTo>
                  <a:pt x="392864" y="827209"/>
                  <a:pt x="397396" y="825235"/>
                  <a:pt x="397762" y="816793"/>
                </a:cubicBezTo>
                <a:cubicBezTo>
                  <a:pt x="398127" y="808351"/>
                  <a:pt x="400027" y="803308"/>
                  <a:pt x="403463" y="801663"/>
                </a:cubicBezTo>
                <a:cubicBezTo>
                  <a:pt x="404303" y="801956"/>
                  <a:pt x="404815" y="803125"/>
                  <a:pt x="404998" y="805172"/>
                </a:cubicBezTo>
                <a:cubicBezTo>
                  <a:pt x="405180" y="807218"/>
                  <a:pt x="405253" y="808388"/>
                  <a:pt x="405217" y="808680"/>
                </a:cubicBezTo>
                <a:cubicBezTo>
                  <a:pt x="411539" y="803454"/>
                  <a:pt x="415998" y="796364"/>
                  <a:pt x="418593" y="787411"/>
                </a:cubicBezTo>
                <a:cubicBezTo>
                  <a:pt x="421187" y="778457"/>
                  <a:pt x="426084" y="772683"/>
                  <a:pt x="433284" y="770088"/>
                </a:cubicBezTo>
                <a:lnTo>
                  <a:pt x="433284" y="754300"/>
                </a:lnTo>
                <a:cubicBezTo>
                  <a:pt x="434636" y="752985"/>
                  <a:pt x="437194" y="750353"/>
                  <a:pt x="440958" y="746406"/>
                </a:cubicBezTo>
                <a:cubicBezTo>
                  <a:pt x="444723" y="742460"/>
                  <a:pt x="446842" y="739828"/>
                  <a:pt x="447317" y="738513"/>
                </a:cubicBezTo>
                <a:cubicBezTo>
                  <a:pt x="447135" y="736831"/>
                  <a:pt x="446184" y="735808"/>
                  <a:pt x="444467" y="735443"/>
                </a:cubicBezTo>
                <a:cubicBezTo>
                  <a:pt x="442749" y="735077"/>
                  <a:pt x="441360" y="734931"/>
                  <a:pt x="440301" y="735004"/>
                </a:cubicBezTo>
                <a:cubicBezTo>
                  <a:pt x="440045" y="738403"/>
                  <a:pt x="438364" y="740376"/>
                  <a:pt x="435257" y="740925"/>
                </a:cubicBezTo>
                <a:cubicBezTo>
                  <a:pt x="432151" y="741473"/>
                  <a:pt x="429154" y="741254"/>
                  <a:pt x="426267" y="740267"/>
                </a:cubicBezTo>
                <a:lnTo>
                  <a:pt x="415742" y="754300"/>
                </a:lnTo>
                <a:lnTo>
                  <a:pt x="398200" y="761317"/>
                </a:lnTo>
                <a:cubicBezTo>
                  <a:pt x="395423" y="764862"/>
                  <a:pt x="392645" y="768736"/>
                  <a:pt x="389868" y="772939"/>
                </a:cubicBezTo>
                <a:cubicBezTo>
                  <a:pt x="387090" y="777141"/>
                  <a:pt x="385190" y="781454"/>
                  <a:pt x="384167" y="785876"/>
                </a:cubicBezTo>
                <a:cubicBezTo>
                  <a:pt x="365704" y="789958"/>
                  <a:pt x="355851" y="793878"/>
                  <a:pt x="354605" y="797635"/>
                </a:cubicBezTo>
                <a:cubicBezTo>
                  <a:pt x="353360" y="801393"/>
                  <a:pt x="352212" y="805053"/>
                  <a:pt x="351162" y="808615"/>
                </a:cubicBezTo>
                <a:cubicBezTo>
                  <a:pt x="350111" y="812178"/>
                  <a:pt x="340648" y="815708"/>
                  <a:pt x="322770" y="819205"/>
                </a:cubicBezTo>
                <a:cubicBezTo>
                  <a:pt x="322843" y="822787"/>
                  <a:pt x="322258" y="825710"/>
                  <a:pt x="321016" y="827976"/>
                </a:cubicBezTo>
                <a:cubicBezTo>
                  <a:pt x="319773" y="830242"/>
                  <a:pt x="317434" y="831412"/>
                  <a:pt x="313999" y="831485"/>
                </a:cubicBezTo>
                <a:cubicBezTo>
                  <a:pt x="303474" y="832873"/>
                  <a:pt x="298650" y="838428"/>
                  <a:pt x="299527" y="848149"/>
                </a:cubicBezTo>
                <a:cubicBezTo>
                  <a:pt x="300404" y="857870"/>
                  <a:pt x="296457" y="863425"/>
                  <a:pt x="287686" y="864814"/>
                </a:cubicBezTo>
                <a:cubicBezTo>
                  <a:pt x="284909" y="864851"/>
                  <a:pt x="282131" y="864339"/>
                  <a:pt x="279354" y="863279"/>
                </a:cubicBezTo>
                <a:cubicBezTo>
                  <a:pt x="276576" y="862219"/>
                  <a:pt x="274676" y="860392"/>
                  <a:pt x="273653" y="857797"/>
                </a:cubicBezTo>
                <a:cubicBezTo>
                  <a:pt x="274530" y="852169"/>
                  <a:pt x="278038" y="847199"/>
                  <a:pt x="284178" y="842887"/>
                </a:cubicBezTo>
                <a:cubicBezTo>
                  <a:pt x="290318" y="838574"/>
                  <a:pt x="293826" y="831850"/>
                  <a:pt x="294703" y="822714"/>
                </a:cubicBezTo>
                <a:lnTo>
                  <a:pt x="306982" y="808680"/>
                </a:lnTo>
                <a:cubicBezTo>
                  <a:pt x="301537" y="809265"/>
                  <a:pt x="297517" y="811604"/>
                  <a:pt x="294922" y="815697"/>
                </a:cubicBezTo>
                <a:cubicBezTo>
                  <a:pt x="292328" y="819790"/>
                  <a:pt x="286992" y="822129"/>
                  <a:pt x="278915" y="822714"/>
                </a:cubicBezTo>
                <a:cubicBezTo>
                  <a:pt x="276065" y="822750"/>
                  <a:pt x="272995" y="823554"/>
                  <a:pt x="269706" y="825126"/>
                </a:cubicBezTo>
                <a:cubicBezTo>
                  <a:pt x="266417" y="826697"/>
                  <a:pt x="264224" y="828817"/>
                  <a:pt x="263128" y="831485"/>
                </a:cubicBezTo>
                <a:cubicBezTo>
                  <a:pt x="261227" y="831375"/>
                  <a:pt x="259327" y="831594"/>
                  <a:pt x="257427" y="832142"/>
                </a:cubicBezTo>
                <a:cubicBezTo>
                  <a:pt x="255526" y="832691"/>
                  <a:pt x="254503" y="834225"/>
                  <a:pt x="254357" y="836747"/>
                </a:cubicBezTo>
                <a:cubicBezTo>
                  <a:pt x="254941" y="838063"/>
                  <a:pt x="257280" y="838501"/>
                  <a:pt x="261373" y="838063"/>
                </a:cubicBezTo>
                <a:cubicBezTo>
                  <a:pt x="265467" y="837624"/>
                  <a:pt x="267805" y="838940"/>
                  <a:pt x="268390" y="842010"/>
                </a:cubicBezTo>
                <a:cubicBezTo>
                  <a:pt x="268244" y="844714"/>
                  <a:pt x="267221" y="847199"/>
                  <a:pt x="265320" y="849465"/>
                </a:cubicBezTo>
                <a:cubicBezTo>
                  <a:pt x="263420" y="851731"/>
                  <a:pt x="261520" y="853339"/>
                  <a:pt x="259619" y="854289"/>
                </a:cubicBezTo>
                <a:cubicBezTo>
                  <a:pt x="259692" y="855276"/>
                  <a:pt x="259546" y="856372"/>
                  <a:pt x="259181" y="857578"/>
                </a:cubicBezTo>
                <a:cubicBezTo>
                  <a:pt x="258815" y="858784"/>
                  <a:pt x="257792" y="859442"/>
                  <a:pt x="256111" y="859552"/>
                </a:cubicBezTo>
                <a:cubicBezTo>
                  <a:pt x="253516" y="859478"/>
                  <a:pt x="251250" y="858748"/>
                  <a:pt x="249313" y="857359"/>
                </a:cubicBezTo>
                <a:cubicBezTo>
                  <a:pt x="247377" y="855970"/>
                  <a:pt x="245549" y="854362"/>
                  <a:pt x="243832" y="852535"/>
                </a:cubicBezTo>
                <a:cubicBezTo>
                  <a:pt x="239446" y="857067"/>
                  <a:pt x="234622" y="861160"/>
                  <a:pt x="229360" y="864814"/>
                </a:cubicBezTo>
                <a:cubicBezTo>
                  <a:pt x="224097" y="868469"/>
                  <a:pt x="218396" y="870808"/>
                  <a:pt x="212256" y="871831"/>
                </a:cubicBezTo>
                <a:lnTo>
                  <a:pt x="198223" y="871831"/>
                </a:lnTo>
                <a:lnTo>
                  <a:pt x="196469" y="884110"/>
                </a:lnTo>
                <a:lnTo>
                  <a:pt x="178927" y="884110"/>
                </a:lnTo>
                <a:cubicBezTo>
                  <a:pt x="178342" y="890981"/>
                  <a:pt x="174687" y="896097"/>
                  <a:pt x="167963" y="899459"/>
                </a:cubicBezTo>
                <a:cubicBezTo>
                  <a:pt x="161239" y="902821"/>
                  <a:pt x="154953" y="905307"/>
                  <a:pt x="149105" y="906914"/>
                </a:cubicBezTo>
                <a:lnTo>
                  <a:pt x="135072" y="920948"/>
                </a:lnTo>
                <a:lnTo>
                  <a:pt x="117530" y="926211"/>
                </a:lnTo>
                <a:lnTo>
                  <a:pt x="114022" y="919194"/>
                </a:lnTo>
                <a:cubicBezTo>
                  <a:pt x="114131" y="915759"/>
                  <a:pt x="115228" y="913420"/>
                  <a:pt x="117311" y="912177"/>
                </a:cubicBezTo>
                <a:cubicBezTo>
                  <a:pt x="119394" y="910935"/>
                  <a:pt x="121806" y="910350"/>
                  <a:pt x="124547" y="910423"/>
                </a:cubicBezTo>
                <a:lnTo>
                  <a:pt x="129809" y="910423"/>
                </a:lnTo>
                <a:cubicBezTo>
                  <a:pt x="133976" y="907609"/>
                  <a:pt x="139238" y="903589"/>
                  <a:pt x="145597" y="898363"/>
                </a:cubicBezTo>
                <a:cubicBezTo>
                  <a:pt x="151956" y="893137"/>
                  <a:pt x="155464" y="887801"/>
                  <a:pt x="156122" y="882356"/>
                </a:cubicBezTo>
                <a:cubicBezTo>
                  <a:pt x="156159" y="882210"/>
                  <a:pt x="156086" y="881625"/>
                  <a:pt x="155903" y="880602"/>
                </a:cubicBezTo>
                <a:cubicBezTo>
                  <a:pt x="155720" y="879579"/>
                  <a:pt x="155209" y="878994"/>
                  <a:pt x="154368" y="878848"/>
                </a:cubicBezTo>
                <a:cubicBezTo>
                  <a:pt x="152431" y="879213"/>
                  <a:pt x="150165" y="881113"/>
                  <a:pt x="147571" y="884549"/>
                </a:cubicBezTo>
                <a:cubicBezTo>
                  <a:pt x="144976" y="887984"/>
                  <a:pt x="143149" y="890761"/>
                  <a:pt x="142089" y="892881"/>
                </a:cubicBezTo>
                <a:cubicBezTo>
                  <a:pt x="140152" y="893758"/>
                  <a:pt x="134816" y="897267"/>
                  <a:pt x="126082" y="903406"/>
                </a:cubicBezTo>
                <a:cubicBezTo>
                  <a:pt x="117347" y="909546"/>
                  <a:pt x="111573" y="913054"/>
                  <a:pt x="108759" y="913931"/>
                </a:cubicBezTo>
                <a:cubicBezTo>
                  <a:pt x="107297" y="913639"/>
                  <a:pt x="106713" y="912470"/>
                  <a:pt x="107005" y="910423"/>
                </a:cubicBezTo>
                <a:cubicBezTo>
                  <a:pt x="106895" y="906513"/>
                  <a:pt x="106237" y="905562"/>
                  <a:pt x="105031" y="907572"/>
                </a:cubicBezTo>
                <a:cubicBezTo>
                  <a:pt x="103826" y="909582"/>
                  <a:pt x="102729" y="911702"/>
                  <a:pt x="101742" y="913931"/>
                </a:cubicBezTo>
                <a:lnTo>
                  <a:pt x="84201" y="920948"/>
                </a:lnTo>
                <a:cubicBezTo>
                  <a:pt x="83141" y="923470"/>
                  <a:pt x="81313" y="925005"/>
                  <a:pt x="78719" y="925553"/>
                </a:cubicBezTo>
                <a:cubicBezTo>
                  <a:pt x="76124" y="926101"/>
                  <a:pt x="73858" y="926320"/>
                  <a:pt x="71921" y="926211"/>
                </a:cubicBezTo>
                <a:lnTo>
                  <a:pt x="61396" y="940244"/>
                </a:lnTo>
                <a:lnTo>
                  <a:pt x="43854" y="947261"/>
                </a:lnTo>
                <a:cubicBezTo>
                  <a:pt x="42027" y="949929"/>
                  <a:pt x="39542" y="952048"/>
                  <a:pt x="36399" y="953620"/>
                </a:cubicBezTo>
                <a:cubicBezTo>
                  <a:pt x="33256" y="955191"/>
                  <a:pt x="29894" y="955995"/>
                  <a:pt x="26312" y="956032"/>
                </a:cubicBezTo>
                <a:lnTo>
                  <a:pt x="22804" y="947261"/>
                </a:lnTo>
                <a:cubicBezTo>
                  <a:pt x="31694" y="946330"/>
                  <a:pt x="37498" y="939811"/>
                  <a:pt x="40216" y="927705"/>
                </a:cubicBezTo>
                <a:cubicBezTo>
                  <a:pt x="42934" y="915599"/>
                  <a:pt x="45359" y="903493"/>
                  <a:pt x="47493" y="891387"/>
                </a:cubicBezTo>
                <a:cubicBezTo>
                  <a:pt x="49626" y="879281"/>
                  <a:pt x="54260" y="872762"/>
                  <a:pt x="61396" y="871831"/>
                </a:cubicBezTo>
                <a:cubicBezTo>
                  <a:pt x="61140" y="867372"/>
                  <a:pt x="61652" y="860940"/>
                  <a:pt x="62931" y="852535"/>
                </a:cubicBezTo>
                <a:cubicBezTo>
                  <a:pt x="64210" y="844129"/>
                  <a:pt x="67792" y="839451"/>
                  <a:pt x="73675" y="838501"/>
                </a:cubicBezTo>
                <a:lnTo>
                  <a:pt x="91217" y="803418"/>
                </a:lnTo>
                <a:cubicBezTo>
                  <a:pt x="93264" y="803710"/>
                  <a:pt x="94433" y="803125"/>
                  <a:pt x="94726" y="801663"/>
                </a:cubicBezTo>
                <a:cubicBezTo>
                  <a:pt x="94506" y="798959"/>
                  <a:pt x="93191" y="796474"/>
                  <a:pt x="90779" y="794208"/>
                </a:cubicBezTo>
                <a:cubicBezTo>
                  <a:pt x="88367" y="791942"/>
                  <a:pt x="86174" y="790334"/>
                  <a:pt x="84201" y="789384"/>
                </a:cubicBezTo>
                <a:cubicBezTo>
                  <a:pt x="82373" y="793039"/>
                  <a:pt x="79888" y="796255"/>
                  <a:pt x="76745" y="799032"/>
                </a:cubicBezTo>
                <a:cubicBezTo>
                  <a:pt x="73602" y="801810"/>
                  <a:pt x="70240" y="803271"/>
                  <a:pt x="66659" y="803418"/>
                </a:cubicBezTo>
                <a:lnTo>
                  <a:pt x="59642" y="815697"/>
                </a:lnTo>
                <a:cubicBezTo>
                  <a:pt x="56791" y="815660"/>
                  <a:pt x="53722" y="816172"/>
                  <a:pt x="50432" y="817232"/>
                </a:cubicBezTo>
                <a:cubicBezTo>
                  <a:pt x="47143" y="818292"/>
                  <a:pt x="44951" y="820119"/>
                  <a:pt x="43854" y="822714"/>
                </a:cubicBezTo>
                <a:cubicBezTo>
                  <a:pt x="39725" y="822640"/>
                  <a:pt x="37020" y="823225"/>
                  <a:pt x="35741" y="824468"/>
                </a:cubicBezTo>
                <a:cubicBezTo>
                  <a:pt x="34462" y="825710"/>
                  <a:pt x="33073" y="828049"/>
                  <a:pt x="31575" y="831485"/>
                </a:cubicBezTo>
                <a:lnTo>
                  <a:pt x="15787" y="838501"/>
                </a:lnTo>
                <a:cubicBezTo>
                  <a:pt x="13046" y="838538"/>
                  <a:pt x="10196" y="838026"/>
                  <a:pt x="7236" y="836966"/>
                </a:cubicBezTo>
                <a:cubicBezTo>
                  <a:pt x="4275" y="835907"/>
                  <a:pt x="1863" y="834079"/>
                  <a:pt x="0" y="831485"/>
                </a:cubicBezTo>
                <a:cubicBezTo>
                  <a:pt x="1315" y="824431"/>
                  <a:pt x="6578" y="817049"/>
                  <a:pt x="15787" y="809338"/>
                </a:cubicBezTo>
                <a:cubicBezTo>
                  <a:pt x="24997" y="801627"/>
                  <a:pt x="30259" y="793806"/>
                  <a:pt x="31575" y="785876"/>
                </a:cubicBezTo>
                <a:lnTo>
                  <a:pt x="45608" y="773596"/>
                </a:lnTo>
                <a:cubicBezTo>
                  <a:pt x="45462" y="769174"/>
                  <a:pt x="44000" y="765301"/>
                  <a:pt x="41223" y="761975"/>
                </a:cubicBezTo>
                <a:cubicBezTo>
                  <a:pt x="38445" y="758649"/>
                  <a:pt x="35229" y="756091"/>
                  <a:pt x="31575" y="754300"/>
                </a:cubicBezTo>
                <a:cubicBezTo>
                  <a:pt x="34974" y="748928"/>
                  <a:pt x="38263" y="743446"/>
                  <a:pt x="41442" y="737855"/>
                </a:cubicBezTo>
                <a:cubicBezTo>
                  <a:pt x="44622" y="732263"/>
                  <a:pt x="48349" y="727220"/>
                  <a:pt x="52625" y="722725"/>
                </a:cubicBezTo>
                <a:cubicBezTo>
                  <a:pt x="56828" y="719582"/>
                  <a:pt x="59825" y="714466"/>
                  <a:pt x="61615" y="707376"/>
                </a:cubicBezTo>
                <a:cubicBezTo>
                  <a:pt x="63406" y="700286"/>
                  <a:pt x="65087" y="694292"/>
                  <a:pt x="66659" y="689395"/>
                </a:cubicBezTo>
                <a:lnTo>
                  <a:pt x="91217" y="664837"/>
                </a:lnTo>
                <a:cubicBezTo>
                  <a:pt x="99001" y="663667"/>
                  <a:pt x="104045" y="658989"/>
                  <a:pt x="106347" y="650803"/>
                </a:cubicBezTo>
                <a:cubicBezTo>
                  <a:pt x="108650" y="642617"/>
                  <a:pt x="114131" y="637939"/>
                  <a:pt x="122793" y="636770"/>
                </a:cubicBezTo>
                <a:cubicBezTo>
                  <a:pt x="132879" y="632055"/>
                  <a:pt x="143404" y="625258"/>
                  <a:pt x="154368" y="616377"/>
                </a:cubicBezTo>
                <a:cubicBezTo>
                  <a:pt x="165332" y="607497"/>
                  <a:pt x="174103" y="598506"/>
                  <a:pt x="180681" y="589407"/>
                </a:cubicBezTo>
                <a:lnTo>
                  <a:pt x="198223" y="580636"/>
                </a:lnTo>
                <a:cubicBezTo>
                  <a:pt x="197967" y="577054"/>
                  <a:pt x="198040" y="574131"/>
                  <a:pt x="198442" y="571865"/>
                </a:cubicBezTo>
                <a:cubicBezTo>
                  <a:pt x="198844" y="569599"/>
                  <a:pt x="201110" y="568430"/>
                  <a:pt x="205239" y="568356"/>
                </a:cubicBezTo>
                <a:lnTo>
                  <a:pt x="210502" y="568356"/>
                </a:lnTo>
                <a:lnTo>
                  <a:pt x="224536" y="561340"/>
                </a:lnTo>
                <a:lnTo>
                  <a:pt x="247340" y="533273"/>
                </a:lnTo>
                <a:cubicBezTo>
                  <a:pt x="252931" y="532907"/>
                  <a:pt x="254905" y="531007"/>
                  <a:pt x="253260" y="527571"/>
                </a:cubicBezTo>
                <a:cubicBezTo>
                  <a:pt x="251616" y="524136"/>
                  <a:pt x="249642" y="521359"/>
                  <a:pt x="247340" y="519239"/>
                </a:cubicBezTo>
                <a:cubicBezTo>
                  <a:pt x="249167" y="519239"/>
                  <a:pt x="250775" y="518801"/>
                  <a:pt x="252164" y="517923"/>
                </a:cubicBezTo>
                <a:cubicBezTo>
                  <a:pt x="253553" y="517046"/>
                  <a:pt x="254284" y="515731"/>
                  <a:pt x="254357" y="513977"/>
                </a:cubicBezTo>
                <a:cubicBezTo>
                  <a:pt x="254137" y="511309"/>
                  <a:pt x="254137" y="509189"/>
                  <a:pt x="254357" y="507618"/>
                </a:cubicBezTo>
                <a:cubicBezTo>
                  <a:pt x="254576" y="506046"/>
                  <a:pt x="256330" y="505242"/>
                  <a:pt x="259619" y="505206"/>
                </a:cubicBezTo>
                <a:cubicBezTo>
                  <a:pt x="259546" y="503305"/>
                  <a:pt x="259692" y="500966"/>
                  <a:pt x="260058" y="498189"/>
                </a:cubicBezTo>
                <a:cubicBezTo>
                  <a:pt x="260423" y="495411"/>
                  <a:pt x="261447" y="493072"/>
                  <a:pt x="263128" y="491172"/>
                </a:cubicBezTo>
                <a:cubicBezTo>
                  <a:pt x="264991" y="491830"/>
                  <a:pt x="266965" y="494900"/>
                  <a:pt x="269048" y="500382"/>
                </a:cubicBezTo>
                <a:cubicBezTo>
                  <a:pt x="271131" y="505863"/>
                  <a:pt x="272666" y="509810"/>
                  <a:pt x="273653" y="512222"/>
                </a:cubicBezTo>
                <a:cubicBezTo>
                  <a:pt x="272045" y="514269"/>
                  <a:pt x="271752" y="516754"/>
                  <a:pt x="272776" y="519678"/>
                </a:cubicBezTo>
                <a:cubicBezTo>
                  <a:pt x="273799" y="522601"/>
                  <a:pt x="275261" y="524209"/>
                  <a:pt x="277161" y="524502"/>
                </a:cubicBezTo>
                <a:cubicBezTo>
                  <a:pt x="278915" y="524282"/>
                  <a:pt x="280670" y="523405"/>
                  <a:pt x="282424" y="521870"/>
                </a:cubicBezTo>
                <a:cubicBezTo>
                  <a:pt x="284178" y="520336"/>
                  <a:pt x="285932" y="519458"/>
                  <a:pt x="287686" y="519239"/>
                </a:cubicBezTo>
                <a:cubicBezTo>
                  <a:pt x="287979" y="515365"/>
                  <a:pt x="289148" y="513026"/>
                  <a:pt x="291195" y="512222"/>
                </a:cubicBezTo>
                <a:cubicBezTo>
                  <a:pt x="293241" y="511418"/>
                  <a:pt x="294411" y="509079"/>
                  <a:pt x="294703" y="505206"/>
                </a:cubicBezTo>
                <a:lnTo>
                  <a:pt x="308737" y="491172"/>
                </a:lnTo>
                <a:cubicBezTo>
                  <a:pt x="309139" y="488760"/>
                  <a:pt x="310966" y="484813"/>
                  <a:pt x="314218" y="479331"/>
                </a:cubicBezTo>
                <a:cubicBezTo>
                  <a:pt x="317471" y="473850"/>
                  <a:pt x="319737" y="470780"/>
                  <a:pt x="321016" y="470122"/>
                </a:cubicBezTo>
                <a:cubicBezTo>
                  <a:pt x="323684" y="470268"/>
                  <a:pt x="325803" y="469976"/>
                  <a:pt x="327375" y="469245"/>
                </a:cubicBezTo>
                <a:cubicBezTo>
                  <a:pt x="328946" y="468514"/>
                  <a:pt x="329750" y="466467"/>
                  <a:pt x="329787" y="463105"/>
                </a:cubicBezTo>
                <a:cubicBezTo>
                  <a:pt x="334245" y="458683"/>
                  <a:pt x="339362" y="454809"/>
                  <a:pt x="345136" y="451484"/>
                </a:cubicBezTo>
                <a:cubicBezTo>
                  <a:pt x="350910" y="448158"/>
                  <a:pt x="356904" y="445600"/>
                  <a:pt x="363116" y="443809"/>
                </a:cubicBezTo>
                <a:cubicBezTo>
                  <a:pt x="366881" y="440337"/>
                  <a:pt x="373386" y="434124"/>
                  <a:pt x="382632" y="425171"/>
                </a:cubicBezTo>
                <a:cubicBezTo>
                  <a:pt x="391878" y="416217"/>
                  <a:pt x="397067" y="409566"/>
                  <a:pt x="398200" y="405217"/>
                </a:cubicBezTo>
                <a:cubicBezTo>
                  <a:pt x="398017" y="403536"/>
                  <a:pt x="397067" y="402513"/>
                  <a:pt x="395350" y="402147"/>
                </a:cubicBezTo>
                <a:cubicBezTo>
                  <a:pt x="393632" y="401782"/>
                  <a:pt x="392243" y="401635"/>
                  <a:pt x="391183" y="401709"/>
                </a:cubicBezTo>
                <a:lnTo>
                  <a:pt x="377150" y="412234"/>
                </a:lnTo>
                <a:cubicBezTo>
                  <a:pt x="376090" y="411320"/>
                  <a:pt x="374701" y="410077"/>
                  <a:pt x="372984" y="408506"/>
                </a:cubicBezTo>
                <a:cubicBezTo>
                  <a:pt x="371266" y="406935"/>
                  <a:pt x="370316" y="405253"/>
                  <a:pt x="370133" y="403463"/>
                </a:cubicBezTo>
                <a:cubicBezTo>
                  <a:pt x="370425" y="402001"/>
                  <a:pt x="371595" y="401416"/>
                  <a:pt x="373641" y="401709"/>
                </a:cubicBezTo>
                <a:cubicBezTo>
                  <a:pt x="375469" y="398054"/>
                  <a:pt x="377954" y="394838"/>
                  <a:pt x="381097" y="392060"/>
                </a:cubicBezTo>
                <a:cubicBezTo>
                  <a:pt x="384240" y="389283"/>
                  <a:pt x="387602" y="387821"/>
                  <a:pt x="391183" y="387675"/>
                </a:cubicBezTo>
                <a:lnTo>
                  <a:pt x="413988" y="359608"/>
                </a:lnTo>
                <a:cubicBezTo>
                  <a:pt x="422759" y="357561"/>
                  <a:pt x="431530" y="356392"/>
                  <a:pt x="440301" y="356100"/>
                </a:cubicBezTo>
                <a:lnTo>
                  <a:pt x="450826" y="357854"/>
                </a:lnTo>
                <a:lnTo>
                  <a:pt x="454334" y="359608"/>
                </a:lnTo>
                <a:lnTo>
                  <a:pt x="450826" y="359608"/>
                </a:lnTo>
                <a:cubicBezTo>
                  <a:pt x="447281" y="362349"/>
                  <a:pt x="443407" y="365200"/>
                  <a:pt x="439204" y="368160"/>
                </a:cubicBezTo>
                <a:cubicBezTo>
                  <a:pt x="435001" y="371120"/>
                  <a:pt x="430689" y="373532"/>
                  <a:pt x="426267" y="375396"/>
                </a:cubicBezTo>
                <a:lnTo>
                  <a:pt x="433284" y="377150"/>
                </a:lnTo>
                <a:cubicBezTo>
                  <a:pt x="440703" y="375944"/>
                  <a:pt x="450424" y="374848"/>
                  <a:pt x="462447" y="373861"/>
                </a:cubicBezTo>
                <a:cubicBezTo>
                  <a:pt x="474471" y="372874"/>
                  <a:pt x="481122" y="368708"/>
                  <a:pt x="482401" y="361362"/>
                </a:cubicBezTo>
                <a:cubicBezTo>
                  <a:pt x="485215" y="363043"/>
                  <a:pt x="487919" y="363190"/>
                  <a:pt x="490514" y="361801"/>
                </a:cubicBezTo>
                <a:cubicBezTo>
                  <a:pt x="493109" y="360412"/>
                  <a:pt x="494498" y="357927"/>
                  <a:pt x="494680" y="354346"/>
                </a:cubicBezTo>
                <a:cubicBezTo>
                  <a:pt x="495740" y="354382"/>
                  <a:pt x="497129" y="354309"/>
                  <a:pt x="498847" y="354126"/>
                </a:cubicBezTo>
                <a:cubicBezTo>
                  <a:pt x="500564" y="353944"/>
                  <a:pt x="501514" y="353432"/>
                  <a:pt x="501697" y="352591"/>
                </a:cubicBezTo>
                <a:cubicBezTo>
                  <a:pt x="501405" y="350801"/>
                  <a:pt x="500235" y="348681"/>
                  <a:pt x="498189" y="346232"/>
                </a:cubicBezTo>
                <a:cubicBezTo>
                  <a:pt x="496142" y="343784"/>
                  <a:pt x="494973" y="341226"/>
                  <a:pt x="494680" y="338558"/>
                </a:cubicBezTo>
                <a:cubicBezTo>
                  <a:pt x="488797" y="338814"/>
                  <a:pt x="485215" y="338302"/>
                  <a:pt x="483936" y="337023"/>
                </a:cubicBezTo>
                <a:cubicBezTo>
                  <a:pt x="482657" y="335744"/>
                  <a:pt x="482145" y="332162"/>
                  <a:pt x="482401" y="326278"/>
                </a:cubicBezTo>
                <a:lnTo>
                  <a:pt x="494680" y="329787"/>
                </a:lnTo>
                <a:cubicBezTo>
                  <a:pt x="494644" y="327009"/>
                  <a:pt x="495156" y="324232"/>
                  <a:pt x="496215" y="321455"/>
                </a:cubicBezTo>
                <a:cubicBezTo>
                  <a:pt x="497275" y="318677"/>
                  <a:pt x="499102" y="316777"/>
                  <a:pt x="501697" y="315753"/>
                </a:cubicBezTo>
                <a:cubicBezTo>
                  <a:pt x="505206" y="315900"/>
                  <a:pt x="508714" y="316484"/>
                  <a:pt x="512222" y="317508"/>
                </a:cubicBezTo>
                <a:cubicBezTo>
                  <a:pt x="515731" y="318531"/>
                  <a:pt x="519239" y="319116"/>
                  <a:pt x="522747" y="319262"/>
                </a:cubicBezTo>
                <a:cubicBezTo>
                  <a:pt x="523040" y="311953"/>
                  <a:pt x="520701" y="305521"/>
                  <a:pt x="515731" y="299966"/>
                </a:cubicBezTo>
                <a:lnTo>
                  <a:pt x="529764" y="305228"/>
                </a:lnTo>
                <a:cubicBezTo>
                  <a:pt x="535904" y="304717"/>
                  <a:pt x="540728" y="301354"/>
                  <a:pt x="544236" y="295142"/>
                </a:cubicBezTo>
                <a:cubicBezTo>
                  <a:pt x="547745" y="288929"/>
                  <a:pt x="549937" y="282936"/>
                  <a:pt x="550814" y="277161"/>
                </a:cubicBezTo>
                <a:lnTo>
                  <a:pt x="568356" y="270144"/>
                </a:lnTo>
                <a:cubicBezTo>
                  <a:pt x="571097" y="267550"/>
                  <a:pt x="574386" y="265722"/>
                  <a:pt x="578224" y="264663"/>
                </a:cubicBezTo>
                <a:cubicBezTo>
                  <a:pt x="582061" y="263603"/>
                  <a:pt x="585789" y="263091"/>
                  <a:pt x="589407" y="263128"/>
                </a:cubicBezTo>
                <a:lnTo>
                  <a:pt x="603440" y="249094"/>
                </a:lnTo>
                <a:lnTo>
                  <a:pt x="619228" y="247340"/>
                </a:lnTo>
                <a:lnTo>
                  <a:pt x="629753" y="229798"/>
                </a:lnTo>
                <a:cubicBezTo>
                  <a:pt x="649816" y="219492"/>
                  <a:pt x="670647" y="208090"/>
                  <a:pt x="692246" y="195591"/>
                </a:cubicBezTo>
                <a:cubicBezTo>
                  <a:pt x="713844" y="183093"/>
                  <a:pt x="731605" y="168182"/>
                  <a:pt x="745529" y="150860"/>
                </a:cubicBezTo>
                <a:cubicBezTo>
                  <a:pt x="745822" y="145889"/>
                  <a:pt x="748745" y="143551"/>
                  <a:pt x="754300" y="143843"/>
                </a:cubicBezTo>
                <a:lnTo>
                  <a:pt x="757809" y="143843"/>
                </a:lnTo>
                <a:lnTo>
                  <a:pt x="766579" y="131564"/>
                </a:lnTo>
                <a:cubicBezTo>
                  <a:pt x="773669" y="129773"/>
                  <a:pt x="780540" y="127215"/>
                  <a:pt x="787191" y="123889"/>
                </a:cubicBezTo>
                <a:cubicBezTo>
                  <a:pt x="793842" y="120563"/>
                  <a:pt x="799836" y="116690"/>
                  <a:pt x="805172" y="112268"/>
                </a:cubicBezTo>
                <a:cubicBezTo>
                  <a:pt x="810434" y="111610"/>
                  <a:pt x="813065" y="108979"/>
                  <a:pt x="813065" y="104374"/>
                </a:cubicBezTo>
                <a:cubicBezTo>
                  <a:pt x="813065" y="99769"/>
                  <a:pt x="815697" y="97138"/>
                  <a:pt x="820959" y="96480"/>
                </a:cubicBezTo>
                <a:cubicBezTo>
                  <a:pt x="821252" y="90925"/>
                  <a:pt x="824175" y="88001"/>
                  <a:pt x="829730" y="87709"/>
                </a:cubicBezTo>
                <a:lnTo>
                  <a:pt x="833239" y="87709"/>
                </a:lnTo>
                <a:cubicBezTo>
                  <a:pt x="833275" y="84858"/>
                  <a:pt x="834079" y="81789"/>
                  <a:pt x="835651" y="78499"/>
                </a:cubicBezTo>
                <a:cubicBezTo>
                  <a:pt x="837222" y="75210"/>
                  <a:pt x="839342" y="73018"/>
                  <a:pt x="842010" y="71921"/>
                </a:cubicBezTo>
                <a:cubicBezTo>
                  <a:pt x="845664" y="72725"/>
                  <a:pt x="848880" y="71994"/>
                  <a:pt x="851658" y="69729"/>
                </a:cubicBezTo>
                <a:cubicBezTo>
                  <a:pt x="854435" y="67463"/>
                  <a:pt x="855897" y="64101"/>
                  <a:pt x="856043" y="59642"/>
                </a:cubicBezTo>
                <a:cubicBezTo>
                  <a:pt x="866276" y="43562"/>
                  <a:pt x="877386" y="28359"/>
                  <a:pt x="889373" y="14033"/>
                </a:cubicBezTo>
                <a:cubicBezTo>
                  <a:pt x="893685" y="13741"/>
                  <a:pt x="897778" y="12571"/>
                  <a:pt x="901652" y="10525"/>
                </a:cubicBezTo>
                <a:cubicBezTo>
                  <a:pt x="905526" y="8478"/>
                  <a:pt x="909619" y="7309"/>
                  <a:pt x="913931" y="7016"/>
                </a:cubicBezTo>
                <a:cubicBezTo>
                  <a:pt x="914845" y="5956"/>
                  <a:pt x="916087" y="4568"/>
                  <a:pt x="917659" y="2850"/>
                </a:cubicBezTo>
                <a:cubicBezTo>
                  <a:pt x="919230" y="1132"/>
                  <a:pt x="920911" y="182"/>
                  <a:pt x="922702" y="0"/>
                </a:cubicBezTo>
                <a:close/>
              </a:path>
            </a:pathLst>
          </a:custGeom>
          <a:gradFill>
            <a:gsLst>
              <a:gs pos="100000">
                <a:srgbClr val="C4A773"/>
              </a:gs>
              <a:gs pos="0">
                <a:srgbClr val="F2DCBF">
                  <a:alpha val="98000"/>
                </a:srgbClr>
              </a:gs>
            </a:gsLst>
            <a:lin ang="5400000" scaled="0"/>
          </a:gra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16600" dirty="0">
              <a:solidFill>
                <a:srgbClr val="B3A68C"/>
              </a:solidFill>
              <a:latin typeface="Road Rage" pitchFamily="50" charset="0"/>
            </a:endParaRPr>
          </a:p>
        </p:txBody>
      </p:sp>
      <p:pic>
        <p:nvPicPr>
          <p:cNvPr id="32" name="图片 31" descr="查看图片">
            <a:extLst>
              <a:ext uri="{FF2B5EF4-FFF2-40B4-BE49-F238E27FC236}">
                <a16:creationId xmlns:a16="http://schemas.microsoft.com/office/drawing/2014/main" id="{0DCBA130-61E4-EEEB-0CAB-50DF78CCA7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926" r="59932"/>
          <a:stretch>
            <a:fillRect/>
          </a:stretch>
        </p:blipFill>
        <p:spPr bwMode="auto">
          <a:xfrm rot="8340468">
            <a:off x="1913360" y="4441625"/>
            <a:ext cx="5560969" cy="4832748"/>
          </a:xfrm>
          <a:custGeom>
            <a:avLst/>
            <a:gdLst>
              <a:gd name="connsiteX0" fmla="*/ 0 w 5560969"/>
              <a:gd name="connsiteY0" fmla="*/ 4832748 h 4832748"/>
              <a:gd name="connsiteX1" fmla="*/ 0 w 5560969"/>
              <a:gd name="connsiteY1" fmla="*/ 0 h 4832748"/>
              <a:gd name="connsiteX2" fmla="*/ 5560969 w 5560969"/>
              <a:gd name="connsiteY2" fmla="*/ 4832748 h 4832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60969" h="4832748">
                <a:moveTo>
                  <a:pt x="0" y="4832748"/>
                </a:moveTo>
                <a:lnTo>
                  <a:pt x="0" y="0"/>
                </a:lnTo>
                <a:lnTo>
                  <a:pt x="5560969" y="4832748"/>
                </a:lnTo>
                <a:close/>
              </a:path>
            </a:pathLst>
          </a:cu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查看图片">
            <a:extLst>
              <a:ext uri="{FF2B5EF4-FFF2-40B4-BE49-F238E27FC236}">
                <a16:creationId xmlns:a16="http://schemas.microsoft.com/office/drawing/2014/main" id="{16DC4681-0851-8F19-2487-C8F22FA752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4829" y="4305939"/>
            <a:ext cx="5533595" cy="2552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A-图片 8" descr="查看图片">
            <a:extLst>
              <a:ext uri="{FF2B5EF4-FFF2-40B4-BE49-F238E27FC236}">
                <a16:creationId xmlns:a16="http://schemas.microsoft.com/office/drawing/2014/main" id="{245104ED-58B5-6BC3-2D40-4CD59C60B721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5268" y="3692179"/>
            <a:ext cx="3371850" cy="275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6AB20E69-59A8-69F4-D5B2-900CFAF88254}"/>
              </a:ext>
            </a:extLst>
          </p:cNvPr>
          <p:cNvSpPr txBox="1"/>
          <p:nvPr/>
        </p:nvSpPr>
        <p:spPr>
          <a:xfrm>
            <a:off x="3702405" y="2615122"/>
            <a:ext cx="714170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5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仓耳今楷05 W04" pitchFamily="2" charset="-122"/>
                <a:ea typeface="仓耳今楷05 W04" pitchFamily="2" charset="-122"/>
                <a:cs typeface="宋体" panose="02010600030101010101" pitchFamily="2" charset="-122"/>
                <a:sym typeface="微软雅黑" panose="020B0503020204020204" pitchFamily="34" charset="-122"/>
              </a:rPr>
              <a:t>初步</a:t>
            </a:r>
            <a:r>
              <a:rPr kumimoji="0" lang="zh-CN" altLang="zh-CN" sz="5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仓耳今楷05 W04" pitchFamily="2" charset="-122"/>
                <a:ea typeface="仓耳今楷05 W04" pitchFamily="2" charset="-122"/>
                <a:cs typeface="宋体" panose="02010600030101010101" pitchFamily="2" charset="-122"/>
                <a:sym typeface="微软雅黑" panose="020B0503020204020204" pitchFamily="34" charset="-122"/>
              </a:rPr>
              <a:t>了解《大学》</a:t>
            </a:r>
            <a:r>
              <a:rPr kumimoji="0" lang="en-US" altLang="zh-CN" sz="5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仓耳今楷05 W04" pitchFamily="2" charset="-122"/>
                <a:ea typeface="仓耳今楷05 W04" pitchFamily="2" charset="-122"/>
                <a:cs typeface="宋体" panose="02010600030101010101" pitchFamily="2" charset="-122"/>
                <a:sym typeface="微软雅黑" panose="020B0503020204020204" pitchFamily="34" charset="-122"/>
              </a:rPr>
              <a:t>《</a:t>
            </a:r>
            <a:r>
              <a:rPr kumimoji="0" lang="zh-CN" altLang="en-US" sz="5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仓耳今楷05 W04" pitchFamily="2" charset="-122"/>
                <a:ea typeface="仓耳今楷05 W04" pitchFamily="2" charset="-122"/>
                <a:cs typeface="宋体" panose="02010600030101010101" pitchFamily="2" charset="-122"/>
                <a:sym typeface="微软雅黑" panose="020B0503020204020204" pitchFamily="34" charset="-122"/>
              </a:rPr>
              <a:t>礼记</a:t>
            </a:r>
            <a:r>
              <a:rPr kumimoji="0" lang="en-US" altLang="zh-CN" sz="5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仓耳今楷05 W04" pitchFamily="2" charset="-122"/>
                <a:ea typeface="仓耳今楷05 W04" pitchFamily="2" charset="-122"/>
                <a:cs typeface="宋体" panose="02010600030101010101" pitchFamily="2" charset="-122"/>
                <a:sym typeface="微软雅黑" panose="020B0503020204020204" pitchFamily="34" charset="-122"/>
              </a:rPr>
              <a:t>》</a:t>
            </a:r>
            <a:r>
              <a:rPr kumimoji="0" lang="zh-CN" altLang="en-US" sz="5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仓耳今楷05 W04" pitchFamily="2" charset="-122"/>
                <a:ea typeface="仓耳今楷05 W04" pitchFamily="2" charset="-122"/>
                <a:cs typeface="宋体" panose="02010600030101010101" pitchFamily="2" charset="-122"/>
                <a:sym typeface="微软雅黑" panose="020B0503020204020204" pitchFamily="34" charset="-122"/>
              </a:rPr>
              <a:t>与戴圣</a:t>
            </a:r>
            <a:endParaRPr lang="zh-CN" altLang="en-US" sz="5400" dirty="0">
              <a:latin typeface="仓耳今楷05 W04" pitchFamily="2" charset="-122"/>
              <a:ea typeface="仓耳今楷05 W04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223861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 xmlns:a16="http://schemas.microsoft.com/office/drawing/2014/main" xmlns:a14="http://schemas.microsoft.com/office/drawing/2010/main" xmlns:p14="http://schemas.microsoft.com/office/powerpoint/2010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to="0" calcmode="lin" valueType="num"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+rand(0.125)-0.06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+rand(0.125)-0.06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to="0" calcmode="lin" valueType="num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r+rand(-180)+90"/>
                                          </p:val>
                                        </p:tav>
                                        <p:tav tm="100000">
                                          <p:val>
                                            <p:strVal val="#ppt_r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4" descr="查看图片">
            <a:extLst>
              <a:ext uri="{FF2B5EF4-FFF2-40B4-BE49-F238E27FC236}">
                <a16:creationId xmlns:a16="http://schemas.microsoft.com/office/drawing/2014/main" id="{B2F7C156-2724-428B-11CB-AC5AADEC65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4194" y="4502310"/>
            <a:ext cx="5107806" cy="2355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组合 13">
            <a:extLst>
              <a:ext uri="{FF2B5EF4-FFF2-40B4-BE49-F238E27FC236}">
                <a16:creationId xmlns:a16="http://schemas.microsoft.com/office/drawing/2014/main" id="{93A453A2-D77C-6068-49B7-8A509E2676CE}"/>
              </a:ext>
            </a:extLst>
          </p:cNvPr>
          <p:cNvGrpSpPr/>
          <p:nvPr/>
        </p:nvGrpSpPr>
        <p:grpSpPr>
          <a:xfrm>
            <a:off x="482600" y="1104546"/>
            <a:ext cx="11173593" cy="1534465"/>
            <a:chOff x="1523999" y="1104547"/>
            <a:chExt cx="10044113" cy="844716"/>
          </a:xfrm>
        </p:grpSpPr>
        <p:sp>
          <p:nvSpPr>
            <p:cNvPr id="15" name="缺角矩形 14">
              <a:extLst>
                <a:ext uri="{FF2B5EF4-FFF2-40B4-BE49-F238E27FC236}">
                  <a16:creationId xmlns:a16="http://schemas.microsoft.com/office/drawing/2014/main" id="{5094CBA7-B71A-A7F2-648C-D355145EEDBE}"/>
                </a:ext>
              </a:extLst>
            </p:cNvPr>
            <p:cNvSpPr/>
            <p:nvPr/>
          </p:nvSpPr>
          <p:spPr>
            <a:xfrm>
              <a:off x="1523999" y="1104547"/>
              <a:ext cx="10044113" cy="844716"/>
            </a:xfrm>
            <a:prstGeom prst="plaque">
              <a:avLst>
                <a:gd name="adj" fmla="val 19674"/>
              </a:avLst>
            </a:prstGeom>
            <a:solidFill>
              <a:srgbClr val="EFE4D4">
                <a:alpha val="50000"/>
              </a:srgbClr>
            </a:solidFill>
            <a:ln w="25400">
              <a:solidFill>
                <a:srgbClr val="464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64666FBC-6ECF-D323-BB0A-8BDF6B198B90}"/>
                </a:ext>
              </a:extLst>
            </p:cNvPr>
            <p:cNvSpPr/>
            <p:nvPr/>
          </p:nvSpPr>
          <p:spPr>
            <a:xfrm>
              <a:off x="1584325" y="1147904"/>
              <a:ext cx="9915525" cy="755367"/>
            </a:xfrm>
            <a:prstGeom prst="rect">
              <a:avLst/>
            </a:prstGeom>
            <a:noFill/>
            <a:ln w="12700">
              <a:solidFill>
                <a:srgbClr val="464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6080986F-EE26-26AC-AADF-E4F016117E85}"/>
              </a:ext>
            </a:extLst>
          </p:cNvPr>
          <p:cNvGrpSpPr/>
          <p:nvPr/>
        </p:nvGrpSpPr>
        <p:grpSpPr>
          <a:xfrm>
            <a:off x="382359" y="190498"/>
            <a:ext cx="11395621" cy="584775"/>
            <a:chOff x="382359" y="190498"/>
            <a:chExt cx="11395621" cy="584775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7A2229D5-1D28-2E02-CB4F-2043BEC1B628}"/>
                </a:ext>
              </a:extLst>
            </p:cNvPr>
            <p:cNvSpPr txBox="1"/>
            <p:nvPr/>
          </p:nvSpPr>
          <p:spPr>
            <a:xfrm>
              <a:off x="382359" y="190498"/>
              <a:ext cx="580846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3200" b="1" dirty="0">
                  <a:solidFill>
                    <a:srgbClr val="4642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《</a:t>
              </a:r>
              <a:r>
                <a:rPr lang="zh-CN" altLang="en-US" sz="3200" b="1" dirty="0">
                  <a:solidFill>
                    <a:srgbClr val="4642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大学之道</a:t>
              </a:r>
              <a:r>
                <a:rPr lang="en-US" altLang="zh-CN" sz="3200" b="1" dirty="0">
                  <a:solidFill>
                    <a:srgbClr val="4642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》</a:t>
              </a:r>
              <a:r>
                <a:rPr lang="zh-CN" altLang="en-US" sz="3200" b="1" dirty="0">
                  <a:solidFill>
                    <a:srgbClr val="4642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及</a:t>
              </a:r>
              <a:r>
                <a:rPr lang="en-US" altLang="zh-CN" sz="3200" b="1" dirty="0">
                  <a:solidFill>
                    <a:srgbClr val="4642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《</a:t>
              </a:r>
              <a:r>
                <a:rPr lang="zh-CN" altLang="en-US" sz="3200" b="1" dirty="0">
                  <a:solidFill>
                    <a:srgbClr val="4642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大学</a:t>
              </a:r>
              <a:r>
                <a:rPr lang="en-US" altLang="zh-CN" sz="3200" b="1" dirty="0">
                  <a:solidFill>
                    <a:srgbClr val="4642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》</a:t>
              </a: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46423B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介绍</a:t>
              </a:r>
            </a:p>
          </p:txBody>
        </p: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D881A481-2064-AEC6-592A-3D01401DF43C}"/>
                </a:ext>
              </a:extLst>
            </p:cNvPr>
            <p:cNvCxnSpPr>
              <a:cxnSpLocks/>
            </p:cNvCxnSpPr>
            <p:nvPr/>
          </p:nvCxnSpPr>
          <p:spPr>
            <a:xfrm>
              <a:off x="5892800" y="509978"/>
              <a:ext cx="5885180" cy="0"/>
            </a:xfrm>
            <a:prstGeom prst="line">
              <a:avLst/>
            </a:prstGeom>
            <a:ln w="12700">
              <a:solidFill>
                <a:srgbClr val="4642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9C2849EB-A7EE-E516-8FFE-1FA33DFC5CCA}"/>
              </a:ext>
            </a:extLst>
          </p:cNvPr>
          <p:cNvSpPr txBox="1"/>
          <p:nvPr/>
        </p:nvSpPr>
        <p:spPr>
          <a:xfrm>
            <a:off x="784495" y="1309199"/>
            <a:ext cx="7066696" cy="112037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kern="100">
                <a:effectLst/>
                <a:latin typeface="华文中宋" panose="02010600040101010101" pitchFamily="2" charset="-122"/>
                <a:ea typeface="华文中宋" panose="02010600040101010101" pitchFamily="2" charset="-122"/>
                <a:cs typeface="宋体" panose="02010600030101010101" pitchFamily="2" charset="-122"/>
              </a:defRPr>
            </a:lvl1pPr>
          </a:lstStyle>
          <a:p>
            <a:pPr marL="0" marR="0" lvl="0" indent="72000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8725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srgbClr val="8725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大学之道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8725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srgbClr val="8725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出自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8725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srgbClr val="8725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礼记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8725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·</a:t>
            </a: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srgbClr val="8725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大学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8725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，是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礼记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四十九篇中的第四十二篇。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5E45F89-8960-F805-914F-E5B12E8CA780}"/>
              </a:ext>
            </a:extLst>
          </p:cNvPr>
          <p:cNvSpPr txBox="1"/>
          <p:nvPr/>
        </p:nvSpPr>
        <p:spPr>
          <a:xfrm>
            <a:off x="549710" y="2746581"/>
            <a:ext cx="8147749" cy="32748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kern="100">
                <a:effectLst/>
                <a:latin typeface="华文中宋" panose="02010600040101010101" pitchFamily="2" charset="-122"/>
                <a:ea typeface="华文中宋" panose="02010600040101010101" pitchFamily="2" charset="-122"/>
                <a:cs typeface="宋体" panose="02010600030101010101" pitchFamily="2" charset="-122"/>
              </a:defRPr>
            </a:lvl1pPr>
          </a:lstStyle>
          <a:p>
            <a:pPr marL="0" marR="0" lvl="0" indent="72000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宋代以前，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大学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一直从属于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礼记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。朱熹将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大学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》《</a:t>
            </a: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中庸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从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礼记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中抽取出来，为二者做章句，为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论语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》《</a:t>
            </a: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孟子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做集注，把它们编在一起，做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四书章句集注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，经此，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8725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srgbClr val="8725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大学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8725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srgbClr val="8725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与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8725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srgbClr val="8725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中庸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8725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》《</a:t>
            </a: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srgbClr val="8725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论语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8725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》《</a:t>
            </a: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srgbClr val="8725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孟子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8725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srgbClr val="8725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合称为“四书”</a:t>
            </a: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，并被确立</a:t>
            </a: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srgbClr val="8725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“四书之首”</a:t>
            </a: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的地位。</a:t>
            </a:r>
          </a:p>
        </p:txBody>
      </p:sp>
      <p:pic>
        <p:nvPicPr>
          <p:cNvPr id="13" name="图片 12" descr="文本, 白板&#10;&#10;描述已自动生成">
            <a:extLst>
              <a:ext uri="{FF2B5EF4-FFF2-40B4-BE49-F238E27FC236}">
                <a16:creationId xmlns:a16="http://schemas.microsoft.com/office/drawing/2014/main" id="{03384E74-8F2F-8FB5-56EC-F41FD6299A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0465" y="663694"/>
            <a:ext cx="2683251" cy="1975318"/>
          </a:xfrm>
          <a:prstGeom prst="rect">
            <a:avLst/>
          </a:prstGeom>
          <a:effectLst>
            <a:outerShdw blurRad="50800" dist="38100" dir="5400000" algn="t" rotWithShape="0">
              <a:prstClr val="black"/>
            </a:outerShdw>
          </a:effectLst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355072DE-CD56-163E-1CC0-12D5544BC3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FilmGrain grainSize="20"/>
                    </a14:imgEffect>
                    <a14:imgEffect>
                      <a14:colorTemperature colorTemp="11200"/>
                    </a14:imgEffect>
                    <a14:imgEffect>
                      <a14:saturation sat="1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92538" y="3679399"/>
            <a:ext cx="3004162" cy="2418153"/>
          </a:xfrm>
          <a:prstGeom prst="rect">
            <a:avLst/>
          </a:prstGeom>
          <a:effectLst>
            <a:outerShdw blurRad="50800" dist="114300" dir="5400000" algn="t" rotWithShape="0">
              <a:schemeClr val="tx1"/>
            </a:outerShdw>
          </a:effectLst>
        </p:spPr>
      </p:pic>
      <p:pic>
        <p:nvPicPr>
          <p:cNvPr id="22" name="Picture 8" descr="查看图片">
            <a:extLst>
              <a:ext uri="{FF2B5EF4-FFF2-40B4-BE49-F238E27FC236}">
                <a16:creationId xmlns:a16="http://schemas.microsoft.com/office/drawing/2014/main" id="{5019F928-099E-DB1D-BFC4-F6447621F5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alphaModFix amt="8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164676" y="4671132"/>
            <a:ext cx="2955228" cy="2186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60392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 xmlns:a16="http://schemas.microsoft.com/office/drawing/2014/main" xmlns:a14="http://schemas.microsoft.com/office/drawing/2010/main" xmlns:p14="http://schemas.microsoft.com/office/powerpoint/2010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>
            <a:extLst>
              <a:ext uri="{FF2B5EF4-FFF2-40B4-BE49-F238E27FC236}">
                <a16:creationId xmlns:a16="http://schemas.microsoft.com/office/drawing/2014/main" id="{5EDAB0BB-34DF-2361-A9A1-6588C674332F}"/>
              </a:ext>
            </a:extLst>
          </p:cNvPr>
          <p:cNvGrpSpPr/>
          <p:nvPr/>
        </p:nvGrpSpPr>
        <p:grpSpPr>
          <a:xfrm>
            <a:off x="482599" y="1104548"/>
            <a:ext cx="6993467" cy="3852463"/>
            <a:chOff x="1523998" y="1104547"/>
            <a:chExt cx="10044113" cy="844716"/>
          </a:xfrm>
        </p:grpSpPr>
        <p:sp>
          <p:nvSpPr>
            <p:cNvPr id="17" name="缺角矩形 16">
              <a:extLst>
                <a:ext uri="{FF2B5EF4-FFF2-40B4-BE49-F238E27FC236}">
                  <a16:creationId xmlns:a16="http://schemas.microsoft.com/office/drawing/2014/main" id="{56B00B67-ADC8-AB36-B66F-55E1A00ACCEE}"/>
                </a:ext>
              </a:extLst>
            </p:cNvPr>
            <p:cNvSpPr/>
            <p:nvPr/>
          </p:nvSpPr>
          <p:spPr>
            <a:xfrm>
              <a:off x="1523998" y="1104547"/>
              <a:ext cx="10044113" cy="844716"/>
            </a:xfrm>
            <a:prstGeom prst="plaque">
              <a:avLst>
                <a:gd name="adj" fmla="val 8215"/>
              </a:avLst>
            </a:prstGeom>
            <a:solidFill>
              <a:srgbClr val="EFE4D4">
                <a:alpha val="50000"/>
              </a:srgbClr>
            </a:solidFill>
            <a:ln w="25400">
              <a:solidFill>
                <a:srgbClr val="464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FE3DFA6E-64C4-A757-32F4-648B7BB22257}"/>
                </a:ext>
              </a:extLst>
            </p:cNvPr>
            <p:cNvSpPr/>
            <p:nvPr/>
          </p:nvSpPr>
          <p:spPr>
            <a:xfrm>
              <a:off x="1678707" y="1129687"/>
              <a:ext cx="9726766" cy="791802"/>
            </a:xfrm>
            <a:prstGeom prst="rect">
              <a:avLst/>
            </a:prstGeom>
            <a:noFill/>
            <a:ln w="12700">
              <a:solidFill>
                <a:srgbClr val="464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3B9189CC-6A9F-413A-A0BF-52DF618CF253}"/>
              </a:ext>
            </a:extLst>
          </p:cNvPr>
          <p:cNvSpPr txBox="1"/>
          <p:nvPr/>
        </p:nvSpPr>
        <p:spPr>
          <a:xfrm>
            <a:off x="745158" y="2075543"/>
            <a:ext cx="6445130" cy="219758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kern="100">
                <a:effectLst/>
                <a:latin typeface="华文中宋" panose="02010600040101010101" pitchFamily="2" charset="-122"/>
                <a:ea typeface="华文中宋" panose="02010600040101010101" pitchFamily="2" charset="-122"/>
                <a:cs typeface="宋体" panose="02010600030101010101" pitchFamily="2" charset="-122"/>
              </a:defRPr>
            </a:lvl1pPr>
          </a:lstStyle>
          <a:p>
            <a:pPr marL="0" marR="0" lvl="0" indent="72000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据传为孔子的七十二弟子及其学生们所作，西汉礼学家</a:t>
            </a: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srgbClr val="8725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戴圣</a:t>
            </a: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（西汉时期学者、礼学家）所编，又称 </a:t>
            </a:r>
            <a:r>
              <a:rPr lang="en-US" altLang="zh-CN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______________</a:t>
            </a:r>
            <a:r>
              <a: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和</a:t>
            </a:r>
            <a:r>
              <a:rPr lang="en-US" altLang="zh-CN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________</a:t>
            </a: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________</a:t>
            </a: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并称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“</a:t>
            </a: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三礼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”</a:t>
            </a: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7DC6858-0768-4DF3-AB3A-B43CB1463DBC}"/>
              </a:ext>
            </a:extLst>
          </p:cNvPr>
          <p:cNvSpPr txBox="1"/>
          <p:nvPr/>
        </p:nvSpPr>
        <p:spPr>
          <a:xfrm>
            <a:off x="4692531" y="3101859"/>
            <a:ext cx="2206623" cy="5977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kern="100">
                <a:effectLst/>
                <a:latin typeface="华文中宋" panose="02010600040101010101" pitchFamily="2" charset="-122"/>
                <a:ea typeface="华文中宋" panose="02010600040101010101" pitchFamily="2" charset="-122"/>
                <a:cs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srgbClr val="8725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《小戴礼记》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2AA35EB-4019-4CC6-9ED9-D4320E651DE4}"/>
              </a:ext>
            </a:extLst>
          </p:cNvPr>
          <p:cNvSpPr txBox="1"/>
          <p:nvPr/>
        </p:nvSpPr>
        <p:spPr>
          <a:xfrm>
            <a:off x="2663071" y="3614031"/>
            <a:ext cx="2029460" cy="5977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kern="100">
                <a:effectLst/>
                <a:latin typeface="华文中宋" panose="02010600040101010101" pitchFamily="2" charset="-122"/>
                <a:ea typeface="华文中宋" panose="02010600040101010101" pitchFamily="2" charset="-122"/>
                <a:cs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srgbClr val="8725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《仪礼》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1D289BA-AEF3-4D02-828D-EA6750DCDA3A}"/>
              </a:ext>
            </a:extLst>
          </p:cNvPr>
          <p:cNvSpPr txBox="1"/>
          <p:nvPr/>
        </p:nvSpPr>
        <p:spPr>
          <a:xfrm>
            <a:off x="1055653" y="3614031"/>
            <a:ext cx="2029460" cy="5977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kern="100">
                <a:effectLst/>
                <a:latin typeface="华文中宋" panose="02010600040101010101" pitchFamily="2" charset="-122"/>
                <a:ea typeface="华文中宋" panose="02010600040101010101" pitchFamily="2" charset="-122"/>
                <a:cs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srgbClr val="8725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《周礼》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AA5FB5E2-C3FE-4DEA-878F-54EA58A4E4C9}"/>
              </a:ext>
            </a:extLst>
          </p:cNvPr>
          <p:cNvSpPr txBox="1"/>
          <p:nvPr/>
        </p:nvSpPr>
        <p:spPr>
          <a:xfrm>
            <a:off x="2952994" y="1363842"/>
            <a:ext cx="2029459" cy="66992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kern="100">
                <a:effectLst/>
                <a:latin typeface="华文中宋" panose="02010600040101010101" pitchFamily="2" charset="-122"/>
                <a:ea typeface="华文中宋" panose="02010600040101010101" pitchFamily="2" charset="-122"/>
                <a:cs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《礼记》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801B18BE-8361-C643-B436-4C0BE23D15A5}"/>
              </a:ext>
            </a:extLst>
          </p:cNvPr>
          <p:cNvGrpSpPr/>
          <p:nvPr/>
        </p:nvGrpSpPr>
        <p:grpSpPr>
          <a:xfrm>
            <a:off x="382359" y="190498"/>
            <a:ext cx="11314341" cy="584775"/>
            <a:chOff x="382359" y="190498"/>
            <a:chExt cx="11314341" cy="584775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F3BFE0F2-C6E6-9286-C8FC-7245AFB956DA}"/>
                </a:ext>
              </a:extLst>
            </p:cNvPr>
            <p:cNvSpPr txBox="1"/>
            <p:nvPr/>
          </p:nvSpPr>
          <p:spPr>
            <a:xfrm>
              <a:off x="382359" y="190498"/>
              <a:ext cx="288238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3200" b="1" dirty="0">
                  <a:solidFill>
                    <a:srgbClr val="4642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《</a:t>
              </a:r>
              <a:r>
                <a:rPr lang="zh-CN" altLang="en-US" sz="3200" b="1" dirty="0">
                  <a:solidFill>
                    <a:srgbClr val="4642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礼记</a:t>
              </a:r>
              <a:r>
                <a:rPr lang="en-US" altLang="zh-CN" sz="3200" b="1" dirty="0">
                  <a:solidFill>
                    <a:srgbClr val="4642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》</a:t>
              </a: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46423B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介绍</a:t>
              </a:r>
            </a:p>
          </p:txBody>
        </p: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49049F20-1202-EC43-BC57-50AFCCB4002F}"/>
                </a:ext>
              </a:extLst>
            </p:cNvPr>
            <p:cNvCxnSpPr>
              <a:cxnSpLocks/>
              <a:stCxn id="10" idx="3"/>
            </p:cNvCxnSpPr>
            <p:nvPr/>
          </p:nvCxnSpPr>
          <p:spPr>
            <a:xfrm flipV="1">
              <a:off x="3264747" y="482885"/>
              <a:ext cx="8431953" cy="1"/>
            </a:xfrm>
            <a:prstGeom prst="line">
              <a:avLst/>
            </a:prstGeom>
            <a:ln w="12700">
              <a:solidFill>
                <a:srgbClr val="4642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4" name="图片 13" descr="墙上贴了海报&#10;&#10;描述已自动生成">
            <a:extLst>
              <a:ext uri="{FF2B5EF4-FFF2-40B4-BE49-F238E27FC236}">
                <a16:creationId xmlns:a16="http://schemas.microsoft.com/office/drawing/2014/main" id="{8C22D732-B623-530C-745C-F50D71D8F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0355" y="1064401"/>
            <a:ext cx="3653034" cy="3673969"/>
          </a:xfrm>
          <a:prstGeom prst="rect">
            <a:avLst/>
          </a:prstGeom>
          <a:effectLst>
            <a:outerShdw blurRad="50800" dist="63500" dir="5400000" algn="t" rotWithShape="0">
              <a:prstClr val="black">
                <a:alpha val="70000"/>
              </a:prstClr>
            </a:outerShdw>
          </a:effectLst>
        </p:spPr>
      </p:pic>
      <p:pic>
        <p:nvPicPr>
          <p:cNvPr id="5122" name="Picture 2" descr="查看图片">
            <a:extLst>
              <a:ext uri="{FF2B5EF4-FFF2-40B4-BE49-F238E27FC236}">
                <a16:creationId xmlns:a16="http://schemas.microsoft.com/office/drawing/2014/main" id="{1050D5CB-02E9-084E-9DFC-BDCE1A8FAC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66903" y="1491472"/>
            <a:ext cx="1025162" cy="441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查看图片">
            <a:extLst>
              <a:ext uri="{FF2B5EF4-FFF2-40B4-BE49-F238E27FC236}">
                <a16:creationId xmlns:a16="http://schemas.microsoft.com/office/drawing/2014/main" id="{0729EEA3-D683-9C13-E167-A57D8094EE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7467" y="1501998"/>
            <a:ext cx="1025164" cy="441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查看图片">
            <a:extLst>
              <a:ext uri="{FF2B5EF4-FFF2-40B4-BE49-F238E27FC236}">
                <a16:creationId xmlns:a16="http://schemas.microsoft.com/office/drawing/2014/main" id="{C6D98D1E-4A18-EE7A-66BA-AB33A9FE52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FilmGrain grainSize="20"/>
                    </a14:imgEffect>
                    <a14:imgEffect>
                      <a14:saturation sat="33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488630">
            <a:off x="8349074" y="3359739"/>
            <a:ext cx="4294153" cy="4294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58759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 xmlns:a16="http://schemas.microsoft.com/office/drawing/2014/main" xmlns:a14="http://schemas.microsoft.com/office/drawing/2010/main" xmlns:p14="http://schemas.microsoft.com/office/powerpoint/2010/main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缺角矩形 20">
            <a:extLst>
              <a:ext uri="{FF2B5EF4-FFF2-40B4-BE49-F238E27FC236}">
                <a16:creationId xmlns:a16="http://schemas.microsoft.com/office/drawing/2014/main" id="{ECB6DD61-F69D-4BFF-6129-3195375D10BD}"/>
              </a:ext>
            </a:extLst>
          </p:cNvPr>
          <p:cNvSpPr/>
          <p:nvPr/>
        </p:nvSpPr>
        <p:spPr>
          <a:xfrm>
            <a:off x="479425" y="836614"/>
            <a:ext cx="6993467" cy="2365050"/>
          </a:xfrm>
          <a:prstGeom prst="plaque">
            <a:avLst>
              <a:gd name="adj" fmla="val 11100"/>
            </a:avLst>
          </a:prstGeom>
          <a:solidFill>
            <a:srgbClr val="EFE4D4">
              <a:alpha val="50000"/>
            </a:srgbClr>
          </a:solidFill>
          <a:ln w="25400">
            <a:solidFill>
              <a:srgbClr val="464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1CFCF27-ED2F-4863-BA5A-26151411A84D}"/>
              </a:ext>
            </a:extLst>
          </p:cNvPr>
          <p:cNvSpPr txBox="1"/>
          <p:nvPr/>
        </p:nvSpPr>
        <p:spPr>
          <a:xfrm>
            <a:off x="623888" y="920345"/>
            <a:ext cx="6449574" cy="219758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kern="100">
                <a:effectLst/>
                <a:latin typeface="华文中宋" panose="02010600040101010101" pitchFamily="2" charset="-122"/>
                <a:ea typeface="华文中宋" panose="02010600040101010101" pitchFamily="2" charset="-122"/>
                <a:cs typeface="宋体" panose="02010600030101010101" pitchFamily="2" charset="-122"/>
              </a:defRPr>
            </a:lvl1pPr>
          </a:lstStyle>
          <a:p>
            <a:pPr marL="0" marR="0" lvl="0" indent="72000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《礼记》是古代一部重要的典章制度选集，共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46</a:t>
            </a: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篇，其主要内容：</a:t>
            </a:r>
            <a:endParaRPr kumimoji="0" lang="en-US" altLang="zh-CN" sz="2800" b="0" i="0" u="none" strike="noStrike" kern="10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0" marR="0" lvl="0" indent="72000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srgbClr val="8725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一是介绍先秦的礼制条文，</a:t>
            </a:r>
            <a:endParaRPr kumimoji="0" lang="en-US" altLang="zh-CN" sz="2800" b="0" i="0" u="none" strike="noStrike" kern="100" cap="none" spc="0" normalizeH="0" baseline="0" noProof="0" dirty="0">
              <a:ln>
                <a:noFill/>
              </a:ln>
              <a:solidFill>
                <a:srgbClr val="87252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0" marR="0" lvl="0" indent="72000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srgbClr val="8725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二是阐述了周礼的意义。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5E254295-4550-F443-5F1C-44A765B84282}"/>
              </a:ext>
            </a:extLst>
          </p:cNvPr>
          <p:cNvGrpSpPr/>
          <p:nvPr/>
        </p:nvGrpSpPr>
        <p:grpSpPr>
          <a:xfrm>
            <a:off x="485411" y="3517413"/>
            <a:ext cx="6997956" cy="2593034"/>
            <a:chOff x="485411" y="3382661"/>
            <a:chExt cx="6997956" cy="2593034"/>
          </a:xfrm>
        </p:grpSpPr>
        <p:sp>
          <p:nvSpPr>
            <p:cNvPr id="13" name="缺角矩形 12">
              <a:extLst>
                <a:ext uri="{FF2B5EF4-FFF2-40B4-BE49-F238E27FC236}">
                  <a16:creationId xmlns:a16="http://schemas.microsoft.com/office/drawing/2014/main" id="{70FDC359-3A7B-0CFF-FA5D-84454F32D91F}"/>
                </a:ext>
              </a:extLst>
            </p:cNvPr>
            <p:cNvSpPr/>
            <p:nvPr/>
          </p:nvSpPr>
          <p:spPr>
            <a:xfrm>
              <a:off x="485411" y="3382661"/>
              <a:ext cx="6997956" cy="2593034"/>
            </a:xfrm>
            <a:prstGeom prst="plaque">
              <a:avLst>
                <a:gd name="adj" fmla="val 10230"/>
              </a:avLst>
            </a:prstGeom>
            <a:gradFill flip="none" rotWithShape="1">
              <a:gsLst>
                <a:gs pos="100000">
                  <a:srgbClr val="463622">
                    <a:alpha val="89804"/>
                  </a:srgbClr>
                </a:gs>
                <a:gs pos="0">
                  <a:srgbClr val="795F3F">
                    <a:alpha val="80000"/>
                  </a:srgbClr>
                </a:gs>
              </a:gsLst>
              <a:lin ang="2700000" scaled="1"/>
              <a:tileRect/>
            </a:gradFill>
            <a:ln w="12700">
              <a:gradFill>
                <a:gsLst>
                  <a:gs pos="0">
                    <a:srgbClr val="B89770"/>
                  </a:gs>
                  <a:gs pos="100000">
                    <a:srgbClr val="745A3A"/>
                  </a:gs>
                </a:gsLst>
                <a:lin ang="5400000" scaled="1"/>
              </a:gradFill>
            </a:ln>
            <a:effectLst>
              <a:outerShdw blurRad="508000" dist="508000" dir="5400000" sx="95000" sy="95000" algn="t" rotWithShape="0">
                <a:srgbClr val="46423B">
                  <a:alpha val="3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dirty="0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D820D65A-D75B-4AAE-8546-D54C14243E3C}"/>
                </a:ext>
              </a:extLst>
            </p:cNvPr>
            <p:cNvSpPr txBox="1"/>
            <p:nvPr/>
          </p:nvSpPr>
          <p:spPr>
            <a:xfrm>
              <a:off x="787630" y="3489885"/>
              <a:ext cx="6285832" cy="219758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kern="100">
                  <a:effectLst/>
                  <a:latin typeface="华文中宋" panose="02010600040101010101" pitchFamily="2" charset="-122"/>
                  <a:ea typeface="华文中宋" panose="02010600040101010101" pitchFamily="2" charset="-122"/>
                  <a:cs typeface="宋体" panose="02010600030101010101" pitchFamily="2" charset="-122"/>
                </a:defRPr>
              </a:lvl1pPr>
            </a:lstStyle>
            <a:p>
              <a:pPr marL="0" marR="0" lvl="0" indent="720000" algn="l" defTabSz="914400" rtl="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0" i="0" u="none" strike="noStrike" kern="100" cap="none" spc="0" normalizeH="0" baseline="0" noProof="0" dirty="0">
                  <a:ln>
                    <a:noFill/>
                  </a:ln>
                  <a:solidFill>
                    <a:srgbClr val="FFF9E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《礼记》是研究先秦社会的重要资料，</a:t>
              </a:r>
              <a:r>
                <a:rPr kumimoji="0" lang="zh-CN" altLang="en-US" sz="2800" b="1" i="0" u="none" strike="noStrike" kern="1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是儒家思想的资料汇编</a:t>
              </a:r>
              <a:r>
                <a:rPr kumimoji="0" lang="zh-CN" altLang="en-US" sz="2800" b="0" i="0" u="none" strike="noStrike" kern="100" cap="none" spc="0" normalizeH="0" baseline="0" noProof="0" dirty="0">
                  <a:ln>
                    <a:noFill/>
                  </a:ln>
                  <a:solidFill>
                    <a:srgbClr val="FFF9E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，对儒家文化传承、当代文化教育和</a:t>
              </a:r>
              <a:r>
                <a:rPr kumimoji="0" lang="zh-CN" altLang="en-US" sz="2800" b="0" i="0" u="none" strike="noStrike" kern="100" cap="none" spc="0" normalizeH="0" baseline="0" noProof="0">
                  <a:ln>
                    <a:noFill/>
                  </a:ln>
                  <a:solidFill>
                    <a:srgbClr val="FFF9E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德行教养</a:t>
              </a:r>
              <a:r>
                <a:rPr lang="zh-CN" altLang="en-US">
                  <a:solidFill>
                    <a:srgbClr val="FFF9E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、</a:t>
              </a:r>
              <a:r>
                <a:rPr kumimoji="0" lang="zh-CN" altLang="en-US" sz="2800" b="0" i="0" u="none" strike="noStrike" kern="100" cap="none" spc="0" normalizeH="0" baseline="0" noProof="0">
                  <a:ln>
                    <a:noFill/>
                  </a:ln>
                  <a:solidFill>
                    <a:srgbClr val="FFF9E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社会</a:t>
              </a:r>
              <a:r>
                <a:rPr kumimoji="0" lang="zh-CN" altLang="en-US" sz="2800" b="0" i="0" u="none" strike="noStrike" kern="100" cap="none" spc="0" normalizeH="0" baseline="0" noProof="0" dirty="0">
                  <a:ln>
                    <a:noFill/>
                  </a:ln>
                  <a:solidFill>
                    <a:srgbClr val="FFF9E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和谐建设起着重要的影响。</a:t>
              </a: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09F376C9-CDC9-D6FA-64A4-F056F4A69B8D}"/>
              </a:ext>
            </a:extLst>
          </p:cNvPr>
          <p:cNvGrpSpPr/>
          <p:nvPr/>
        </p:nvGrpSpPr>
        <p:grpSpPr>
          <a:xfrm>
            <a:off x="382359" y="190498"/>
            <a:ext cx="11314341" cy="584775"/>
            <a:chOff x="382359" y="190498"/>
            <a:chExt cx="11314341" cy="584775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BC6D85C0-857E-474C-8A0A-6D4C7B76FF9D}"/>
                </a:ext>
              </a:extLst>
            </p:cNvPr>
            <p:cNvSpPr txBox="1"/>
            <p:nvPr/>
          </p:nvSpPr>
          <p:spPr>
            <a:xfrm>
              <a:off x="382359" y="190498"/>
              <a:ext cx="284128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3200" b="1" dirty="0">
                  <a:solidFill>
                    <a:srgbClr val="4642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《</a:t>
              </a:r>
              <a:r>
                <a:rPr lang="zh-CN" altLang="en-US" sz="3200" b="1" dirty="0">
                  <a:solidFill>
                    <a:srgbClr val="4642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礼记</a:t>
              </a:r>
              <a:r>
                <a:rPr lang="en-US" altLang="zh-CN" sz="3200" b="1" dirty="0">
                  <a:solidFill>
                    <a:srgbClr val="4642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》</a:t>
              </a: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46423B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介绍</a:t>
              </a:r>
            </a:p>
          </p:txBody>
        </p: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0AFDB179-4CFF-C8F2-0538-AF9DFA0DB73A}"/>
                </a:ext>
              </a:extLst>
            </p:cNvPr>
            <p:cNvCxnSpPr>
              <a:cxnSpLocks/>
            </p:cNvCxnSpPr>
            <p:nvPr/>
          </p:nvCxnSpPr>
          <p:spPr>
            <a:xfrm>
              <a:off x="3014420" y="482885"/>
              <a:ext cx="8682280" cy="0"/>
            </a:xfrm>
            <a:prstGeom prst="line">
              <a:avLst/>
            </a:prstGeom>
            <a:ln w="12700">
              <a:solidFill>
                <a:srgbClr val="4642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图片 3" descr="图片包含 文本&#10;&#10;描述已自动生成">
            <a:extLst>
              <a:ext uri="{FF2B5EF4-FFF2-40B4-BE49-F238E27FC236}">
                <a16:creationId xmlns:a16="http://schemas.microsoft.com/office/drawing/2014/main" id="{6695D660-E04E-69FE-F1AD-482AF97AC0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31286" y="577925"/>
            <a:ext cx="3236826" cy="570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900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 xmlns:a16="http://schemas.microsoft.com/office/drawing/2014/main" xmlns:a14="http://schemas.microsoft.com/office/drawing/2010/main" xmlns:p14="http://schemas.microsoft.com/office/powerpoint/2010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图形 30">
            <a:extLst>
              <a:ext uri="{FF2B5EF4-FFF2-40B4-BE49-F238E27FC236}">
                <a16:creationId xmlns:a16="http://schemas.microsoft.com/office/drawing/2014/main" id="{8291647C-119A-6E4B-0FA5-FABCD307B995}"/>
              </a:ext>
            </a:extLst>
          </p:cNvPr>
          <p:cNvGrpSpPr/>
          <p:nvPr/>
        </p:nvGrpSpPr>
        <p:grpSpPr>
          <a:xfrm>
            <a:off x="215901" y="844403"/>
            <a:ext cx="1131929" cy="1185551"/>
            <a:chOff x="4756439" y="2832419"/>
            <a:chExt cx="1131929" cy="1185551"/>
          </a:xfrm>
          <a:solidFill>
            <a:srgbClr val="805F41">
              <a:alpha val="40000"/>
            </a:srgbClr>
          </a:solidFill>
        </p:grpSpPr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FD2070B3-5C79-3E4A-3701-CC40489129D6}"/>
                </a:ext>
              </a:extLst>
            </p:cNvPr>
            <p:cNvSpPr/>
            <p:nvPr/>
          </p:nvSpPr>
          <p:spPr>
            <a:xfrm>
              <a:off x="5257884" y="2832419"/>
              <a:ext cx="630484" cy="1185551"/>
            </a:xfrm>
            <a:custGeom>
              <a:avLst/>
              <a:gdLst>
                <a:gd name="connsiteX0" fmla="*/ 335313 w 630484"/>
                <a:gd name="connsiteY0" fmla="*/ 13045 h 1185551"/>
                <a:gd name="connsiteX1" fmla="*/ 371274 w 630484"/>
                <a:gd name="connsiteY1" fmla="*/ 404 h 1185551"/>
                <a:gd name="connsiteX2" fmla="*/ 442704 w 630484"/>
                <a:gd name="connsiteY2" fmla="*/ 13189 h 1185551"/>
                <a:gd name="connsiteX3" fmla="*/ 453989 w 630484"/>
                <a:gd name="connsiteY3" fmla="*/ 70997 h 1185551"/>
                <a:gd name="connsiteX4" fmla="*/ 431391 w 630484"/>
                <a:gd name="connsiteY4" fmla="*/ 241362 h 1185551"/>
                <a:gd name="connsiteX5" fmla="*/ 525910 w 630484"/>
                <a:gd name="connsiteY5" fmla="*/ 221477 h 1185551"/>
                <a:gd name="connsiteX6" fmla="*/ 620227 w 630484"/>
                <a:gd name="connsiteY6" fmla="*/ 265317 h 1185551"/>
                <a:gd name="connsiteX7" fmla="*/ 630213 w 630484"/>
                <a:gd name="connsiteY7" fmla="*/ 317237 h 1185551"/>
                <a:gd name="connsiteX8" fmla="*/ 592549 w 630484"/>
                <a:gd name="connsiteY8" fmla="*/ 383444 h 1185551"/>
                <a:gd name="connsiteX9" fmla="*/ 537512 w 630484"/>
                <a:gd name="connsiteY9" fmla="*/ 446158 h 1185551"/>
                <a:gd name="connsiteX10" fmla="*/ 499906 w 630484"/>
                <a:gd name="connsiteY10" fmla="*/ 486650 h 1185551"/>
                <a:gd name="connsiteX11" fmla="*/ 469372 w 630484"/>
                <a:gd name="connsiteY11" fmla="*/ 516175 h 1185551"/>
                <a:gd name="connsiteX12" fmla="*/ 445792 w 630484"/>
                <a:gd name="connsiteY12" fmla="*/ 561890 h 1185551"/>
                <a:gd name="connsiteX13" fmla="*/ 481262 w 630484"/>
                <a:gd name="connsiteY13" fmla="*/ 582699 h 1185551"/>
                <a:gd name="connsiteX14" fmla="*/ 572376 w 630484"/>
                <a:gd name="connsiteY14" fmla="*/ 581573 h 1185551"/>
                <a:gd name="connsiteX15" fmla="*/ 588047 w 630484"/>
                <a:gd name="connsiteY15" fmla="*/ 616004 h 1185551"/>
                <a:gd name="connsiteX16" fmla="*/ 439414 w 630484"/>
                <a:gd name="connsiteY16" fmla="*/ 691619 h 1185551"/>
                <a:gd name="connsiteX17" fmla="*/ 355862 w 630484"/>
                <a:gd name="connsiteY17" fmla="*/ 714852 h 1185551"/>
                <a:gd name="connsiteX18" fmla="*/ 307636 w 630484"/>
                <a:gd name="connsiteY18" fmla="*/ 787812 h 1185551"/>
                <a:gd name="connsiteX19" fmla="*/ 310897 w 630484"/>
                <a:gd name="connsiteY19" fmla="*/ 822676 h 1185551"/>
                <a:gd name="connsiteX20" fmla="*/ 370928 w 630484"/>
                <a:gd name="connsiteY20" fmla="*/ 843715 h 1185551"/>
                <a:gd name="connsiteX21" fmla="*/ 413353 w 630484"/>
                <a:gd name="connsiteY21" fmla="*/ 866111 h 1185551"/>
                <a:gd name="connsiteX22" fmla="*/ 411506 w 630484"/>
                <a:gd name="connsiteY22" fmla="*/ 909547 h 1185551"/>
                <a:gd name="connsiteX23" fmla="*/ 351447 w 630484"/>
                <a:gd name="connsiteY23" fmla="*/ 969923 h 1185551"/>
                <a:gd name="connsiteX24" fmla="*/ 336208 w 630484"/>
                <a:gd name="connsiteY24" fmla="*/ 1012406 h 1185551"/>
                <a:gd name="connsiteX25" fmla="*/ 352774 w 630484"/>
                <a:gd name="connsiteY25" fmla="*/ 1032147 h 1185551"/>
                <a:gd name="connsiteX26" fmla="*/ 442531 w 630484"/>
                <a:gd name="connsiteY26" fmla="*/ 1075092 h 1185551"/>
                <a:gd name="connsiteX27" fmla="*/ 466745 w 630484"/>
                <a:gd name="connsiteY27" fmla="*/ 1091167 h 1185551"/>
                <a:gd name="connsiteX28" fmla="*/ 472922 w 630484"/>
                <a:gd name="connsiteY28" fmla="*/ 1118989 h 1185551"/>
                <a:gd name="connsiteX29" fmla="*/ 384550 w 630484"/>
                <a:gd name="connsiteY29" fmla="*/ 1150678 h 1185551"/>
                <a:gd name="connsiteX30" fmla="*/ 335429 w 630484"/>
                <a:gd name="connsiteY30" fmla="*/ 1171920 h 1185551"/>
                <a:gd name="connsiteX31" fmla="*/ 234214 w 630484"/>
                <a:gd name="connsiteY31" fmla="*/ 1185369 h 1185551"/>
                <a:gd name="connsiteX32" fmla="*/ 296900 w 630484"/>
                <a:gd name="connsiteY32" fmla="*/ 1117055 h 1185551"/>
                <a:gd name="connsiteX33" fmla="*/ 273119 w 630484"/>
                <a:gd name="connsiteY33" fmla="*/ 1068136 h 1185551"/>
                <a:gd name="connsiteX34" fmla="*/ 263594 w 630484"/>
                <a:gd name="connsiteY34" fmla="*/ 1030271 h 1185551"/>
                <a:gd name="connsiteX35" fmla="*/ 262151 w 630484"/>
                <a:gd name="connsiteY35" fmla="*/ 984729 h 1185551"/>
                <a:gd name="connsiteX36" fmla="*/ 282960 w 630484"/>
                <a:gd name="connsiteY36" fmla="*/ 936849 h 1185551"/>
                <a:gd name="connsiteX37" fmla="*/ 235455 w 630484"/>
                <a:gd name="connsiteY37" fmla="*/ 840916 h 1185551"/>
                <a:gd name="connsiteX38" fmla="*/ 284605 w 630484"/>
                <a:gd name="connsiteY38" fmla="*/ 717680 h 1185551"/>
                <a:gd name="connsiteX39" fmla="*/ 117444 w 630484"/>
                <a:gd name="connsiteY39" fmla="*/ 799876 h 1185551"/>
                <a:gd name="connsiteX40" fmla="*/ 70458 w 630484"/>
                <a:gd name="connsiteY40" fmla="*/ 823513 h 1185551"/>
                <a:gd name="connsiteX41" fmla="*/ 2664 w 630484"/>
                <a:gd name="connsiteY41" fmla="*/ 793642 h 1185551"/>
                <a:gd name="connsiteX42" fmla="*/ 3646 w 630484"/>
                <a:gd name="connsiteY42" fmla="*/ 714448 h 1185551"/>
                <a:gd name="connsiteX43" fmla="*/ 63849 w 630484"/>
                <a:gd name="connsiteY43" fmla="*/ 679642 h 1185551"/>
                <a:gd name="connsiteX44" fmla="*/ 128988 w 630484"/>
                <a:gd name="connsiteY44" fmla="*/ 638025 h 1185551"/>
                <a:gd name="connsiteX45" fmla="*/ 144428 w 630484"/>
                <a:gd name="connsiteY45" fmla="*/ 616841 h 1185551"/>
                <a:gd name="connsiteX46" fmla="*/ 113951 w 630484"/>
                <a:gd name="connsiteY46" fmla="*/ 564487 h 1185551"/>
                <a:gd name="connsiteX47" fmla="*/ 103677 w 630484"/>
                <a:gd name="connsiteY47" fmla="*/ 411987 h 1185551"/>
                <a:gd name="connsiteX48" fmla="*/ 102696 w 630484"/>
                <a:gd name="connsiteY48" fmla="*/ 284567 h 1185551"/>
                <a:gd name="connsiteX49" fmla="*/ 119695 w 630484"/>
                <a:gd name="connsiteY49" fmla="*/ 284942 h 1185551"/>
                <a:gd name="connsiteX50" fmla="*/ 145439 w 630484"/>
                <a:gd name="connsiteY50" fmla="*/ 359403 h 1185551"/>
                <a:gd name="connsiteX51" fmla="*/ 222324 w 630484"/>
                <a:gd name="connsiteY51" fmla="*/ 315650 h 1185551"/>
                <a:gd name="connsiteX52" fmla="*/ 228788 w 630484"/>
                <a:gd name="connsiteY52" fmla="*/ 171923 h 1185551"/>
                <a:gd name="connsiteX53" fmla="*/ 172366 w 630484"/>
                <a:gd name="connsiteY53" fmla="*/ 105342 h 1185551"/>
                <a:gd name="connsiteX54" fmla="*/ 231646 w 630484"/>
                <a:gd name="connsiteY54" fmla="*/ 114404 h 1185551"/>
                <a:gd name="connsiteX55" fmla="*/ 301893 w 630484"/>
                <a:gd name="connsiteY55" fmla="*/ 144939 h 1185551"/>
                <a:gd name="connsiteX56" fmla="*/ 291041 w 630484"/>
                <a:gd name="connsiteY56" fmla="*/ 174290 h 1185551"/>
                <a:gd name="connsiteX57" fmla="*/ 287145 w 630484"/>
                <a:gd name="connsiteY57" fmla="*/ 288377 h 1185551"/>
                <a:gd name="connsiteX58" fmla="*/ 346136 w 630484"/>
                <a:gd name="connsiteY58" fmla="*/ 263354 h 1185551"/>
                <a:gd name="connsiteX59" fmla="*/ 358546 w 630484"/>
                <a:gd name="connsiteY59" fmla="*/ 235619 h 1185551"/>
                <a:gd name="connsiteX60" fmla="*/ 399644 w 630484"/>
                <a:gd name="connsiteY60" fmla="*/ 49208 h 1185551"/>
                <a:gd name="connsiteX61" fmla="*/ 335313 w 630484"/>
                <a:gd name="connsiteY61" fmla="*/ 13045 h 1185551"/>
                <a:gd name="connsiteX62" fmla="*/ 425446 w 630484"/>
                <a:gd name="connsiteY62" fmla="*/ 285519 h 1185551"/>
                <a:gd name="connsiteX63" fmla="*/ 414046 w 630484"/>
                <a:gd name="connsiteY63" fmla="*/ 305145 h 1185551"/>
                <a:gd name="connsiteX64" fmla="*/ 401318 w 630484"/>
                <a:gd name="connsiteY64" fmla="*/ 385984 h 1185551"/>
                <a:gd name="connsiteX65" fmla="*/ 418952 w 630484"/>
                <a:gd name="connsiteY65" fmla="*/ 413719 h 1185551"/>
                <a:gd name="connsiteX66" fmla="*/ 380538 w 630484"/>
                <a:gd name="connsiteY66" fmla="*/ 438943 h 1185551"/>
                <a:gd name="connsiteX67" fmla="*/ 366829 w 630484"/>
                <a:gd name="connsiteY67" fmla="*/ 491383 h 1185551"/>
                <a:gd name="connsiteX68" fmla="*/ 398518 w 630484"/>
                <a:gd name="connsiteY68" fmla="*/ 477386 h 1185551"/>
                <a:gd name="connsiteX69" fmla="*/ 431535 w 630484"/>
                <a:gd name="connsiteY69" fmla="*/ 461599 h 1185551"/>
                <a:gd name="connsiteX70" fmla="*/ 448072 w 630484"/>
                <a:gd name="connsiteY70" fmla="*/ 420184 h 1185551"/>
                <a:gd name="connsiteX71" fmla="*/ 497280 w 630484"/>
                <a:gd name="connsiteY71" fmla="*/ 296111 h 1185551"/>
                <a:gd name="connsiteX72" fmla="*/ 496068 w 630484"/>
                <a:gd name="connsiteY72" fmla="*/ 269271 h 1185551"/>
                <a:gd name="connsiteX73" fmla="*/ 425446 w 630484"/>
                <a:gd name="connsiteY73" fmla="*/ 285519 h 1185551"/>
                <a:gd name="connsiteX74" fmla="*/ 283797 w 630484"/>
                <a:gd name="connsiteY74" fmla="*/ 356863 h 1185551"/>
                <a:gd name="connsiteX75" fmla="*/ 284865 w 630484"/>
                <a:gd name="connsiteY75" fmla="*/ 401280 h 1185551"/>
                <a:gd name="connsiteX76" fmla="*/ 332370 w 630484"/>
                <a:gd name="connsiteY76" fmla="*/ 387802 h 1185551"/>
                <a:gd name="connsiteX77" fmla="*/ 333813 w 630484"/>
                <a:gd name="connsiteY77" fmla="*/ 319691 h 1185551"/>
                <a:gd name="connsiteX78" fmla="*/ 283797 w 630484"/>
                <a:gd name="connsiteY78" fmla="*/ 356863 h 1185551"/>
                <a:gd name="connsiteX79" fmla="*/ 152452 w 630484"/>
                <a:gd name="connsiteY79" fmla="*/ 381049 h 1185551"/>
                <a:gd name="connsiteX80" fmla="*/ 170807 w 630484"/>
                <a:gd name="connsiteY80" fmla="*/ 450920 h 1185551"/>
                <a:gd name="connsiteX81" fmla="*/ 214878 w 630484"/>
                <a:gd name="connsiteY81" fmla="*/ 425552 h 1185551"/>
                <a:gd name="connsiteX82" fmla="*/ 207547 w 630484"/>
                <a:gd name="connsiteY82" fmla="*/ 364338 h 1185551"/>
                <a:gd name="connsiteX83" fmla="*/ 152452 w 630484"/>
                <a:gd name="connsiteY83" fmla="*/ 381049 h 1185551"/>
                <a:gd name="connsiteX84" fmla="*/ 285817 w 630484"/>
                <a:gd name="connsiteY84" fmla="*/ 457818 h 1185551"/>
                <a:gd name="connsiteX85" fmla="*/ 279526 w 630484"/>
                <a:gd name="connsiteY85" fmla="*/ 521225 h 1185551"/>
                <a:gd name="connsiteX86" fmla="*/ 314245 w 630484"/>
                <a:gd name="connsiteY86" fmla="*/ 505842 h 1185551"/>
                <a:gd name="connsiteX87" fmla="*/ 309425 w 630484"/>
                <a:gd name="connsiteY87" fmla="*/ 453431 h 1185551"/>
                <a:gd name="connsiteX88" fmla="*/ 285817 w 630484"/>
                <a:gd name="connsiteY88" fmla="*/ 457818 h 1185551"/>
                <a:gd name="connsiteX89" fmla="*/ 178628 w 630484"/>
                <a:gd name="connsiteY89" fmla="*/ 471209 h 1185551"/>
                <a:gd name="connsiteX90" fmla="*/ 195137 w 630484"/>
                <a:gd name="connsiteY90" fmla="*/ 526045 h 1185551"/>
                <a:gd name="connsiteX91" fmla="*/ 242642 w 630484"/>
                <a:gd name="connsiteY91" fmla="*/ 532394 h 1185551"/>
                <a:gd name="connsiteX92" fmla="*/ 216927 w 630484"/>
                <a:gd name="connsiteY92" fmla="*/ 475308 h 1185551"/>
                <a:gd name="connsiteX93" fmla="*/ 178628 w 630484"/>
                <a:gd name="connsiteY93" fmla="*/ 471209 h 1185551"/>
                <a:gd name="connsiteX94" fmla="*/ 384463 w 630484"/>
                <a:gd name="connsiteY94" fmla="*/ 558456 h 1185551"/>
                <a:gd name="connsiteX95" fmla="*/ 280853 w 630484"/>
                <a:gd name="connsiteY95" fmla="*/ 591559 h 1185551"/>
                <a:gd name="connsiteX96" fmla="*/ 220274 w 630484"/>
                <a:gd name="connsiteY96" fmla="*/ 610636 h 1185551"/>
                <a:gd name="connsiteX97" fmla="*/ 150980 w 630484"/>
                <a:gd name="connsiteY97" fmla="*/ 648472 h 1185551"/>
                <a:gd name="connsiteX98" fmla="*/ 90141 w 630484"/>
                <a:gd name="connsiteY98" fmla="*/ 718402 h 1185551"/>
                <a:gd name="connsiteX99" fmla="*/ 236465 w 630484"/>
                <a:gd name="connsiteY99" fmla="*/ 672946 h 1185551"/>
                <a:gd name="connsiteX100" fmla="*/ 344000 w 630484"/>
                <a:gd name="connsiteY100" fmla="*/ 636033 h 1185551"/>
                <a:gd name="connsiteX101" fmla="*/ 415344 w 630484"/>
                <a:gd name="connsiteY101" fmla="*/ 570664 h 1185551"/>
                <a:gd name="connsiteX102" fmla="*/ 384463 w 630484"/>
                <a:gd name="connsiteY102" fmla="*/ 558456 h 1185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630484" h="1185551">
                  <a:moveTo>
                    <a:pt x="335313" y="13045"/>
                  </a:moveTo>
                  <a:cubicBezTo>
                    <a:pt x="345617" y="5484"/>
                    <a:pt x="357825" y="-2424"/>
                    <a:pt x="371274" y="404"/>
                  </a:cubicBezTo>
                  <a:cubicBezTo>
                    <a:pt x="394738" y="5657"/>
                    <a:pt x="420481" y="3579"/>
                    <a:pt x="442704" y="13189"/>
                  </a:cubicBezTo>
                  <a:cubicBezTo>
                    <a:pt x="455259" y="29092"/>
                    <a:pt x="452200" y="52123"/>
                    <a:pt x="453989" y="70997"/>
                  </a:cubicBezTo>
                  <a:cubicBezTo>
                    <a:pt x="458116" y="129210"/>
                    <a:pt x="430756" y="183497"/>
                    <a:pt x="431391" y="241362"/>
                  </a:cubicBezTo>
                  <a:cubicBezTo>
                    <a:pt x="462791" y="233974"/>
                    <a:pt x="492720" y="218620"/>
                    <a:pt x="525910" y="221477"/>
                  </a:cubicBezTo>
                  <a:cubicBezTo>
                    <a:pt x="561062" y="224508"/>
                    <a:pt x="595060" y="240901"/>
                    <a:pt x="620227" y="265317"/>
                  </a:cubicBezTo>
                  <a:cubicBezTo>
                    <a:pt x="626980" y="281277"/>
                    <a:pt x="630617" y="299863"/>
                    <a:pt x="630213" y="317237"/>
                  </a:cubicBezTo>
                  <a:cubicBezTo>
                    <a:pt x="618639" y="339749"/>
                    <a:pt x="605017" y="361365"/>
                    <a:pt x="592549" y="383444"/>
                  </a:cubicBezTo>
                  <a:cubicBezTo>
                    <a:pt x="574107" y="404253"/>
                    <a:pt x="558205" y="427399"/>
                    <a:pt x="537512" y="446158"/>
                  </a:cubicBezTo>
                  <a:cubicBezTo>
                    <a:pt x="524034" y="458713"/>
                    <a:pt x="510614" y="471556"/>
                    <a:pt x="499906" y="486650"/>
                  </a:cubicBezTo>
                  <a:cubicBezTo>
                    <a:pt x="491883" y="498569"/>
                    <a:pt x="478694" y="505467"/>
                    <a:pt x="469372" y="516175"/>
                  </a:cubicBezTo>
                  <a:cubicBezTo>
                    <a:pt x="460829" y="531038"/>
                    <a:pt x="454075" y="546882"/>
                    <a:pt x="445792" y="561890"/>
                  </a:cubicBezTo>
                  <a:cubicBezTo>
                    <a:pt x="457510" y="568874"/>
                    <a:pt x="468131" y="578427"/>
                    <a:pt x="481262" y="582699"/>
                  </a:cubicBezTo>
                  <a:cubicBezTo>
                    <a:pt x="511537" y="586797"/>
                    <a:pt x="542043" y="583131"/>
                    <a:pt x="572376" y="581573"/>
                  </a:cubicBezTo>
                  <a:cubicBezTo>
                    <a:pt x="578523" y="592598"/>
                    <a:pt x="583978" y="604027"/>
                    <a:pt x="588047" y="616004"/>
                  </a:cubicBezTo>
                  <a:cubicBezTo>
                    <a:pt x="541639" y="647347"/>
                    <a:pt x="485967" y="660478"/>
                    <a:pt x="439414" y="691619"/>
                  </a:cubicBezTo>
                  <a:cubicBezTo>
                    <a:pt x="415113" y="709830"/>
                    <a:pt x="381317" y="698950"/>
                    <a:pt x="355862" y="714852"/>
                  </a:cubicBezTo>
                  <a:cubicBezTo>
                    <a:pt x="328041" y="728907"/>
                    <a:pt x="320479" y="762039"/>
                    <a:pt x="307636" y="787812"/>
                  </a:cubicBezTo>
                  <a:cubicBezTo>
                    <a:pt x="301720" y="798721"/>
                    <a:pt x="300219" y="814191"/>
                    <a:pt x="310897" y="822676"/>
                  </a:cubicBezTo>
                  <a:cubicBezTo>
                    <a:pt x="330321" y="831016"/>
                    <a:pt x="354506" y="828679"/>
                    <a:pt x="370928" y="843715"/>
                  </a:cubicBezTo>
                  <a:cubicBezTo>
                    <a:pt x="382760" y="855086"/>
                    <a:pt x="398576" y="859877"/>
                    <a:pt x="413353" y="866111"/>
                  </a:cubicBezTo>
                  <a:cubicBezTo>
                    <a:pt x="412631" y="880513"/>
                    <a:pt x="414478" y="895318"/>
                    <a:pt x="411506" y="909547"/>
                  </a:cubicBezTo>
                  <a:cubicBezTo>
                    <a:pt x="392573" y="930644"/>
                    <a:pt x="369023" y="947498"/>
                    <a:pt x="351447" y="969923"/>
                  </a:cubicBezTo>
                  <a:cubicBezTo>
                    <a:pt x="343596" y="982824"/>
                    <a:pt x="339469" y="997774"/>
                    <a:pt x="336208" y="1012406"/>
                  </a:cubicBezTo>
                  <a:cubicBezTo>
                    <a:pt x="333813" y="1022825"/>
                    <a:pt x="344866" y="1028655"/>
                    <a:pt x="352774" y="1032147"/>
                  </a:cubicBezTo>
                  <a:cubicBezTo>
                    <a:pt x="383540" y="1044586"/>
                    <a:pt x="412689" y="1060604"/>
                    <a:pt x="442531" y="1075092"/>
                  </a:cubicBezTo>
                  <a:cubicBezTo>
                    <a:pt x="451045" y="1079565"/>
                    <a:pt x="460338" y="1083692"/>
                    <a:pt x="466745" y="1091167"/>
                  </a:cubicBezTo>
                  <a:cubicBezTo>
                    <a:pt x="471017" y="1099681"/>
                    <a:pt x="470844" y="1109725"/>
                    <a:pt x="472922" y="1118989"/>
                  </a:cubicBezTo>
                  <a:cubicBezTo>
                    <a:pt x="443657" y="1130014"/>
                    <a:pt x="413439" y="1138614"/>
                    <a:pt x="384550" y="1150678"/>
                  </a:cubicBezTo>
                  <a:cubicBezTo>
                    <a:pt x="367782" y="1156883"/>
                    <a:pt x="354535" y="1172641"/>
                    <a:pt x="335429" y="1171920"/>
                  </a:cubicBezTo>
                  <a:cubicBezTo>
                    <a:pt x="301229" y="1173103"/>
                    <a:pt x="267808" y="1179799"/>
                    <a:pt x="234214" y="1185369"/>
                  </a:cubicBezTo>
                  <a:cubicBezTo>
                    <a:pt x="258919" y="1166263"/>
                    <a:pt x="279930" y="1143232"/>
                    <a:pt x="296900" y="1117055"/>
                  </a:cubicBezTo>
                  <a:cubicBezTo>
                    <a:pt x="287058" y="1101730"/>
                    <a:pt x="276899" y="1086232"/>
                    <a:pt x="273119" y="1068136"/>
                  </a:cubicBezTo>
                  <a:cubicBezTo>
                    <a:pt x="270030" y="1055495"/>
                    <a:pt x="262354" y="1043662"/>
                    <a:pt x="263594" y="1030271"/>
                  </a:cubicBezTo>
                  <a:cubicBezTo>
                    <a:pt x="265384" y="1015033"/>
                    <a:pt x="263998" y="999823"/>
                    <a:pt x="262151" y="984729"/>
                  </a:cubicBezTo>
                  <a:cubicBezTo>
                    <a:pt x="259900" y="965883"/>
                    <a:pt x="279093" y="953848"/>
                    <a:pt x="282960" y="936849"/>
                  </a:cubicBezTo>
                  <a:cubicBezTo>
                    <a:pt x="274186" y="901783"/>
                    <a:pt x="247259" y="874798"/>
                    <a:pt x="235455" y="840916"/>
                  </a:cubicBezTo>
                  <a:cubicBezTo>
                    <a:pt x="226306" y="792834"/>
                    <a:pt x="267548" y="758374"/>
                    <a:pt x="284605" y="717680"/>
                  </a:cubicBezTo>
                  <a:cubicBezTo>
                    <a:pt x="228875" y="745069"/>
                    <a:pt x="172885" y="771910"/>
                    <a:pt x="117444" y="799876"/>
                  </a:cubicBezTo>
                  <a:cubicBezTo>
                    <a:pt x="101512" y="806716"/>
                    <a:pt x="87948" y="821031"/>
                    <a:pt x="70458" y="823513"/>
                  </a:cubicBezTo>
                  <a:cubicBezTo>
                    <a:pt x="46735" y="819299"/>
                    <a:pt x="16142" y="817048"/>
                    <a:pt x="2664" y="793642"/>
                  </a:cubicBezTo>
                  <a:cubicBezTo>
                    <a:pt x="-395" y="767638"/>
                    <a:pt x="-2329" y="740105"/>
                    <a:pt x="3646" y="714448"/>
                  </a:cubicBezTo>
                  <a:cubicBezTo>
                    <a:pt x="12593" y="687925"/>
                    <a:pt x="47687" y="698459"/>
                    <a:pt x="63849" y="679642"/>
                  </a:cubicBezTo>
                  <a:cubicBezTo>
                    <a:pt x="83099" y="662123"/>
                    <a:pt x="105351" y="648674"/>
                    <a:pt x="128988" y="638025"/>
                  </a:cubicBezTo>
                  <a:cubicBezTo>
                    <a:pt x="137790" y="634706"/>
                    <a:pt x="145381" y="626884"/>
                    <a:pt x="144428" y="616841"/>
                  </a:cubicBezTo>
                  <a:cubicBezTo>
                    <a:pt x="142899" y="595195"/>
                    <a:pt x="119406" y="584719"/>
                    <a:pt x="113951" y="564487"/>
                  </a:cubicBezTo>
                  <a:cubicBezTo>
                    <a:pt x="106707" y="514010"/>
                    <a:pt x="107891" y="462753"/>
                    <a:pt x="103677" y="411987"/>
                  </a:cubicBezTo>
                  <a:cubicBezTo>
                    <a:pt x="99925" y="369533"/>
                    <a:pt x="110200" y="326790"/>
                    <a:pt x="102696" y="284567"/>
                  </a:cubicBezTo>
                  <a:cubicBezTo>
                    <a:pt x="106938" y="284654"/>
                    <a:pt x="115452" y="284856"/>
                    <a:pt x="119695" y="284942"/>
                  </a:cubicBezTo>
                  <a:cubicBezTo>
                    <a:pt x="122783" y="311436"/>
                    <a:pt x="136751" y="334612"/>
                    <a:pt x="145439" y="359403"/>
                  </a:cubicBezTo>
                  <a:cubicBezTo>
                    <a:pt x="174270" y="351178"/>
                    <a:pt x="196522" y="329936"/>
                    <a:pt x="222324" y="315650"/>
                  </a:cubicBezTo>
                  <a:cubicBezTo>
                    <a:pt x="224835" y="267741"/>
                    <a:pt x="225787" y="219775"/>
                    <a:pt x="228788" y="171923"/>
                  </a:cubicBezTo>
                  <a:cubicBezTo>
                    <a:pt x="208153" y="151548"/>
                    <a:pt x="187258" y="130277"/>
                    <a:pt x="172366" y="105342"/>
                  </a:cubicBezTo>
                  <a:cubicBezTo>
                    <a:pt x="192712" y="100637"/>
                    <a:pt x="213608" y="104216"/>
                    <a:pt x="231646" y="114404"/>
                  </a:cubicBezTo>
                  <a:cubicBezTo>
                    <a:pt x="254128" y="126785"/>
                    <a:pt x="281835" y="128084"/>
                    <a:pt x="301893" y="144939"/>
                  </a:cubicBezTo>
                  <a:cubicBezTo>
                    <a:pt x="297419" y="154347"/>
                    <a:pt x="291503" y="163583"/>
                    <a:pt x="291041" y="174290"/>
                  </a:cubicBezTo>
                  <a:cubicBezTo>
                    <a:pt x="288155" y="212242"/>
                    <a:pt x="290089" y="250396"/>
                    <a:pt x="287145" y="288377"/>
                  </a:cubicBezTo>
                  <a:cubicBezTo>
                    <a:pt x="307694" y="282431"/>
                    <a:pt x="328214" y="275245"/>
                    <a:pt x="346136" y="263354"/>
                  </a:cubicBezTo>
                  <a:cubicBezTo>
                    <a:pt x="355083" y="257236"/>
                    <a:pt x="354708" y="244681"/>
                    <a:pt x="358546" y="235619"/>
                  </a:cubicBezTo>
                  <a:cubicBezTo>
                    <a:pt x="373410" y="173771"/>
                    <a:pt x="386570" y="111460"/>
                    <a:pt x="399644" y="49208"/>
                  </a:cubicBezTo>
                  <a:cubicBezTo>
                    <a:pt x="377421" y="38702"/>
                    <a:pt x="354679" y="28399"/>
                    <a:pt x="335313" y="13045"/>
                  </a:cubicBezTo>
                  <a:moveTo>
                    <a:pt x="425446" y="285519"/>
                  </a:moveTo>
                  <a:cubicBezTo>
                    <a:pt x="416932" y="287973"/>
                    <a:pt x="415835" y="297843"/>
                    <a:pt x="414046" y="305145"/>
                  </a:cubicBezTo>
                  <a:cubicBezTo>
                    <a:pt x="409947" y="332101"/>
                    <a:pt x="403454" y="358768"/>
                    <a:pt x="401318" y="385984"/>
                  </a:cubicBezTo>
                  <a:cubicBezTo>
                    <a:pt x="405358" y="396027"/>
                    <a:pt x="413093" y="404512"/>
                    <a:pt x="418952" y="413719"/>
                  </a:cubicBezTo>
                  <a:cubicBezTo>
                    <a:pt x="405705" y="421425"/>
                    <a:pt x="392025" y="428698"/>
                    <a:pt x="380538" y="438943"/>
                  </a:cubicBezTo>
                  <a:cubicBezTo>
                    <a:pt x="372428" y="455192"/>
                    <a:pt x="370754" y="473807"/>
                    <a:pt x="366829" y="491383"/>
                  </a:cubicBezTo>
                  <a:cubicBezTo>
                    <a:pt x="378027" y="488324"/>
                    <a:pt x="388821" y="483793"/>
                    <a:pt x="398518" y="477386"/>
                  </a:cubicBezTo>
                  <a:cubicBezTo>
                    <a:pt x="408706" y="470517"/>
                    <a:pt x="421953" y="469276"/>
                    <a:pt x="431535" y="461599"/>
                  </a:cubicBezTo>
                  <a:cubicBezTo>
                    <a:pt x="439126" y="448727"/>
                    <a:pt x="442445" y="433921"/>
                    <a:pt x="448072" y="420184"/>
                  </a:cubicBezTo>
                  <a:cubicBezTo>
                    <a:pt x="462907" y="378191"/>
                    <a:pt x="488247" y="340182"/>
                    <a:pt x="497280" y="296111"/>
                  </a:cubicBezTo>
                  <a:cubicBezTo>
                    <a:pt x="499300" y="287193"/>
                    <a:pt x="497540" y="278102"/>
                    <a:pt x="496068" y="269271"/>
                  </a:cubicBezTo>
                  <a:cubicBezTo>
                    <a:pt x="472431" y="274033"/>
                    <a:pt x="448217" y="277294"/>
                    <a:pt x="425446" y="285519"/>
                  </a:cubicBezTo>
                  <a:moveTo>
                    <a:pt x="283797" y="356863"/>
                  </a:moveTo>
                  <a:cubicBezTo>
                    <a:pt x="276957" y="371092"/>
                    <a:pt x="279728" y="387109"/>
                    <a:pt x="284865" y="401280"/>
                  </a:cubicBezTo>
                  <a:cubicBezTo>
                    <a:pt x="300738" y="396951"/>
                    <a:pt x="316525" y="392304"/>
                    <a:pt x="332370" y="387802"/>
                  </a:cubicBezTo>
                  <a:cubicBezTo>
                    <a:pt x="336872" y="365291"/>
                    <a:pt x="341086" y="342231"/>
                    <a:pt x="333813" y="319691"/>
                  </a:cubicBezTo>
                  <a:cubicBezTo>
                    <a:pt x="313091" y="324049"/>
                    <a:pt x="288184" y="333197"/>
                    <a:pt x="283797" y="356863"/>
                  </a:cubicBezTo>
                  <a:moveTo>
                    <a:pt x="152452" y="381049"/>
                  </a:moveTo>
                  <a:cubicBezTo>
                    <a:pt x="149479" y="406013"/>
                    <a:pt x="165352" y="427514"/>
                    <a:pt x="170807" y="450920"/>
                  </a:cubicBezTo>
                  <a:cubicBezTo>
                    <a:pt x="185468" y="442435"/>
                    <a:pt x="200130" y="433921"/>
                    <a:pt x="214878" y="425552"/>
                  </a:cubicBezTo>
                  <a:cubicBezTo>
                    <a:pt x="213579" y="405090"/>
                    <a:pt x="214156" y="383992"/>
                    <a:pt x="207547" y="364338"/>
                  </a:cubicBezTo>
                  <a:cubicBezTo>
                    <a:pt x="189451" y="370745"/>
                    <a:pt x="171182" y="376691"/>
                    <a:pt x="152452" y="381049"/>
                  </a:cubicBezTo>
                  <a:moveTo>
                    <a:pt x="285817" y="457818"/>
                  </a:moveTo>
                  <a:cubicBezTo>
                    <a:pt x="276409" y="477992"/>
                    <a:pt x="273032" y="499753"/>
                    <a:pt x="279526" y="521225"/>
                  </a:cubicBezTo>
                  <a:cubicBezTo>
                    <a:pt x="291647" y="517646"/>
                    <a:pt x="303913" y="513375"/>
                    <a:pt x="314245" y="505842"/>
                  </a:cubicBezTo>
                  <a:cubicBezTo>
                    <a:pt x="323885" y="489247"/>
                    <a:pt x="313322" y="470142"/>
                    <a:pt x="309425" y="453431"/>
                  </a:cubicBezTo>
                  <a:cubicBezTo>
                    <a:pt x="301546" y="454874"/>
                    <a:pt x="293667" y="456346"/>
                    <a:pt x="285817" y="457818"/>
                  </a:cubicBezTo>
                  <a:moveTo>
                    <a:pt x="178628" y="471209"/>
                  </a:moveTo>
                  <a:cubicBezTo>
                    <a:pt x="180591" y="490258"/>
                    <a:pt x="182553" y="510518"/>
                    <a:pt x="195137" y="526045"/>
                  </a:cubicBezTo>
                  <a:cubicBezTo>
                    <a:pt x="209163" y="535021"/>
                    <a:pt x="227057" y="530287"/>
                    <a:pt x="242642" y="532394"/>
                  </a:cubicBezTo>
                  <a:cubicBezTo>
                    <a:pt x="232944" y="513923"/>
                    <a:pt x="228211" y="492942"/>
                    <a:pt x="216927" y="475308"/>
                  </a:cubicBezTo>
                  <a:cubicBezTo>
                    <a:pt x="206566" y="466015"/>
                    <a:pt x="191183" y="471354"/>
                    <a:pt x="178628" y="471209"/>
                  </a:cubicBezTo>
                  <a:moveTo>
                    <a:pt x="384463" y="558456"/>
                  </a:moveTo>
                  <a:cubicBezTo>
                    <a:pt x="350408" y="571068"/>
                    <a:pt x="318314" y="591010"/>
                    <a:pt x="280853" y="591559"/>
                  </a:cubicBezTo>
                  <a:cubicBezTo>
                    <a:pt x="259179" y="592482"/>
                    <a:pt x="240304" y="603738"/>
                    <a:pt x="220274" y="610636"/>
                  </a:cubicBezTo>
                  <a:cubicBezTo>
                    <a:pt x="194733" y="618140"/>
                    <a:pt x="172452" y="633205"/>
                    <a:pt x="150980" y="648472"/>
                  </a:cubicBezTo>
                  <a:cubicBezTo>
                    <a:pt x="124601" y="666539"/>
                    <a:pt x="117530" y="701085"/>
                    <a:pt x="90141" y="718402"/>
                  </a:cubicBezTo>
                  <a:cubicBezTo>
                    <a:pt x="143447" y="720653"/>
                    <a:pt x="188095" y="689599"/>
                    <a:pt x="236465" y="672946"/>
                  </a:cubicBezTo>
                  <a:cubicBezTo>
                    <a:pt x="271993" y="659699"/>
                    <a:pt x="306886" y="644547"/>
                    <a:pt x="344000" y="636033"/>
                  </a:cubicBezTo>
                  <a:cubicBezTo>
                    <a:pt x="377797" y="629366"/>
                    <a:pt x="398778" y="598312"/>
                    <a:pt x="415344" y="570664"/>
                  </a:cubicBezTo>
                  <a:cubicBezTo>
                    <a:pt x="405705" y="565555"/>
                    <a:pt x="396383" y="552539"/>
                    <a:pt x="384463" y="558456"/>
                  </a:cubicBezTo>
                  <a:close/>
                </a:path>
              </a:pathLst>
            </a:custGeom>
            <a:grpFill/>
            <a:ln w="8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398B26F9-80A2-6247-7C02-BBD74918DAEE}"/>
                </a:ext>
              </a:extLst>
            </p:cNvPr>
            <p:cNvSpPr/>
            <p:nvPr/>
          </p:nvSpPr>
          <p:spPr>
            <a:xfrm>
              <a:off x="4964130" y="2870176"/>
              <a:ext cx="210965" cy="266185"/>
            </a:xfrm>
            <a:custGeom>
              <a:avLst/>
              <a:gdLst>
                <a:gd name="connsiteX0" fmla="*/ -120 w 210965"/>
                <a:gd name="connsiteY0" fmla="*/ 8320 h 266185"/>
                <a:gd name="connsiteX1" fmla="*/ 39765 w 210965"/>
                <a:gd name="connsiteY1" fmla="*/ 8 h 266185"/>
                <a:gd name="connsiteX2" fmla="*/ 82999 w 210965"/>
                <a:gd name="connsiteY2" fmla="*/ 36691 h 266185"/>
                <a:gd name="connsiteX3" fmla="*/ 138642 w 210965"/>
                <a:gd name="connsiteY3" fmla="*/ 40125 h 266185"/>
                <a:gd name="connsiteX4" fmla="*/ 189004 w 210965"/>
                <a:gd name="connsiteY4" fmla="*/ 78365 h 266185"/>
                <a:gd name="connsiteX5" fmla="*/ 209784 w 210965"/>
                <a:gd name="connsiteY5" fmla="*/ 113691 h 266185"/>
                <a:gd name="connsiteX6" fmla="*/ 200837 w 210965"/>
                <a:gd name="connsiteY6" fmla="*/ 195107 h 266185"/>
                <a:gd name="connsiteX7" fmla="*/ 191977 w 210965"/>
                <a:gd name="connsiteY7" fmla="*/ 241948 h 266185"/>
                <a:gd name="connsiteX8" fmla="*/ 174170 w 210965"/>
                <a:gd name="connsiteY8" fmla="*/ 266105 h 266185"/>
                <a:gd name="connsiteX9" fmla="*/ 161644 w 210965"/>
                <a:gd name="connsiteY9" fmla="*/ 192048 h 266185"/>
                <a:gd name="connsiteX10" fmla="*/ -120 w 210965"/>
                <a:gd name="connsiteY10" fmla="*/ 8320 h 266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0965" h="266185">
                  <a:moveTo>
                    <a:pt x="-120" y="8320"/>
                  </a:moveTo>
                  <a:cubicBezTo>
                    <a:pt x="12896" y="4742"/>
                    <a:pt x="26085" y="-857"/>
                    <a:pt x="39765" y="8"/>
                  </a:cubicBezTo>
                  <a:cubicBezTo>
                    <a:pt x="59650" y="4540"/>
                    <a:pt x="62392" y="32419"/>
                    <a:pt x="82999" y="36691"/>
                  </a:cubicBezTo>
                  <a:cubicBezTo>
                    <a:pt x="101412" y="39144"/>
                    <a:pt x="120229" y="37239"/>
                    <a:pt x="138642" y="40125"/>
                  </a:cubicBezTo>
                  <a:cubicBezTo>
                    <a:pt x="157055" y="50486"/>
                    <a:pt x="172496" y="65320"/>
                    <a:pt x="189004" y="78365"/>
                  </a:cubicBezTo>
                  <a:cubicBezTo>
                    <a:pt x="198904" y="87832"/>
                    <a:pt x="215152" y="96923"/>
                    <a:pt x="209784" y="113691"/>
                  </a:cubicBezTo>
                  <a:cubicBezTo>
                    <a:pt x="208370" y="140993"/>
                    <a:pt x="201732" y="167747"/>
                    <a:pt x="200837" y="195107"/>
                  </a:cubicBezTo>
                  <a:cubicBezTo>
                    <a:pt x="198442" y="210577"/>
                    <a:pt x="202944" y="228903"/>
                    <a:pt x="191977" y="241948"/>
                  </a:cubicBezTo>
                  <a:cubicBezTo>
                    <a:pt x="186638" y="250433"/>
                    <a:pt x="180664" y="258457"/>
                    <a:pt x="174170" y="266105"/>
                  </a:cubicBezTo>
                  <a:cubicBezTo>
                    <a:pt x="166291" y="242150"/>
                    <a:pt x="167705" y="216262"/>
                    <a:pt x="161644" y="192048"/>
                  </a:cubicBezTo>
                  <a:cubicBezTo>
                    <a:pt x="123981" y="117414"/>
                    <a:pt x="44037" y="77817"/>
                    <a:pt x="-120" y="8320"/>
                  </a:cubicBezTo>
                  <a:close/>
                </a:path>
              </a:pathLst>
            </a:custGeom>
            <a:grpFill/>
            <a:ln w="8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任意多边形: 形状 37">
              <a:extLst>
                <a:ext uri="{FF2B5EF4-FFF2-40B4-BE49-F238E27FC236}">
                  <a16:creationId xmlns:a16="http://schemas.microsoft.com/office/drawing/2014/main" id="{96A876CA-20C0-4E7D-2693-02459B626E1E}"/>
                </a:ext>
              </a:extLst>
            </p:cNvPr>
            <p:cNvSpPr/>
            <p:nvPr/>
          </p:nvSpPr>
          <p:spPr>
            <a:xfrm>
              <a:off x="4756439" y="3213775"/>
              <a:ext cx="499337" cy="674899"/>
            </a:xfrm>
            <a:custGeom>
              <a:avLst/>
              <a:gdLst>
                <a:gd name="connsiteX0" fmla="*/ 381732 w 499337"/>
                <a:gd name="connsiteY0" fmla="*/ 1942 h 674899"/>
                <a:gd name="connsiteX1" fmla="*/ 420636 w 499337"/>
                <a:gd name="connsiteY1" fmla="*/ 5203 h 674899"/>
                <a:gd name="connsiteX2" fmla="*/ 487940 w 499337"/>
                <a:gd name="connsiteY2" fmla="*/ 21740 h 674899"/>
                <a:gd name="connsiteX3" fmla="*/ 498676 w 499337"/>
                <a:gd name="connsiteY3" fmla="*/ 52477 h 674899"/>
                <a:gd name="connsiteX4" fmla="*/ 475097 w 499337"/>
                <a:gd name="connsiteY4" fmla="*/ 74613 h 674899"/>
                <a:gd name="connsiteX5" fmla="*/ 460782 w 499337"/>
                <a:gd name="connsiteY5" fmla="*/ 98250 h 674899"/>
                <a:gd name="connsiteX6" fmla="*/ 433653 w 499337"/>
                <a:gd name="connsiteY6" fmla="*/ 123071 h 674899"/>
                <a:gd name="connsiteX7" fmla="*/ 401444 w 499337"/>
                <a:gd name="connsiteY7" fmla="*/ 177502 h 674899"/>
                <a:gd name="connsiteX8" fmla="*/ 366147 w 499337"/>
                <a:gd name="connsiteY8" fmla="*/ 226306 h 674899"/>
                <a:gd name="connsiteX9" fmla="*/ 338961 w 499337"/>
                <a:gd name="connsiteY9" fmla="*/ 300016 h 674899"/>
                <a:gd name="connsiteX10" fmla="*/ 408428 w 499337"/>
                <a:gd name="connsiteY10" fmla="*/ 280650 h 674899"/>
                <a:gd name="connsiteX11" fmla="*/ 485717 w 499337"/>
                <a:gd name="connsiteY11" fmla="*/ 304114 h 674899"/>
                <a:gd name="connsiteX12" fmla="*/ 479541 w 499337"/>
                <a:gd name="connsiteY12" fmla="*/ 401952 h 674899"/>
                <a:gd name="connsiteX13" fmla="*/ 439078 w 499337"/>
                <a:gd name="connsiteY13" fmla="*/ 405502 h 674899"/>
                <a:gd name="connsiteX14" fmla="*/ 385801 w 499337"/>
                <a:gd name="connsiteY14" fmla="*/ 343047 h 674899"/>
                <a:gd name="connsiteX15" fmla="*/ 342684 w 499337"/>
                <a:gd name="connsiteY15" fmla="*/ 343307 h 674899"/>
                <a:gd name="connsiteX16" fmla="*/ 352496 w 499337"/>
                <a:gd name="connsiteY16" fmla="*/ 477596 h 674899"/>
                <a:gd name="connsiteX17" fmla="*/ 369524 w 499337"/>
                <a:gd name="connsiteY17" fmla="*/ 531797 h 674899"/>
                <a:gd name="connsiteX18" fmla="*/ 360693 w 499337"/>
                <a:gd name="connsiteY18" fmla="*/ 579994 h 674899"/>
                <a:gd name="connsiteX19" fmla="*/ 352785 w 499337"/>
                <a:gd name="connsiteY19" fmla="*/ 628538 h 674899"/>
                <a:gd name="connsiteX20" fmla="*/ 326262 w 499337"/>
                <a:gd name="connsiteY20" fmla="*/ 674686 h 674899"/>
                <a:gd name="connsiteX21" fmla="*/ 282480 w 499337"/>
                <a:gd name="connsiteY21" fmla="*/ 613444 h 674899"/>
                <a:gd name="connsiteX22" fmla="*/ 256736 w 499337"/>
                <a:gd name="connsiteY22" fmla="*/ 457538 h 674899"/>
                <a:gd name="connsiteX23" fmla="*/ 236332 w 499337"/>
                <a:gd name="connsiteY23" fmla="*/ 457249 h 674899"/>
                <a:gd name="connsiteX24" fmla="*/ 197918 w 499337"/>
                <a:gd name="connsiteY24" fmla="*/ 531162 h 674899"/>
                <a:gd name="connsiteX25" fmla="*/ 165334 w 499337"/>
                <a:gd name="connsiteY25" fmla="*/ 585391 h 674899"/>
                <a:gd name="connsiteX26" fmla="*/ 127527 w 499337"/>
                <a:gd name="connsiteY26" fmla="*/ 616359 h 674899"/>
                <a:gd name="connsiteX27" fmla="*/ 110441 w 499337"/>
                <a:gd name="connsiteY27" fmla="*/ 569922 h 674899"/>
                <a:gd name="connsiteX28" fmla="*/ 105592 w 499337"/>
                <a:gd name="connsiteY28" fmla="*/ 495721 h 674899"/>
                <a:gd name="connsiteX29" fmla="*/ 192290 w 499337"/>
                <a:gd name="connsiteY29" fmla="*/ 381288 h 674899"/>
                <a:gd name="connsiteX30" fmla="*/ 241469 w 499337"/>
                <a:gd name="connsiteY30" fmla="*/ 277418 h 674899"/>
                <a:gd name="connsiteX31" fmla="*/ 282884 w 499337"/>
                <a:gd name="connsiteY31" fmla="*/ 188325 h 674899"/>
                <a:gd name="connsiteX32" fmla="*/ 90152 w 499337"/>
                <a:gd name="connsiteY32" fmla="*/ 272136 h 674899"/>
                <a:gd name="connsiteX33" fmla="*/ 9342 w 499337"/>
                <a:gd name="connsiteY33" fmla="*/ 191211 h 674899"/>
                <a:gd name="connsiteX34" fmla="*/ 6485 w 499337"/>
                <a:gd name="connsiteY34" fmla="*/ 153692 h 674899"/>
                <a:gd name="connsiteX35" fmla="*/ 61955 w 499337"/>
                <a:gd name="connsiteY35" fmla="*/ 187199 h 674899"/>
                <a:gd name="connsiteX36" fmla="*/ 87237 w 499337"/>
                <a:gd name="connsiteY36" fmla="*/ 181225 h 674899"/>
                <a:gd name="connsiteX37" fmla="*/ 169548 w 499337"/>
                <a:gd name="connsiteY37" fmla="*/ 144745 h 674899"/>
                <a:gd name="connsiteX38" fmla="*/ 309753 w 499337"/>
                <a:gd name="connsiteY38" fmla="*/ 56922 h 674899"/>
                <a:gd name="connsiteX39" fmla="*/ 381732 w 499337"/>
                <a:gd name="connsiteY39" fmla="*/ 1942 h 674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499337" h="674899">
                  <a:moveTo>
                    <a:pt x="381732" y="1942"/>
                  </a:moveTo>
                  <a:cubicBezTo>
                    <a:pt x="394402" y="-3744"/>
                    <a:pt x="407909" y="3414"/>
                    <a:pt x="420636" y="5203"/>
                  </a:cubicBezTo>
                  <a:cubicBezTo>
                    <a:pt x="442917" y="11149"/>
                    <a:pt x="467016" y="11293"/>
                    <a:pt x="487940" y="21740"/>
                  </a:cubicBezTo>
                  <a:cubicBezTo>
                    <a:pt x="499080" y="26935"/>
                    <a:pt x="500234" y="42058"/>
                    <a:pt x="498676" y="52477"/>
                  </a:cubicBezTo>
                  <a:cubicBezTo>
                    <a:pt x="493539" y="62405"/>
                    <a:pt x="481590" y="65811"/>
                    <a:pt x="475097" y="74613"/>
                  </a:cubicBezTo>
                  <a:cubicBezTo>
                    <a:pt x="469729" y="82117"/>
                    <a:pt x="467160" y="91439"/>
                    <a:pt x="460782" y="98250"/>
                  </a:cubicBezTo>
                  <a:cubicBezTo>
                    <a:pt x="451835" y="106649"/>
                    <a:pt x="441156" y="113200"/>
                    <a:pt x="433653" y="123071"/>
                  </a:cubicBezTo>
                  <a:cubicBezTo>
                    <a:pt x="418587" y="138540"/>
                    <a:pt x="415644" y="161513"/>
                    <a:pt x="401444" y="177502"/>
                  </a:cubicBezTo>
                  <a:cubicBezTo>
                    <a:pt x="388543" y="193087"/>
                    <a:pt x="368254" y="204054"/>
                    <a:pt x="366147" y="226306"/>
                  </a:cubicBezTo>
                  <a:cubicBezTo>
                    <a:pt x="358442" y="251386"/>
                    <a:pt x="343578" y="273897"/>
                    <a:pt x="338961" y="300016"/>
                  </a:cubicBezTo>
                  <a:cubicBezTo>
                    <a:pt x="360895" y="289857"/>
                    <a:pt x="385542" y="288096"/>
                    <a:pt x="408428" y="280650"/>
                  </a:cubicBezTo>
                  <a:cubicBezTo>
                    <a:pt x="436048" y="279121"/>
                    <a:pt x="460955" y="294013"/>
                    <a:pt x="485717" y="304114"/>
                  </a:cubicBezTo>
                  <a:cubicBezTo>
                    <a:pt x="485198" y="336784"/>
                    <a:pt x="484303" y="369541"/>
                    <a:pt x="479541" y="401952"/>
                  </a:cubicBezTo>
                  <a:cubicBezTo>
                    <a:pt x="466006" y="403020"/>
                    <a:pt x="452556" y="404232"/>
                    <a:pt x="439078" y="405502"/>
                  </a:cubicBezTo>
                  <a:cubicBezTo>
                    <a:pt x="421733" y="384376"/>
                    <a:pt x="406552" y="361056"/>
                    <a:pt x="385801" y="343047"/>
                  </a:cubicBezTo>
                  <a:cubicBezTo>
                    <a:pt x="373363" y="333033"/>
                    <a:pt x="355873" y="336698"/>
                    <a:pt x="342684" y="343307"/>
                  </a:cubicBezTo>
                  <a:cubicBezTo>
                    <a:pt x="345021" y="388070"/>
                    <a:pt x="346089" y="433150"/>
                    <a:pt x="352496" y="477596"/>
                  </a:cubicBezTo>
                  <a:cubicBezTo>
                    <a:pt x="353564" y="496991"/>
                    <a:pt x="364733" y="513412"/>
                    <a:pt x="369524" y="531797"/>
                  </a:cubicBezTo>
                  <a:cubicBezTo>
                    <a:pt x="373045" y="548767"/>
                    <a:pt x="363146" y="563774"/>
                    <a:pt x="360693" y="579994"/>
                  </a:cubicBezTo>
                  <a:cubicBezTo>
                    <a:pt x="357518" y="596041"/>
                    <a:pt x="357172" y="612722"/>
                    <a:pt x="352785" y="628538"/>
                  </a:cubicBezTo>
                  <a:cubicBezTo>
                    <a:pt x="345772" y="644873"/>
                    <a:pt x="335670" y="659679"/>
                    <a:pt x="326262" y="674686"/>
                  </a:cubicBezTo>
                  <a:cubicBezTo>
                    <a:pt x="311572" y="654397"/>
                    <a:pt x="292004" y="637052"/>
                    <a:pt x="282480" y="613444"/>
                  </a:cubicBezTo>
                  <a:cubicBezTo>
                    <a:pt x="262710" y="563861"/>
                    <a:pt x="266635" y="509285"/>
                    <a:pt x="256736" y="457538"/>
                  </a:cubicBezTo>
                  <a:cubicBezTo>
                    <a:pt x="251628" y="457451"/>
                    <a:pt x="241440" y="457307"/>
                    <a:pt x="236332" y="457249"/>
                  </a:cubicBezTo>
                  <a:cubicBezTo>
                    <a:pt x="224614" y="482416"/>
                    <a:pt x="217053" y="510122"/>
                    <a:pt x="197918" y="531162"/>
                  </a:cubicBezTo>
                  <a:cubicBezTo>
                    <a:pt x="183372" y="546920"/>
                    <a:pt x="176186" y="567295"/>
                    <a:pt x="165334" y="585391"/>
                  </a:cubicBezTo>
                  <a:cubicBezTo>
                    <a:pt x="154309" y="597397"/>
                    <a:pt x="139648" y="605478"/>
                    <a:pt x="127527" y="616359"/>
                  </a:cubicBezTo>
                  <a:cubicBezTo>
                    <a:pt x="119446" y="601928"/>
                    <a:pt x="109720" y="587267"/>
                    <a:pt x="110441" y="569922"/>
                  </a:cubicBezTo>
                  <a:cubicBezTo>
                    <a:pt x="109373" y="545217"/>
                    <a:pt x="104553" y="520397"/>
                    <a:pt x="105592" y="495721"/>
                  </a:cubicBezTo>
                  <a:cubicBezTo>
                    <a:pt x="129720" y="454161"/>
                    <a:pt x="165969" y="421318"/>
                    <a:pt x="192290" y="381288"/>
                  </a:cubicBezTo>
                  <a:cubicBezTo>
                    <a:pt x="211598" y="348127"/>
                    <a:pt x="225105" y="312022"/>
                    <a:pt x="241469" y="277418"/>
                  </a:cubicBezTo>
                  <a:cubicBezTo>
                    <a:pt x="254658" y="247432"/>
                    <a:pt x="270676" y="218744"/>
                    <a:pt x="282884" y="188325"/>
                  </a:cubicBezTo>
                  <a:cubicBezTo>
                    <a:pt x="219217" y="217618"/>
                    <a:pt x="156878" y="250173"/>
                    <a:pt x="90152" y="272136"/>
                  </a:cubicBezTo>
                  <a:cubicBezTo>
                    <a:pt x="63831" y="244546"/>
                    <a:pt x="35951" y="218513"/>
                    <a:pt x="9342" y="191211"/>
                  </a:cubicBezTo>
                  <a:cubicBezTo>
                    <a:pt x="-529" y="181716"/>
                    <a:pt x="-4482" y="163735"/>
                    <a:pt x="6485" y="153692"/>
                  </a:cubicBezTo>
                  <a:cubicBezTo>
                    <a:pt x="26889" y="161282"/>
                    <a:pt x="41839" y="179003"/>
                    <a:pt x="61955" y="187199"/>
                  </a:cubicBezTo>
                  <a:cubicBezTo>
                    <a:pt x="70729" y="188642"/>
                    <a:pt x="79098" y="183851"/>
                    <a:pt x="87237" y="181225"/>
                  </a:cubicBezTo>
                  <a:cubicBezTo>
                    <a:pt x="115001" y="169767"/>
                    <a:pt x="143948" y="160792"/>
                    <a:pt x="169548" y="144745"/>
                  </a:cubicBezTo>
                  <a:cubicBezTo>
                    <a:pt x="216591" y="115971"/>
                    <a:pt x="263057" y="86244"/>
                    <a:pt x="309753" y="56922"/>
                  </a:cubicBezTo>
                  <a:cubicBezTo>
                    <a:pt x="335526" y="40933"/>
                    <a:pt x="353651" y="14294"/>
                    <a:pt x="381732" y="1942"/>
                  </a:cubicBezTo>
                  <a:close/>
                </a:path>
              </a:pathLst>
            </a:custGeom>
            <a:grpFill/>
            <a:ln w="8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" name="图形 30">
            <a:extLst>
              <a:ext uri="{FF2B5EF4-FFF2-40B4-BE49-F238E27FC236}">
                <a16:creationId xmlns:a16="http://schemas.microsoft.com/office/drawing/2014/main" id="{DFF35B54-62DD-FC26-A8AD-CCAE99C41550}"/>
              </a:ext>
            </a:extLst>
          </p:cNvPr>
          <p:cNvGrpSpPr/>
          <p:nvPr/>
        </p:nvGrpSpPr>
        <p:grpSpPr>
          <a:xfrm>
            <a:off x="-13235" y="2167755"/>
            <a:ext cx="1914187" cy="1178570"/>
            <a:chOff x="6300845" y="3087325"/>
            <a:chExt cx="1115756" cy="686974"/>
          </a:xfrm>
          <a:solidFill>
            <a:srgbClr val="805F41">
              <a:alpha val="40000"/>
            </a:srgbClr>
          </a:solidFill>
        </p:grpSpPr>
        <p:sp>
          <p:nvSpPr>
            <p:cNvPr id="40" name="任意多边形: 形状 39">
              <a:extLst>
                <a:ext uri="{FF2B5EF4-FFF2-40B4-BE49-F238E27FC236}">
                  <a16:creationId xmlns:a16="http://schemas.microsoft.com/office/drawing/2014/main" id="{5C811DE7-70C2-BC9B-EC95-D29E0C9937B1}"/>
                </a:ext>
              </a:extLst>
            </p:cNvPr>
            <p:cNvSpPr/>
            <p:nvPr/>
          </p:nvSpPr>
          <p:spPr>
            <a:xfrm>
              <a:off x="6665616" y="3087325"/>
              <a:ext cx="123091" cy="79282"/>
            </a:xfrm>
            <a:custGeom>
              <a:avLst/>
              <a:gdLst>
                <a:gd name="connsiteX0" fmla="*/ 44857 w 123091"/>
                <a:gd name="connsiteY0" fmla="*/ 6442 h 79282"/>
                <a:gd name="connsiteX1" fmla="*/ 107485 w 123091"/>
                <a:gd name="connsiteY1" fmla="*/ -80 h 79282"/>
                <a:gd name="connsiteX2" fmla="*/ 123099 w 123091"/>
                <a:gd name="connsiteY2" fmla="*/ 16255 h 79282"/>
                <a:gd name="connsiteX3" fmla="*/ 109245 w 123091"/>
                <a:gd name="connsiteY3" fmla="*/ 17207 h 79282"/>
                <a:gd name="connsiteX4" fmla="*/ 117557 w 123091"/>
                <a:gd name="connsiteY4" fmla="*/ 60643 h 79282"/>
                <a:gd name="connsiteX5" fmla="*/ 99462 w 123091"/>
                <a:gd name="connsiteY5" fmla="*/ 79171 h 79282"/>
                <a:gd name="connsiteX6" fmla="*/ 37411 w 123091"/>
                <a:gd name="connsiteY6" fmla="*/ 59835 h 79282"/>
                <a:gd name="connsiteX7" fmla="*/ 8 w 123091"/>
                <a:gd name="connsiteY7" fmla="*/ 25288 h 79282"/>
                <a:gd name="connsiteX8" fmla="*/ 44857 w 123091"/>
                <a:gd name="connsiteY8" fmla="*/ 6442 h 79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091" h="79282">
                  <a:moveTo>
                    <a:pt x="44857" y="6442"/>
                  </a:moveTo>
                  <a:cubicBezTo>
                    <a:pt x="65637" y="3701"/>
                    <a:pt x="86417" y="-513"/>
                    <a:pt x="107485" y="-80"/>
                  </a:cubicBezTo>
                  <a:cubicBezTo>
                    <a:pt x="116345" y="-138"/>
                    <a:pt x="118712" y="11118"/>
                    <a:pt x="123099" y="16255"/>
                  </a:cubicBezTo>
                  <a:cubicBezTo>
                    <a:pt x="118481" y="16572"/>
                    <a:pt x="113863" y="16890"/>
                    <a:pt x="109245" y="17207"/>
                  </a:cubicBezTo>
                  <a:cubicBezTo>
                    <a:pt x="112045" y="31667"/>
                    <a:pt x="115075" y="46097"/>
                    <a:pt x="117557" y="60643"/>
                  </a:cubicBezTo>
                  <a:cubicBezTo>
                    <a:pt x="111439" y="66732"/>
                    <a:pt x="105320" y="72822"/>
                    <a:pt x="99462" y="79171"/>
                  </a:cubicBezTo>
                  <a:cubicBezTo>
                    <a:pt x="78855" y="72476"/>
                    <a:pt x="57931" y="66732"/>
                    <a:pt x="37411" y="59835"/>
                  </a:cubicBezTo>
                  <a:cubicBezTo>
                    <a:pt x="22721" y="51090"/>
                    <a:pt x="12187" y="37035"/>
                    <a:pt x="8" y="25288"/>
                  </a:cubicBezTo>
                  <a:cubicBezTo>
                    <a:pt x="13485" y="16111"/>
                    <a:pt x="27887" y="6789"/>
                    <a:pt x="44857" y="6442"/>
                  </a:cubicBezTo>
                  <a:close/>
                </a:path>
              </a:pathLst>
            </a:custGeom>
            <a:grpFill/>
            <a:ln w="28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1" name="任意多边形: 形状 40">
              <a:extLst>
                <a:ext uri="{FF2B5EF4-FFF2-40B4-BE49-F238E27FC236}">
                  <a16:creationId xmlns:a16="http://schemas.microsoft.com/office/drawing/2014/main" id="{95393C41-3457-AE3D-C12B-86EDBF7033DD}"/>
                </a:ext>
              </a:extLst>
            </p:cNvPr>
            <p:cNvSpPr/>
            <p:nvPr/>
          </p:nvSpPr>
          <p:spPr>
            <a:xfrm>
              <a:off x="6915500" y="3183684"/>
              <a:ext cx="501101" cy="562563"/>
            </a:xfrm>
            <a:custGeom>
              <a:avLst/>
              <a:gdLst>
                <a:gd name="connsiteX0" fmla="*/ 152423 w 501101"/>
                <a:gd name="connsiteY0" fmla="*/ 18490 h 562563"/>
                <a:gd name="connsiteX1" fmla="*/ 273581 w 501101"/>
                <a:gd name="connsiteY1" fmla="*/ 19327 h 562563"/>
                <a:gd name="connsiteX2" fmla="*/ 213868 w 501101"/>
                <a:gd name="connsiteY2" fmla="*/ 112720 h 562563"/>
                <a:gd name="connsiteX3" fmla="*/ 211848 w 501101"/>
                <a:gd name="connsiteY3" fmla="*/ 146978 h 562563"/>
                <a:gd name="connsiteX4" fmla="*/ 231877 w 501101"/>
                <a:gd name="connsiteY4" fmla="*/ 136935 h 562563"/>
                <a:gd name="connsiteX5" fmla="*/ 299642 w 501101"/>
                <a:gd name="connsiteY5" fmla="*/ 155838 h 562563"/>
                <a:gd name="connsiteX6" fmla="*/ 291792 w 501101"/>
                <a:gd name="connsiteY6" fmla="*/ 181813 h 562563"/>
                <a:gd name="connsiteX7" fmla="*/ 286424 w 501101"/>
                <a:gd name="connsiteY7" fmla="*/ 205335 h 562563"/>
                <a:gd name="connsiteX8" fmla="*/ 158686 w 501101"/>
                <a:gd name="connsiteY8" fmla="*/ 264643 h 562563"/>
                <a:gd name="connsiteX9" fmla="*/ 116549 w 501101"/>
                <a:gd name="connsiteY9" fmla="*/ 280892 h 562563"/>
                <a:gd name="connsiteX10" fmla="*/ 79059 w 501101"/>
                <a:gd name="connsiteY10" fmla="*/ 352640 h 562563"/>
                <a:gd name="connsiteX11" fmla="*/ 63821 w 501101"/>
                <a:gd name="connsiteY11" fmla="*/ 447159 h 562563"/>
                <a:gd name="connsiteX12" fmla="*/ 77616 w 501101"/>
                <a:gd name="connsiteY12" fmla="*/ 508950 h 562563"/>
                <a:gd name="connsiteX13" fmla="*/ 250637 w 501101"/>
                <a:gd name="connsiteY13" fmla="*/ 469468 h 562563"/>
                <a:gd name="connsiteX14" fmla="*/ 328099 w 501101"/>
                <a:gd name="connsiteY14" fmla="*/ 440492 h 562563"/>
                <a:gd name="connsiteX15" fmla="*/ 362963 w 501101"/>
                <a:gd name="connsiteY15" fmla="*/ 359711 h 562563"/>
                <a:gd name="connsiteX16" fmla="*/ 376556 w 501101"/>
                <a:gd name="connsiteY16" fmla="*/ 249520 h 562563"/>
                <a:gd name="connsiteX17" fmla="*/ 381203 w 501101"/>
                <a:gd name="connsiteY17" fmla="*/ 130008 h 562563"/>
                <a:gd name="connsiteX18" fmla="*/ 393237 w 501101"/>
                <a:gd name="connsiteY18" fmla="*/ 125996 h 562563"/>
                <a:gd name="connsiteX19" fmla="*/ 411391 w 501101"/>
                <a:gd name="connsiteY19" fmla="*/ 195435 h 562563"/>
                <a:gd name="connsiteX20" fmla="*/ 429948 w 501101"/>
                <a:gd name="connsiteY20" fmla="*/ 274254 h 562563"/>
                <a:gd name="connsiteX21" fmla="*/ 455346 w 501101"/>
                <a:gd name="connsiteY21" fmla="*/ 310763 h 562563"/>
                <a:gd name="connsiteX22" fmla="*/ 469286 w 501101"/>
                <a:gd name="connsiteY22" fmla="*/ 358412 h 562563"/>
                <a:gd name="connsiteX23" fmla="*/ 501004 w 501101"/>
                <a:gd name="connsiteY23" fmla="*/ 430073 h 562563"/>
                <a:gd name="connsiteX24" fmla="*/ 487295 w 501101"/>
                <a:gd name="connsiteY24" fmla="*/ 493047 h 562563"/>
                <a:gd name="connsiteX25" fmla="*/ 443484 w 501101"/>
                <a:gd name="connsiteY25" fmla="*/ 517579 h 562563"/>
                <a:gd name="connsiteX26" fmla="*/ 333236 w 501101"/>
                <a:gd name="connsiteY26" fmla="*/ 526612 h 562563"/>
                <a:gd name="connsiteX27" fmla="*/ 251156 w 501101"/>
                <a:gd name="connsiteY27" fmla="*/ 548258 h 562563"/>
                <a:gd name="connsiteX28" fmla="*/ 173116 w 501101"/>
                <a:gd name="connsiteY28" fmla="*/ 551866 h 562563"/>
                <a:gd name="connsiteX29" fmla="*/ 69766 w 501101"/>
                <a:gd name="connsiteY29" fmla="*/ 561592 h 562563"/>
                <a:gd name="connsiteX30" fmla="*/ 6215 w 501101"/>
                <a:gd name="connsiteY30" fmla="*/ 510422 h 562563"/>
                <a:gd name="connsiteX31" fmla="*/ 8899 w 501101"/>
                <a:gd name="connsiteY31" fmla="*/ 386378 h 562563"/>
                <a:gd name="connsiteX32" fmla="*/ 5118 w 501101"/>
                <a:gd name="connsiteY32" fmla="*/ 338238 h 562563"/>
                <a:gd name="connsiteX33" fmla="*/ 23531 w 501101"/>
                <a:gd name="connsiteY33" fmla="*/ 303750 h 562563"/>
                <a:gd name="connsiteX34" fmla="*/ 25292 w 501101"/>
                <a:gd name="connsiteY34" fmla="*/ 209202 h 562563"/>
                <a:gd name="connsiteX35" fmla="*/ 43070 w 501101"/>
                <a:gd name="connsiteY35" fmla="*/ 164092 h 562563"/>
                <a:gd name="connsiteX36" fmla="*/ 71180 w 501101"/>
                <a:gd name="connsiteY36" fmla="*/ 140542 h 562563"/>
                <a:gd name="connsiteX37" fmla="*/ 110229 w 501101"/>
                <a:gd name="connsiteY37" fmla="*/ 153905 h 562563"/>
                <a:gd name="connsiteX38" fmla="*/ 119609 w 501101"/>
                <a:gd name="connsiteY38" fmla="*/ 132490 h 562563"/>
                <a:gd name="connsiteX39" fmla="*/ 114443 w 501101"/>
                <a:gd name="connsiteY39" fmla="*/ 106256 h 562563"/>
                <a:gd name="connsiteX40" fmla="*/ 28322 w 501101"/>
                <a:gd name="connsiteY40" fmla="*/ 103860 h 562563"/>
                <a:gd name="connsiteX41" fmla="*/ 19173 w 501101"/>
                <a:gd name="connsiteY41" fmla="*/ 80858 h 562563"/>
                <a:gd name="connsiteX42" fmla="*/ 76318 w 501101"/>
                <a:gd name="connsiteY42" fmla="*/ 47524 h 562563"/>
                <a:gd name="connsiteX43" fmla="*/ 152423 w 501101"/>
                <a:gd name="connsiteY43" fmla="*/ 18490 h 562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01101" h="562563">
                  <a:moveTo>
                    <a:pt x="152423" y="18490"/>
                  </a:moveTo>
                  <a:cubicBezTo>
                    <a:pt x="188066" y="-4974"/>
                    <a:pt x="239121" y="-8120"/>
                    <a:pt x="273581" y="19327"/>
                  </a:cubicBezTo>
                  <a:cubicBezTo>
                    <a:pt x="256495" y="52170"/>
                    <a:pt x="234474" y="82070"/>
                    <a:pt x="213868" y="112720"/>
                  </a:cubicBezTo>
                  <a:cubicBezTo>
                    <a:pt x="206451" y="122677"/>
                    <a:pt x="210635" y="135665"/>
                    <a:pt x="211848" y="146978"/>
                  </a:cubicBezTo>
                  <a:cubicBezTo>
                    <a:pt x="218312" y="143457"/>
                    <a:pt x="224113" y="137396"/>
                    <a:pt x="231877" y="136935"/>
                  </a:cubicBezTo>
                  <a:cubicBezTo>
                    <a:pt x="256120" y="136386"/>
                    <a:pt x="276121" y="152606"/>
                    <a:pt x="299642" y="155838"/>
                  </a:cubicBezTo>
                  <a:cubicBezTo>
                    <a:pt x="296612" y="164323"/>
                    <a:pt x="291272" y="172462"/>
                    <a:pt x="291792" y="181813"/>
                  </a:cubicBezTo>
                  <a:cubicBezTo>
                    <a:pt x="291272" y="189692"/>
                    <a:pt x="293524" y="199649"/>
                    <a:pt x="286424" y="205335"/>
                  </a:cubicBezTo>
                  <a:cubicBezTo>
                    <a:pt x="248212" y="234109"/>
                    <a:pt x="198225" y="238380"/>
                    <a:pt x="158686" y="264643"/>
                  </a:cubicBezTo>
                  <a:cubicBezTo>
                    <a:pt x="144977" y="270733"/>
                    <a:pt x="128700" y="271628"/>
                    <a:pt x="116549" y="280892"/>
                  </a:cubicBezTo>
                  <a:cubicBezTo>
                    <a:pt x="101513" y="303317"/>
                    <a:pt x="90171" y="328108"/>
                    <a:pt x="79059" y="352640"/>
                  </a:cubicBezTo>
                  <a:cubicBezTo>
                    <a:pt x="70488" y="383550"/>
                    <a:pt x="72710" y="416278"/>
                    <a:pt x="63821" y="447159"/>
                  </a:cubicBezTo>
                  <a:cubicBezTo>
                    <a:pt x="58049" y="469151"/>
                    <a:pt x="68525" y="489728"/>
                    <a:pt x="77616" y="508950"/>
                  </a:cubicBezTo>
                  <a:cubicBezTo>
                    <a:pt x="137012" y="504563"/>
                    <a:pt x="192540" y="480810"/>
                    <a:pt x="250637" y="469468"/>
                  </a:cubicBezTo>
                  <a:cubicBezTo>
                    <a:pt x="276900" y="461358"/>
                    <a:pt x="307694" y="461127"/>
                    <a:pt x="328099" y="440492"/>
                  </a:cubicBezTo>
                  <a:cubicBezTo>
                    <a:pt x="349744" y="419077"/>
                    <a:pt x="356238" y="388196"/>
                    <a:pt x="362963" y="359711"/>
                  </a:cubicBezTo>
                  <a:cubicBezTo>
                    <a:pt x="371419" y="323490"/>
                    <a:pt x="372054" y="286260"/>
                    <a:pt x="376556" y="249520"/>
                  </a:cubicBezTo>
                  <a:cubicBezTo>
                    <a:pt x="381953" y="209923"/>
                    <a:pt x="380827" y="169836"/>
                    <a:pt x="381203" y="130008"/>
                  </a:cubicBezTo>
                  <a:cubicBezTo>
                    <a:pt x="385214" y="128651"/>
                    <a:pt x="389197" y="127295"/>
                    <a:pt x="393237" y="125996"/>
                  </a:cubicBezTo>
                  <a:cubicBezTo>
                    <a:pt x="404349" y="147584"/>
                    <a:pt x="408505" y="171539"/>
                    <a:pt x="411391" y="195435"/>
                  </a:cubicBezTo>
                  <a:cubicBezTo>
                    <a:pt x="418202" y="221554"/>
                    <a:pt x="424349" y="247818"/>
                    <a:pt x="429948" y="274254"/>
                  </a:cubicBezTo>
                  <a:cubicBezTo>
                    <a:pt x="433181" y="289492"/>
                    <a:pt x="449603" y="296823"/>
                    <a:pt x="455346" y="310763"/>
                  </a:cubicBezTo>
                  <a:cubicBezTo>
                    <a:pt x="459733" y="326752"/>
                    <a:pt x="457106" y="345251"/>
                    <a:pt x="469286" y="358412"/>
                  </a:cubicBezTo>
                  <a:cubicBezTo>
                    <a:pt x="485188" y="379394"/>
                    <a:pt x="500859" y="402540"/>
                    <a:pt x="501004" y="430073"/>
                  </a:cubicBezTo>
                  <a:cubicBezTo>
                    <a:pt x="499820" y="451401"/>
                    <a:pt x="497569" y="473884"/>
                    <a:pt x="487295" y="493047"/>
                  </a:cubicBezTo>
                  <a:cubicBezTo>
                    <a:pt x="478406" y="508719"/>
                    <a:pt x="459502" y="513106"/>
                    <a:pt x="443484" y="517579"/>
                  </a:cubicBezTo>
                  <a:cubicBezTo>
                    <a:pt x="406946" y="523062"/>
                    <a:pt x="370207" y="527478"/>
                    <a:pt x="333236" y="526612"/>
                  </a:cubicBezTo>
                  <a:cubicBezTo>
                    <a:pt x="306338" y="535444"/>
                    <a:pt x="278920" y="542976"/>
                    <a:pt x="251156" y="548258"/>
                  </a:cubicBezTo>
                  <a:cubicBezTo>
                    <a:pt x="225037" y="547623"/>
                    <a:pt x="199178" y="551404"/>
                    <a:pt x="173116" y="551866"/>
                  </a:cubicBezTo>
                  <a:cubicBezTo>
                    <a:pt x="138368" y="552500"/>
                    <a:pt x="104774" y="565661"/>
                    <a:pt x="69766" y="561592"/>
                  </a:cubicBezTo>
                  <a:cubicBezTo>
                    <a:pt x="43359" y="553511"/>
                    <a:pt x="20876" y="533279"/>
                    <a:pt x="6215" y="510422"/>
                  </a:cubicBezTo>
                  <a:cubicBezTo>
                    <a:pt x="904" y="469699"/>
                    <a:pt x="-5993" y="425946"/>
                    <a:pt x="8899" y="386378"/>
                  </a:cubicBezTo>
                  <a:cubicBezTo>
                    <a:pt x="15421" y="370678"/>
                    <a:pt x="15508" y="352265"/>
                    <a:pt x="5118" y="338238"/>
                  </a:cubicBezTo>
                  <a:cubicBezTo>
                    <a:pt x="11987" y="327242"/>
                    <a:pt x="20732" y="316679"/>
                    <a:pt x="23531" y="303750"/>
                  </a:cubicBezTo>
                  <a:cubicBezTo>
                    <a:pt x="25609" y="272291"/>
                    <a:pt x="26273" y="240718"/>
                    <a:pt x="25292" y="209202"/>
                  </a:cubicBezTo>
                  <a:cubicBezTo>
                    <a:pt x="23098" y="191885"/>
                    <a:pt x="35306" y="178148"/>
                    <a:pt x="43070" y="164092"/>
                  </a:cubicBezTo>
                  <a:cubicBezTo>
                    <a:pt x="48986" y="153472"/>
                    <a:pt x="58020" y="141697"/>
                    <a:pt x="71180" y="140542"/>
                  </a:cubicBezTo>
                  <a:cubicBezTo>
                    <a:pt x="84601" y="143515"/>
                    <a:pt x="97126" y="149691"/>
                    <a:pt x="110229" y="153905"/>
                  </a:cubicBezTo>
                  <a:cubicBezTo>
                    <a:pt x="113837" y="147036"/>
                    <a:pt x="118656" y="140369"/>
                    <a:pt x="119609" y="132490"/>
                  </a:cubicBezTo>
                  <a:cubicBezTo>
                    <a:pt x="118916" y="123572"/>
                    <a:pt x="116521" y="114914"/>
                    <a:pt x="114443" y="106256"/>
                  </a:cubicBezTo>
                  <a:cubicBezTo>
                    <a:pt x="85870" y="104870"/>
                    <a:pt x="56577" y="108824"/>
                    <a:pt x="28322" y="103860"/>
                  </a:cubicBezTo>
                  <a:cubicBezTo>
                    <a:pt x="23964" y="96760"/>
                    <a:pt x="22059" y="88535"/>
                    <a:pt x="19173" y="80858"/>
                  </a:cubicBezTo>
                  <a:cubicBezTo>
                    <a:pt x="38452" y="70180"/>
                    <a:pt x="59030" y="61406"/>
                    <a:pt x="76318" y="47524"/>
                  </a:cubicBezTo>
                  <a:cubicBezTo>
                    <a:pt x="98800" y="31016"/>
                    <a:pt x="126766" y="27206"/>
                    <a:pt x="152423" y="18490"/>
                  </a:cubicBezTo>
                  <a:close/>
                </a:path>
              </a:pathLst>
            </a:custGeom>
            <a:grpFill/>
            <a:ln w="28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2" name="任意多边形: 形状 41">
              <a:extLst>
                <a:ext uri="{FF2B5EF4-FFF2-40B4-BE49-F238E27FC236}">
                  <a16:creationId xmlns:a16="http://schemas.microsoft.com/office/drawing/2014/main" id="{FFB7CB27-3D3A-E637-CC8F-0C7A08AEFAC0}"/>
                </a:ext>
              </a:extLst>
            </p:cNvPr>
            <p:cNvSpPr/>
            <p:nvPr/>
          </p:nvSpPr>
          <p:spPr>
            <a:xfrm>
              <a:off x="6300845" y="3206902"/>
              <a:ext cx="565035" cy="257513"/>
            </a:xfrm>
            <a:custGeom>
              <a:avLst/>
              <a:gdLst>
                <a:gd name="connsiteX0" fmla="*/ 504009 w 565035"/>
                <a:gd name="connsiteY0" fmla="*/ 1652 h 257513"/>
                <a:gd name="connsiteX1" fmla="*/ 565078 w 565035"/>
                <a:gd name="connsiteY1" fmla="*/ 122 h 257513"/>
                <a:gd name="connsiteX2" fmla="*/ 559306 w 565035"/>
                <a:gd name="connsiteY2" fmla="*/ 45087 h 257513"/>
                <a:gd name="connsiteX3" fmla="*/ 504470 w 565035"/>
                <a:gd name="connsiteY3" fmla="*/ 54727 h 257513"/>
                <a:gd name="connsiteX4" fmla="*/ 374078 w 565035"/>
                <a:gd name="connsiteY4" fmla="*/ 111467 h 257513"/>
                <a:gd name="connsiteX5" fmla="*/ 313874 w 565035"/>
                <a:gd name="connsiteY5" fmla="*/ 151324 h 257513"/>
                <a:gd name="connsiteX6" fmla="*/ 303975 w 565035"/>
                <a:gd name="connsiteY6" fmla="*/ 142954 h 257513"/>
                <a:gd name="connsiteX7" fmla="*/ 217479 w 565035"/>
                <a:gd name="connsiteY7" fmla="*/ 197616 h 257513"/>
                <a:gd name="connsiteX8" fmla="*/ 105903 w 565035"/>
                <a:gd name="connsiteY8" fmla="*/ 241110 h 257513"/>
                <a:gd name="connsiteX9" fmla="*/ 41804 w 565035"/>
                <a:gd name="connsiteY9" fmla="*/ 257301 h 257513"/>
                <a:gd name="connsiteX10" fmla="*/ 42 w 565035"/>
                <a:gd name="connsiteY10" fmla="*/ 238714 h 257513"/>
                <a:gd name="connsiteX11" fmla="*/ 6680 w 565035"/>
                <a:gd name="connsiteY11" fmla="*/ 214385 h 257513"/>
                <a:gd name="connsiteX12" fmla="*/ 60967 w 565035"/>
                <a:gd name="connsiteY12" fmla="*/ 205005 h 257513"/>
                <a:gd name="connsiteX13" fmla="*/ 97043 w 565035"/>
                <a:gd name="connsiteY13" fmla="*/ 191989 h 257513"/>
                <a:gd name="connsiteX14" fmla="*/ 209629 w 565035"/>
                <a:gd name="connsiteY14" fmla="*/ 142723 h 257513"/>
                <a:gd name="connsiteX15" fmla="*/ 278000 w 565035"/>
                <a:gd name="connsiteY15" fmla="*/ 112852 h 257513"/>
                <a:gd name="connsiteX16" fmla="*/ 290439 w 565035"/>
                <a:gd name="connsiteY16" fmla="*/ 125263 h 257513"/>
                <a:gd name="connsiteX17" fmla="*/ 306688 w 565035"/>
                <a:gd name="connsiteY17" fmla="*/ 91640 h 257513"/>
                <a:gd name="connsiteX18" fmla="*/ 352172 w 565035"/>
                <a:gd name="connsiteY18" fmla="*/ 73082 h 257513"/>
                <a:gd name="connsiteX19" fmla="*/ 386488 w 565035"/>
                <a:gd name="connsiteY19" fmla="*/ 74410 h 257513"/>
                <a:gd name="connsiteX20" fmla="*/ 408653 w 565035"/>
                <a:gd name="connsiteY20" fmla="*/ 44337 h 257513"/>
                <a:gd name="connsiteX21" fmla="*/ 454166 w 565035"/>
                <a:gd name="connsiteY21" fmla="*/ 34640 h 257513"/>
                <a:gd name="connsiteX22" fmla="*/ 504009 w 565035"/>
                <a:gd name="connsiteY22" fmla="*/ 1652 h 257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65035" h="257513">
                  <a:moveTo>
                    <a:pt x="504009" y="1652"/>
                  </a:moveTo>
                  <a:cubicBezTo>
                    <a:pt x="524240" y="-1003"/>
                    <a:pt x="544731" y="7"/>
                    <a:pt x="565078" y="122"/>
                  </a:cubicBezTo>
                  <a:cubicBezTo>
                    <a:pt x="562567" y="14264"/>
                    <a:pt x="569436" y="32937"/>
                    <a:pt x="559306" y="45087"/>
                  </a:cubicBezTo>
                  <a:cubicBezTo>
                    <a:pt x="542711" y="54092"/>
                    <a:pt x="522191" y="48868"/>
                    <a:pt x="504470" y="54727"/>
                  </a:cubicBezTo>
                  <a:cubicBezTo>
                    <a:pt x="459938" y="70976"/>
                    <a:pt x="414050" y="85290"/>
                    <a:pt x="374078" y="111467"/>
                  </a:cubicBezTo>
                  <a:cubicBezTo>
                    <a:pt x="354308" y="125234"/>
                    <a:pt x="333990" y="138106"/>
                    <a:pt x="313874" y="151324"/>
                  </a:cubicBezTo>
                  <a:cubicBezTo>
                    <a:pt x="310584" y="148495"/>
                    <a:pt x="307294" y="145696"/>
                    <a:pt x="303975" y="142954"/>
                  </a:cubicBezTo>
                  <a:cubicBezTo>
                    <a:pt x="280626" y="168958"/>
                    <a:pt x="248504" y="183128"/>
                    <a:pt x="217479" y="197616"/>
                  </a:cubicBezTo>
                  <a:cubicBezTo>
                    <a:pt x="183452" y="219291"/>
                    <a:pt x="143278" y="227199"/>
                    <a:pt x="105903" y="241110"/>
                  </a:cubicBezTo>
                  <a:cubicBezTo>
                    <a:pt x="84806" y="247170"/>
                    <a:pt x="64200" y="258195"/>
                    <a:pt x="41804" y="257301"/>
                  </a:cubicBezTo>
                  <a:cubicBezTo>
                    <a:pt x="27258" y="252712"/>
                    <a:pt x="13895" y="245006"/>
                    <a:pt x="42" y="238714"/>
                  </a:cubicBezTo>
                  <a:cubicBezTo>
                    <a:pt x="2322" y="230633"/>
                    <a:pt x="4573" y="222523"/>
                    <a:pt x="6680" y="214385"/>
                  </a:cubicBezTo>
                  <a:cubicBezTo>
                    <a:pt x="24776" y="212913"/>
                    <a:pt x="45527" y="216636"/>
                    <a:pt x="60967" y="205005"/>
                  </a:cubicBezTo>
                  <a:cubicBezTo>
                    <a:pt x="71097" y="196347"/>
                    <a:pt x="83883" y="192883"/>
                    <a:pt x="97043" y="191989"/>
                  </a:cubicBezTo>
                  <a:cubicBezTo>
                    <a:pt x="134649" y="175971"/>
                    <a:pt x="174621" y="164513"/>
                    <a:pt x="209629" y="142723"/>
                  </a:cubicBezTo>
                  <a:cubicBezTo>
                    <a:pt x="230553" y="128870"/>
                    <a:pt x="254883" y="122001"/>
                    <a:pt x="278000" y="112852"/>
                  </a:cubicBezTo>
                  <a:cubicBezTo>
                    <a:pt x="282127" y="117037"/>
                    <a:pt x="286225" y="121193"/>
                    <a:pt x="290439" y="125263"/>
                  </a:cubicBezTo>
                  <a:cubicBezTo>
                    <a:pt x="295894" y="114065"/>
                    <a:pt x="301377" y="102895"/>
                    <a:pt x="306688" y="91640"/>
                  </a:cubicBezTo>
                  <a:cubicBezTo>
                    <a:pt x="322879" y="88379"/>
                    <a:pt x="338146" y="81712"/>
                    <a:pt x="352172" y="73082"/>
                  </a:cubicBezTo>
                  <a:cubicBezTo>
                    <a:pt x="363139" y="67281"/>
                    <a:pt x="375694" y="69648"/>
                    <a:pt x="386488" y="74410"/>
                  </a:cubicBezTo>
                  <a:cubicBezTo>
                    <a:pt x="392693" y="63731"/>
                    <a:pt x="395810" y="48868"/>
                    <a:pt x="408653" y="44337"/>
                  </a:cubicBezTo>
                  <a:cubicBezTo>
                    <a:pt x="422679" y="37122"/>
                    <a:pt x="438177" y="30888"/>
                    <a:pt x="454166" y="34640"/>
                  </a:cubicBezTo>
                  <a:cubicBezTo>
                    <a:pt x="467327" y="19315"/>
                    <a:pt x="483979" y="6270"/>
                    <a:pt x="504009" y="1652"/>
                  </a:cubicBezTo>
                  <a:close/>
                </a:path>
              </a:pathLst>
            </a:custGeom>
            <a:grpFill/>
            <a:ln w="28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3" name="任意多边形: 形状 42">
              <a:extLst>
                <a:ext uri="{FF2B5EF4-FFF2-40B4-BE49-F238E27FC236}">
                  <a16:creationId xmlns:a16="http://schemas.microsoft.com/office/drawing/2014/main" id="{7A3265A9-2774-E49F-AFDC-FEC4055030BA}"/>
                </a:ext>
              </a:extLst>
            </p:cNvPr>
            <p:cNvSpPr/>
            <p:nvPr/>
          </p:nvSpPr>
          <p:spPr>
            <a:xfrm>
              <a:off x="6631371" y="3355652"/>
              <a:ext cx="271422" cy="418648"/>
            </a:xfrm>
            <a:custGeom>
              <a:avLst/>
              <a:gdLst>
                <a:gd name="connsiteX0" fmla="*/ 32049 w 271422"/>
                <a:gd name="connsiteY0" fmla="*/ 16170 h 418648"/>
                <a:gd name="connsiteX1" fmla="*/ 119728 w 271422"/>
                <a:gd name="connsiteY1" fmla="*/ 874 h 418648"/>
                <a:gd name="connsiteX2" fmla="*/ 138574 w 271422"/>
                <a:gd name="connsiteY2" fmla="*/ 44858 h 418648"/>
                <a:gd name="connsiteX3" fmla="*/ 68529 w 271422"/>
                <a:gd name="connsiteY3" fmla="*/ 62376 h 418648"/>
                <a:gd name="connsiteX4" fmla="*/ 42526 w 271422"/>
                <a:gd name="connsiteY4" fmla="*/ 104831 h 418648"/>
                <a:gd name="connsiteX5" fmla="*/ 96409 w 271422"/>
                <a:gd name="connsiteY5" fmla="*/ 81569 h 418648"/>
                <a:gd name="connsiteX6" fmla="*/ 142817 w 271422"/>
                <a:gd name="connsiteY6" fmla="*/ 58624 h 418648"/>
                <a:gd name="connsiteX7" fmla="*/ 223511 w 271422"/>
                <a:gd name="connsiteY7" fmla="*/ 35190 h 418648"/>
                <a:gd name="connsiteX8" fmla="*/ 230900 w 271422"/>
                <a:gd name="connsiteY8" fmla="*/ 79577 h 418648"/>
                <a:gd name="connsiteX9" fmla="*/ 217999 w 271422"/>
                <a:gd name="connsiteY9" fmla="*/ 104917 h 418648"/>
                <a:gd name="connsiteX10" fmla="*/ 141807 w 271422"/>
                <a:gd name="connsiteY10" fmla="*/ 133114 h 418648"/>
                <a:gd name="connsiteX11" fmla="*/ 80882 w 271422"/>
                <a:gd name="connsiteY11" fmla="*/ 176434 h 418648"/>
                <a:gd name="connsiteX12" fmla="*/ 53262 w 271422"/>
                <a:gd name="connsiteY12" fmla="*/ 261342 h 418648"/>
                <a:gd name="connsiteX13" fmla="*/ 61545 w 271422"/>
                <a:gd name="connsiteY13" fmla="*/ 292974 h 418648"/>
                <a:gd name="connsiteX14" fmla="*/ 139065 w 271422"/>
                <a:gd name="connsiteY14" fmla="*/ 234098 h 418648"/>
                <a:gd name="connsiteX15" fmla="*/ 229514 w 271422"/>
                <a:gd name="connsiteY15" fmla="*/ 188382 h 418648"/>
                <a:gd name="connsiteX16" fmla="*/ 249803 w 271422"/>
                <a:gd name="connsiteY16" fmla="*/ 205497 h 418648"/>
                <a:gd name="connsiteX17" fmla="*/ 271420 w 271422"/>
                <a:gd name="connsiteY17" fmla="*/ 197243 h 418648"/>
                <a:gd name="connsiteX18" fmla="*/ 262185 w 271422"/>
                <a:gd name="connsiteY18" fmla="*/ 244545 h 418648"/>
                <a:gd name="connsiteX19" fmla="*/ 214622 w 271422"/>
                <a:gd name="connsiteY19" fmla="*/ 327751 h 418648"/>
                <a:gd name="connsiteX20" fmla="*/ 163481 w 271422"/>
                <a:gd name="connsiteY20" fmla="*/ 398604 h 418648"/>
                <a:gd name="connsiteX21" fmla="*/ 123971 w 271422"/>
                <a:gd name="connsiteY21" fmla="*/ 372110 h 418648"/>
                <a:gd name="connsiteX22" fmla="*/ 130233 w 271422"/>
                <a:gd name="connsiteY22" fmla="*/ 305038 h 418648"/>
                <a:gd name="connsiteX23" fmla="*/ 105759 w 271422"/>
                <a:gd name="connsiteY23" fmla="*/ 325096 h 418648"/>
                <a:gd name="connsiteX24" fmla="*/ 115803 w 271422"/>
                <a:gd name="connsiteY24" fmla="*/ 358459 h 418648"/>
                <a:gd name="connsiteX25" fmla="*/ 96957 w 271422"/>
                <a:gd name="connsiteY25" fmla="*/ 418432 h 418648"/>
                <a:gd name="connsiteX26" fmla="*/ 25844 w 271422"/>
                <a:gd name="connsiteY26" fmla="*/ 374448 h 418648"/>
                <a:gd name="connsiteX27" fmla="*/ 11587 w 271422"/>
                <a:gd name="connsiteY27" fmla="*/ 342730 h 418648"/>
                <a:gd name="connsiteX28" fmla="*/ 1543 w 271422"/>
                <a:gd name="connsiteY28" fmla="*/ 307577 h 418648"/>
                <a:gd name="connsiteX29" fmla="*/ 17042 w 271422"/>
                <a:gd name="connsiteY29" fmla="*/ 226969 h 418648"/>
                <a:gd name="connsiteX30" fmla="*/ 49337 w 271422"/>
                <a:gd name="connsiteY30" fmla="*/ 161109 h 418648"/>
                <a:gd name="connsiteX31" fmla="*/ 6883 w 271422"/>
                <a:gd name="connsiteY31" fmla="*/ 127861 h 418648"/>
                <a:gd name="connsiteX32" fmla="*/ 46162 w 271422"/>
                <a:gd name="connsiteY32" fmla="*/ 46647 h 418648"/>
                <a:gd name="connsiteX33" fmla="*/ 32049 w 271422"/>
                <a:gd name="connsiteY33" fmla="*/ 16170 h 41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71422" h="418648">
                  <a:moveTo>
                    <a:pt x="32049" y="16170"/>
                  </a:moveTo>
                  <a:cubicBezTo>
                    <a:pt x="59871" y="5809"/>
                    <a:pt x="89886" y="-3455"/>
                    <a:pt x="119728" y="874"/>
                  </a:cubicBezTo>
                  <a:cubicBezTo>
                    <a:pt x="133293" y="10514"/>
                    <a:pt x="133379" y="30485"/>
                    <a:pt x="138574" y="44858"/>
                  </a:cubicBezTo>
                  <a:cubicBezTo>
                    <a:pt x="115601" y="52535"/>
                    <a:pt x="89973" y="50313"/>
                    <a:pt x="68529" y="62376"/>
                  </a:cubicBezTo>
                  <a:cubicBezTo>
                    <a:pt x="56523" y="74007"/>
                    <a:pt x="47461" y="88813"/>
                    <a:pt x="42526" y="104831"/>
                  </a:cubicBezTo>
                  <a:cubicBezTo>
                    <a:pt x="61198" y="98943"/>
                    <a:pt x="80910" y="94181"/>
                    <a:pt x="96409" y="81569"/>
                  </a:cubicBezTo>
                  <a:cubicBezTo>
                    <a:pt x="109915" y="70255"/>
                    <a:pt x="126453" y="64339"/>
                    <a:pt x="142817" y="58624"/>
                  </a:cubicBezTo>
                  <a:cubicBezTo>
                    <a:pt x="168560" y="47224"/>
                    <a:pt x="196065" y="40933"/>
                    <a:pt x="223511" y="35190"/>
                  </a:cubicBezTo>
                  <a:cubicBezTo>
                    <a:pt x="226340" y="49707"/>
                    <a:pt x="235950" y="64541"/>
                    <a:pt x="230900" y="79577"/>
                  </a:cubicBezTo>
                  <a:cubicBezTo>
                    <a:pt x="227927" y="88409"/>
                    <a:pt x="228273" y="100963"/>
                    <a:pt x="217999" y="104917"/>
                  </a:cubicBezTo>
                  <a:cubicBezTo>
                    <a:pt x="194131" y="118251"/>
                    <a:pt x="167839" y="125524"/>
                    <a:pt x="141807" y="133114"/>
                  </a:cubicBezTo>
                  <a:cubicBezTo>
                    <a:pt x="119266" y="143013"/>
                    <a:pt x="92916" y="153345"/>
                    <a:pt x="80882" y="176434"/>
                  </a:cubicBezTo>
                  <a:cubicBezTo>
                    <a:pt x="64315" y="201283"/>
                    <a:pt x="48788" y="230461"/>
                    <a:pt x="53262" y="261342"/>
                  </a:cubicBezTo>
                  <a:cubicBezTo>
                    <a:pt x="55138" y="272079"/>
                    <a:pt x="58861" y="282382"/>
                    <a:pt x="61545" y="292974"/>
                  </a:cubicBezTo>
                  <a:cubicBezTo>
                    <a:pt x="88674" y="275311"/>
                    <a:pt x="118083" y="259293"/>
                    <a:pt x="139065" y="234098"/>
                  </a:cubicBezTo>
                  <a:cubicBezTo>
                    <a:pt x="168099" y="216868"/>
                    <a:pt x="198316" y="201399"/>
                    <a:pt x="229514" y="188382"/>
                  </a:cubicBezTo>
                  <a:cubicBezTo>
                    <a:pt x="236268" y="194097"/>
                    <a:pt x="243021" y="199811"/>
                    <a:pt x="249803" y="205497"/>
                  </a:cubicBezTo>
                  <a:cubicBezTo>
                    <a:pt x="257019" y="202726"/>
                    <a:pt x="264205" y="199984"/>
                    <a:pt x="271420" y="197243"/>
                  </a:cubicBezTo>
                  <a:cubicBezTo>
                    <a:pt x="270497" y="212885"/>
                    <a:pt x="273960" y="231991"/>
                    <a:pt x="262185" y="244545"/>
                  </a:cubicBezTo>
                  <a:cubicBezTo>
                    <a:pt x="241318" y="269106"/>
                    <a:pt x="229745" y="299698"/>
                    <a:pt x="214622" y="327751"/>
                  </a:cubicBezTo>
                  <a:cubicBezTo>
                    <a:pt x="198027" y="351705"/>
                    <a:pt x="180740" y="375140"/>
                    <a:pt x="163481" y="398604"/>
                  </a:cubicBezTo>
                  <a:cubicBezTo>
                    <a:pt x="149339" y="392082"/>
                    <a:pt x="132109" y="386281"/>
                    <a:pt x="123971" y="372110"/>
                  </a:cubicBezTo>
                  <a:cubicBezTo>
                    <a:pt x="122326" y="349714"/>
                    <a:pt x="128415" y="327376"/>
                    <a:pt x="130233" y="305038"/>
                  </a:cubicBezTo>
                  <a:cubicBezTo>
                    <a:pt x="121691" y="311243"/>
                    <a:pt x="112975" y="317361"/>
                    <a:pt x="105759" y="325096"/>
                  </a:cubicBezTo>
                  <a:cubicBezTo>
                    <a:pt x="106192" y="336986"/>
                    <a:pt x="114649" y="346741"/>
                    <a:pt x="115803" y="358459"/>
                  </a:cubicBezTo>
                  <a:cubicBezTo>
                    <a:pt x="116467" y="380162"/>
                    <a:pt x="105529" y="399297"/>
                    <a:pt x="96957" y="418432"/>
                  </a:cubicBezTo>
                  <a:cubicBezTo>
                    <a:pt x="69106" y="412053"/>
                    <a:pt x="46739" y="392832"/>
                    <a:pt x="25844" y="374448"/>
                  </a:cubicBezTo>
                  <a:cubicBezTo>
                    <a:pt x="16435" y="366424"/>
                    <a:pt x="18109" y="352542"/>
                    <a:pt x="11587" y="342730"/>
                  </a:cubicBezTo>
                  <a:cubicBezTo>
                    <a:pt x="4978" y="332282"/>
                    <a:pt x="-3536" y="320882"/>
                    <a:pt x="1543" y="307577"/>
                  </a:cubicBezTo>
                  <a:cubicBezTo>
                    <a:pt x="6017" y="280593"/>
                    <a:pt x="10519" y="253550"/>
                    <a:pt x="17042" y="226969"/>
                  </a:cubicBezTo>
                  <a:cubicBezTo>
                    <a:pt x="22814" y="202784"/>
                    <a:pt x="39466" y="183505"/>
                    <a:pt x="49337" y="161109"/>
                  </a:cubicBezTo>
                  <a:cubicBezTo>
                    <a:pt x="31934" y="156549"/>
                    <a:pt x="1081" y="154817"/>
                    <a:pt x="6883" y="127861"/>
                  </a:cubicBezTo>
                  <a:cubicBezTo>
                    <a:pt x="158" y="94008"/>
                    <a:pt x="33925" y="73950"/>
                    <a:pt x="46162" y="46647"/>
                  </a:cubicBezTo>
                  <a:cubicBezTo>
                    <a:pt x="44575" y="35536"/>
                    <a:pt x="36436" y="26387"/>
                    <a:pt x="32049" y="16170"/>
                  </a:cubicBezTo>
                  <a:close/>
                </a:path>
              </a:pathLst>
            </a:custGeom>
            <a:grpFill/>
            <a:ln w="28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2FBC1DE5-D10A-664D-4BBE-06F3B75E99E6}"/>
              </a:ext>
            </a:extLst>
          </p:cNvPr>
          <p:cNvGrpSpPr/>
          <p:nvPr/>
        </p:nvGrpSpPr>
        <p:grpSpPr>
          <a:xfrm>
            <a:off x="2620463" y="1023198"/>
            <a:ext cx="762220" cy="1932684"/>
            <a:chOff x="3098581" y="702733"/>
            <a:chExt cx="762220" cy="1932684"/>
          </a:xfrm>
        </p:grpSpPr>
        <p:sp>
          <p:nvSpPr>
            <p:cNvPr id="23" name="缺角矩形 22">
              <a:extLst>
                <a:ext uri="{FF2B5EF4-FFF2-40B4-BE49-F238E27FC236}">
                  <a16:creationId xmlns:a16="http://schemas.microsoft.com/office/drawing/2014/main" id="{2B461159-A5D4-C728-7A73-3F67026D70B5}"/>
                </a:ext>
              </a:extLst>
            </p:cNvPr>
            <p:cNvSpPr/>
            <p:nvPr/>
          </p:nvSpPr>
          <p:spPr>
            <a:xfrm>
              <a:off x="3098581" y="702733"/>
              <a:ext cx="762220" cy="1932684"/>
            </a:xfrm>
            <a:prstGeom prst="plaque">
              <a:avLst>
                <a:gd name="adj" fmla="val 19166"/>
              </a:avLst>
            </a:prstGeom>
            <a:solidFill>
              <a:srgbClr val="DCCBAC"/>
            </a:solidFill>
            <a:ln>
              <a:gradFill flip="none" rotWithShape="1">
                <a:gsLst>
                  <a:gs pos="0">
                    <a:srgbClr val="A08153"/>
                  </a:gs>
                  <a:gs pos="100000">
                    <a:srgbClr val="C4A773"/>
                  </a:gs>
                </a:gsLst>
                <a:lin ang="54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7" name="图形 12">
              <a:extLst>
                <a:ext uri="{FF2B5EF4-FFF2-40B4-BE49-F238E27FC236}">
                  <a16:creationId xmlns:a16="http://schemas.microsoft.com/office/drawing/2014/main" id="{9D746FFD-A94C-F04F-19B3-D04EB9261A85}"/>
                </a:ext>
              </a:extLst>
            </p:cNvPr>
            <p:cNvGrpSpPr/>
            <p:nvPr/>
          </p:nvGrpSpPr>
          <p:grpSpPr>
            <a:xfrm>
              <a:off x="3181130" y="942550"/>
              <a:ext cx="597121" cy="680128"/>
              <a:chOff x="4856855" y="2887582"/>
              <a:chExt cx="953416" cy="1085953"/>
            </a:xfrm>
            <a:solidFill>
              <a:schemeClr val="tx1"/>
            </a:solidFill>
          </p:grpSpPr>
          <p:sp>
            <p:nvSpPr>
              <p:cNvPr id="18" name="任意多边形: 形状 17">
                <a:extLst>
                  <a:ext uri="{FF2B5EF4-FFF2-40B4-BE49-F238E27FC236}">
                    <a16:creationId xmlns:a16="http://schemas.microsoft.com/office/drawing/2014/main" id="{419C7030-CD5E-90E2-F8D4-8D25CA2C6299}"/>
                  </a:ext>
                </a:extLst>
              </p:cNvPr>
              <p:cNvSpPr/>
              <p:nvPr/>
            </p:nvSpPr>
            <p:spPr>
              <a:xfrm>
                <a:off x="4856855" y="2887582"/>
                <a:ext cx="953416" cy="1085953"/>
              </a:xfrm>
              <a:custGeom>
                <a:avLst/>
                <a:gdLst>
                  <a:gd name="connsiteX0" fmla="*/ 532528 w 953416"/>
                  <a:gd name="connsiteY0" fmla="*/ -184 h 1085953"/>
                  <a:gd name="connsiteX1" fmla="*/ 595011 w 953416"/>
                  <a:gd name="connsiteY1" fmla="*/ 27724 h 1085953"/>
                  <a:gd name="connsiteX2" fmla="*/ 625229 w 953416"/>
                  <a:gd name="connsiteY2" fmla="*/ 84811 h 1085953"/>
                  <a:gd name="connsiteX3" fmla="*/ 610077 w 953416"/>
                  <a:gd name="connsiteY3" fmla="*/ 163110 h 1085953"/>
                  <a:gd name="connsiteX4" fmla="*/ 629702 w 953416"/>
                  <a:gd name="connsiteY4" fmla="*/ 271107 h 1085953"/>
                  <a:gd name="connsiteX5" fmla="*/ 710570 w 953416"/>
                  <a:gd name="connsiteY5" fmla="*/ 251452 h 1085953"/>
                  <a:gd name="connsiteX6" fmla="*/ 793054 w 953416"/>
                  <a:gd name="connsiteY6" fmla="*/ 264324 h 1085953"/>
                  <a:gd name="connsiteX7" fmla="*/ 847832 w 953416"/>
                  <a:gd name="connsiteY7" fmla="*/ 292002 h 1085953"/>
                  <a:gd name="connsiteX8" fmla="*/ 809043 w 953416"/>
                  <a:gd name="connsiteY8" fmla="*/ 328136 h 1085953"/>
                  <a:gd name="connsiteX9" fmla="*/ 646355 w 953416"/>
                  <a:gd name="connsiteY9" fmla="*/ 345308 h 1085953"/>
                  <a:gd name="connsiteX10" fmla="*/ 674176 w 953416"/>
                  <a:gd name="connsiteY10" fmla="*/ 420981 h 1085953"/>
                  <a:gd name="connsiteX11" fmla="*/ 772418 w 953416"/>
                  <a:gd name="connsiteY11" fmla="*/ 466176 h 1085953"/>
                  <a:gd name="connsiteX12" fmla="*/ 731407 w 953416"/>
                  <a:gd name="connsiteY12" fmla="*/ 584679 h 1085953"/>
                  <a:gd name="connsiteX13" fmla="*/ 731407 w 953416"/>
                  <a:gd name="connsiteY13" fmla="*/ 609470 h 1085953"/>
                  <a:gd name="connsiteX14" fmla="*/ 806243 w 953416"/>
                  <a:gd name="connsiteY14" fmla="*/ 786358 h 1085953"/>
                  <a:gd name="connsiteX15" fmla="*/ 906419 w 953416"/>
                  <a:gd name="connsiteY15" fmla="*/ 959984 h 1085953"/>
                  <a:gd name="connsiteX16" fmla="*/ 952250 w 953416"/>
                  <a:gd name="connsiteY16" fmla="*/ 1042064 h 1085953"/>
                  <a:gd name="connsiteX17" fmla="*/ 945237 w 953416"/>
                  <a:gd name="connsiteY17" fmla="*/ 1085124 h 1085953"/>
                  <a:gd name="connsiteX18" fmla="*/ 870141 w 953416"/>
                  <a:gd name="connsiteY18" fmla="*/ 1051155 h 1085953"/>
                  <a:gd name="connsiteX19" fmla="*/ 843243 w 953416"/>
                  <a:gd name="connsiteY19" fmla="*/ 1015454 h 1085953"/>
                  <a:gd name="connsiteX20" fmla="*/ 819173 w 953416"/>
                  <a:gd name="connsiteY20" fmla="*/ 962610 h 1085953"/>
                  <a:gd name="connsiteX21" fmla="*/ 810370 w 953416"/>
                  <a:gd name="connsiteY21" fmla="*/ 929161 h 1085953"/>
                  <a:gd name="connsiteX22" fmla="*/ 776545 w 953416"/>
                  <a:gd name="connsiteY22" fmla="*/ 864599 h 1085953"/>
                  <a:gd name="connsiteX23" fmla="*/ 731205 w 953416"/>
                  <a:gd name="connsiteY23" fmla="*/ 771783 h 1085953"/>
                  <a:gd name="connsiteX24" fmla="*/ 679371 w 953416"/>
                  <a:gd name="connsiteY24" fmla="*/ 652848 h 1085953"/>
                  <a:gd name="connsiteX25" fmla="*/ 581678 w 953416"/>
                  <a:gd name="connsiteY25" fmla="*/ 718102 h 1085953"/>
                  <a:gd name="connsiteX26" fmla="*/ 630019 w 953416"/>
                  <a:gd name="connsiteY26" fmla="*/ 768002 h 1085953"/>
                  <a:gd name="connsiteX27" fmla="*/ 609730 w 953416"/>
                  <a:gd name="connsiteY27" fmla="*/ 776458 h 1085953"/>
                  <a:gd name="connsiteX28" fmla="*/ 621332 w 953416"/>
                  <a:gd name="connsiteY28" fmla="*/ 786589 h 1085953"/>
                  <a:gd name="connsiteX29" fmla="*/ 529728 w 953416"/>
                  <a:gd name="connsiteY29" fmla="*/ 802318 h 1085953"/>
                  <a:gd name="connsiteX30" fmla="*/ 410043 w 953416"/>
                  <a:gd name="connsiteY30" fmla="*/ 836806 h 1085953"/>
                  <a:gd name="connsiteX31" fmla="*/ 499684 w 953416"/>
                  <a:gd name="connsiteY31" fmla="*/ 896317 h 1085953"/>
                  <a:gd name="connsiteX32" fmla="*/ 479655 w 953416"/>
                  <a:gd name="connsiteY32" fmla="*/ 954616 h 1085953"/>
                  <a:gd name="connsiteX33" fmla="*/ 425772 w 953416"/>
                  <a:gd name="connsiteY33" fmla="*/ 921339 h 1085953"/>
                  <a:gd name="connsiteX34" fmla="*/ 377661 w 953416"/>
                  <a:gd name="connsiteY34" fmla="*/ 852709 h 1085953"/>
                  <a:gd name="connsiteX35" fmla="*/ 303662 w 953416"/>
                  <a:gd name="connsiteY35" fmla="*/ 878510 h 1085953"/>
                  <a:gd name="connsiteX36" fmla="*/ 315957 w 953416"/>
                  <a:gd name="connsiteY36" fmla="*/ 962755 h 1085953"/>
                  <a:gd name="connsiteX37" fmla="*/ 296331 w 953416"/>
                  <a:gd name="connsiteY37" fmla="*/ 1016955 h 1085953"/>
                  <a:gd name="connsiteX38" fmla="*/ 251626 w 953416"/>
                  <a:gd name="connsiteY38" fmla="*/ 1003160 h 1085953"/>
                  <a:gd name="connsiteX39" fmla="*/ 238610 w 953416"/>
                  <a:gd name="connsiteY39" fmla="*/ 946997 h 1085953"/>
                  <a:gd name="connsiteX40" fmla="*/ 244700 w 953416"/>
                  <a:gd name="connsiteY40" fmla="*/ 899607 h 1085953"/>
                  <a:gd name="connsiteX41" fmla="*/ 157482 w 953416"/>
                  <a:gd name="connsiteY41" fmla="*/ 906188 h 1085953"/>
                  <a:gd name="connsiteX42" fmla="*/ 109343 w 953416"/>
                  <a:gd name="connsiteY42" fmla="*/ 906159 h 1085953"/>
                  <a:gd name="connsiteX43" fmla="*/ 65330 w 953416"/>
                  <a:gd name="connsiteY43" fmla="*/ 903446 h 1085953"/>
                  <a:gd name="connsiteX44" fmla="*/ 18980 w 953416"/>
                  <a:gd name="connsiteY44" fmla="*/ 856865 h 1085953"/>
                  <a:gd name="connsiteX45" fmla="*/ 113932 w 953416"/>
                  <a:gd name="connsiteY45" fmla="*/ 852304 h 1085953"/>
                  <a:gd name="connsiteX46" fmla="*/ 209576 w 953416"/>
                  <a:gd name="connsiteY46" fmla="*/ 825233 h 1085953"/>
                  <a:gd name="connsiteX47" fmla="*/ 345077 w 953416"/>
                  <a:gd name="connsiteY47" fmla="*/ 775823 h 1085953"/>
                  <a:gd name="connsiteX48" fmla="*/ 348627 w 953416"/>
                  <a:gd name="connsiteY48" fmla="*/ 720036 h 1085953"/>
                  <a:gd name="connsiteX49" fmla="*/ 345366 w 953416"/>
                  <a:gd name="connsiteY49" fmla="*/ 701420 h 1085953"/>
                  <a:gd name="connsiteX50" fmla="*/ 256186 w 953416"/>
                  <a:gd name="connsiteY50" fmla="*/ 796719 h 1085953"/>
                  <a:gd name="connsiteX51" fmla="*/ 194944 w 953416"/>
                  <a:gd name="connsiteY51" fmla="*/ 793919 h 1085953"/>
                  <a:gd name="connsiteX52" fmla="*/ 181581 w 953416"/>
                  <a:gd name="connsiteY52" fmla="*/ 763327 h 1085953"/>
                  <a:gd name="connsiteX53" fmla="*/ 176617 w 953416"/>
                  <a:gd name="connsiteY53" fmla="*/ 720757 h 1085953"/>
                  <a:gd name="connsiteX54" fmla="*/ 228913 w 953416"/>
                  <a:gd name="connsiteY54" fmla="*/ 700410 h 1085953"/>
                  <a:gd name="connsiteX55" fmla="*/ 240746 w 953416"/>
                  <a:gd name="connsiteY55" fmla="*/ 738737 h 1085953"/>
                  <a:gd name="connsiteX56" fmla="*/ 277745 w 953416"/>
                  <a:gd name="connsiteY56" fmla="*/ 722979 h 1085953"/>
                  <a:gd name="connsiteX57" fmla="*/ 346751 w 953416"/>
                  <a:gd name="connsiteY57" fmla="*/ 683729 h 1085953"/>
                  <a:gd name="connsiteX58" fmla="*/ 349782 w 953416"/>
                  <a:gd name="connsiteY58" fmla="*/ 667625 h 1085953"/>
                  <a:gd name="connsiteX59" fmla="*/ 293561 w 953416"/>
                  <a:gd name="connsiteY59" fmla="*/ 691983 h 1085953"/>
                  <a:gd name="connsiteX60" fmla="*/ 245623 w 953416"/>
                  <a:gd name="connsiteY60" fmla="*/ 668808 h 1085953"/>
                  <a:gd name="connsiteX61" fmla="*/ 184496 w 953416"/>
                  <a:gd name="connsiteY61" fmla="*/ 544360 h 1085953"/>
                  <a:gd name="connsiteX62" fmla="*/ 183775 w 953416"/>
                  <a:gd name="connsiteY62" fmla="*/ 505975 h 1085953"/>
                  <a:gd name="connsiteX63" fmla="*/ 186083 w 953416"/>
                  <a:gd name="connsiteY63" fmla="*/ 458644 h 1085953"/>
                  <a:gd name="connsiteX64" fmla="*/ 232145 w 953416"/>
                  <a:gd name="connsiteY64" fmla="*/ 444242 h 1085953"/>
                  <a:gd name="connsiteX65" fmla="*/ 213559 w 953416"/>
                  <a:gd name="connsiteY65" fmla="*/ 489438 h 1085953"/>
                  <a:gd name="connsiteX66" fmla="*/ 264354 w 953416"/>
                  <a:gd name="connsiteY66" fmla="*/ 558935 h 1085953"/>
                  <a:gd name="connsiteX67" fmla="*/ 364529 w 953416"/>
                  <a:gd name="connsiteY67" fmla="*/ 508082 h 1085953"/>
                  <a:gd name="connsiteX68" fmla="*/ 359334 w 953416"/>
                  <a:gd name="connsiteY68" fmla="*/ 483262 h 1085953"/>
                  <a:gd name="connsiteX69" fmla="*/ 286490 w 953416"/>
                  <a:gd name="connsiteY69" fmla="*/ 512613 h 1085953"/>
                  <a:gd name="connsiteX70" fmla="*/ 262997 w 953416"/>
                  <a:gd name="connsiteY70" fmla="*/ 515355 h 1085953"/>
                  <a:gd name="connsiteX71" fmla="*/ 239216 w 953416"/>
                  <a:gd name="connsiteY71" fmla="*/ 499626 h 1085953"/>
                  <a:gd name="connsiteX72" fmla="*/ 259419 w 953416"/>
                  <a:gd name="connsiteY72" fmla="*/ 480405 h 1085953"/>
                  <a:gd name="connsiteX73" fmla="*/ 315206 w 953416"/>
                  <a:gd name="connsiteY73" fmla="*/ 463088 h 1085953"/>
                  <a:gd name="connsiteX74" fmla="*/ 367040 w 953416"/>
                  <a:gd name="connsiteY74" fmla="*/ 431746 h 1085953"/>
                  <a:gd name="connsiteX75" fmla="*/ 528603 w 953416"/>
                  <a:gd name="connsiteY75" fmla="*/ 398729 h 1085953"/>
                  <a:gd name="connsiteX76" fmla="*/ 577608 w 953416"/>
                  <a:gd name="connsiteY76" fmla="*/ 423232 h 1085953"/>
                  <a:gd name="connsiteX77" fmla="*/ 589730 w 953416"/>
                  <a:gd name="connsiteY77" fmla="*/ 452064 h 1085953"/>
                  <a:gd name="connsiteX78" fmla="*/ 552009 w 953416"/>
                  <a:gd name="connsiteY78" fmla="*/ 509468 h 1085953"/>
                  <a:gd name="connsiteX79" fmla="*/ 480867 w 953416"/>
                  <a:gd name="connsiteY79" fmla="*/ 608749 h 1085953"/>
                  <a:gd name="connsiteX80" fmla="*/ 442136 w 953416"/>
                  <a:gd name="connsiteY80" fmla="*/ 628230 h 1085953"/>
                  <a:gd name="connsiteX81" fmla="*/ 406291 w 953416"/>
                  <a:gd name="connsiteY81" fmla="*/ 649933 h 1085953"/>
                  <a:gd name="connsiteX82" fmla="*/ 478616 w 953416"/>
                  <a:gd name="connsiteY82" fmla="*/ 637407 h 1085953"/>
                  <a:gd name="connsiteX83" fmla="*/ 574030 w 953416"/>
                  <a:gd name="connsiteY83" fmla="*/ 644825 h 1085953"/>
                  <a:gd name="connsiteX84" fmla="*/ 620524 w 953416"/>
                  <a:gd name="connsiteY84" fmla="*/ 589498 h 1085953"/>
                  <a:gd name="connsiteX85" fmla="*/ 636196 w 953416"/>
                  <a:gd name="connsiteY85" fmla="*/ 545399 h 1085953"/>
                  <a:gd name="connsiteX86" fmla="*/ 612530 w 953416"/>
                  <a:gd name="connsiteY86" fmla="*/ 427763 h 1085953"/>
                  <a:gd name="connsiteX87" fmla="*/ 594607 w 953416"/>
                  <a:gd name="connsiteY87" fmla="*/ 367617 h 1085953"/>
                  <a:gd name="connsiteX88" fmla="*/ 579773 w 953416"/>
                  <a:gd name="connsiteY88" fmla="*/ 370330 h 1085953"/>
                  <a:gd name="connsiteX89" fmla="*/ 578647 w 953416"/>
                  <a:gd name="connsiteY89" fmla="*/ 352061 h 1085953"/>
                  <a:gd name="connsiteX90" fmla="*/ 481531 w 953416"/>
                  <a:gd name="connsiteY90" fmla="*/ 376679 h 1085953"/>
                  <a:gd name="connsiteX91" fmla="*/ 539628 w 953416"/>
                  <a:gd name="connsiteY91" fmla="*/ 346202 h 1085953"/>
                  <a:gd name="connsiteX92" fmla="*/ 448976 w 953416"/>
                  <a:gd name="connsiteY92" fmla="*/ 360344 h 1085953"/>
                  <a:gd name="connsiteX93" fmla="*/ 284383 w 953416"/>
                  <a:gd name="connsiteY93" fmla="*/ 412351 h 1085953"/>
                  <a:gd name="connsiteX94" fmla="*/ 246864 w 953416"/>
                  <a:gd name="connsiteY94" fmla="*/ 428167 h 1085953"/>
                  <a:gd name="connsiteX95" fmla="*/ 121695 w 953416"/>
                  <a:gd name="connsiteY95" fmla="*/ 470506 h 1085953"/>
                  <a:gd name="connsiteX96" fmla="*/ 79789 w 953416"/>
                  <a:gd name="connsiteY96" fmla="*/ 492700 h 1085953"/>
                  <a:gd name="connsiteX97" fmla="*/ 21981 w 953416"/>
                  <a:gd name="connsiteY97" fmla="*/ 487678 h 1085953"/>
                  <a:gd name="connsiteX98" fmla="*/ -184 w 953416"/>
                  <a:gd name="connsiteY98" fmla="*/ 457807 h 1085953"/>
                  <a:gd name="connsiteX99" fmla="*/ 21404 w 953416"/>
                  <a:gd name="connsiteY99" fmla="*/ 433506 h 1085953"/>
                  <a:gd name="connsiteX100" fmla="*/ 18604 w 953416"/>
                  <a:gd name="connsiteY100" fmla="*/ 395525 h 1085953"/>
                  <a:gd name="connsiteX101" fmla="*/ 104696 w 953416"/>
                  <a:gd name="connsiteY101" fmla="*/ 393014 h 1085953"/>
                  <a:gd name="connsiteX102" fmla="*/ 185881 w 953416"/>
                  <a:gd name="connsiteY102" fmla="*/ 374803 h 1085953"/>
                  <a:gd name="connsiteX103" fmla="*/ 315553 w 953416"/>
                  <a:gd name="connsiteY103" fmla="*/ 324182 h 1085953"/>
                  <a:gd name="connsiteX104" fmla="*/ 356939 w 953416"/>
                  <a:gd name="connsiteY104" fmla="*/ 283199 h 1085953"/>
                  <a:gd name="connsiteX105" fmla="*/ 215723 w 953416"/>
                  <a:gd name="connsiteY105" fmla="*/ 242015 h 1085953"/>
                  <a:gd name="connsiteX106" fmla="*/ 377748 w 953416"/>
                  <a:gd name="connsiteY106" fmla="*/ 193818 h 1085953"/>
                  <a:gd name="connsiteX107" fmla="*/ 347502 w 953416"/>
                  <a:gd name="connsiteY107" fmla="*/ 139588 h 1085953"/>
                  <a:gd name="connsiteX108" fmla="*/ 304153 w 953416"/>
                  <a:gd name="connsiteY108" fmla="*/ 82242 h 1085953"/>
                  <a:gd name="connsiteX109" fmla="*/ 326318 w 953416"/>
                  <a:gd name="connsiteY109" fmla="*/ 43915 h 1085953"/>
                  <a:gd name="connsiteX110" fmla="*/ 438442 w 953416"/>
                  <a:gd name="connsiteY110" fmla="*/ 88736 h 1085953"/>
                  <a:gd name="connsiteX111" fmla="*/ 454864 w 953416"/>
                  <a:gd name="connsiteY111" fmla="*/ 153615 h 1085953"/>
                  <a:gd name="connsiteX112" fmla="*/ 503725 w 953416"/>
                  <a:gd name="connsiteY112" fmla="*/ 177742 h 1085953"/>
                  <a:gd name="connsiteX113" fmla="*/ 498010 w 953416"/>
                  <a:gd name="connsiteY113" fmla="*/ 224872 h 1085953"/>
                  <a:gd name="connsiteX114" fmla="*/ 429495 w 953416"/>
                  <a:gd name="connsiteY114" fmla="*/ 313445 h 1085953"/>
                  <a:gd name="connsiteX115" fmla="*/ 578157 w 953416"/>
                  <a:gd name="connsiteY115" fmla="*/ 281872 h 1085953"/>
                  <a:gd name="connsiteX116" fmla="*/ 551403 w 953416"/>
                  <a:gd name="connsiteY116" fmla="*/ 99905 h 1085953"/>
                  <a:gd name="connsiteX117" fmla="*/ 549527 w 953416"/>
                  <a:gd name="connsiteY117" fmla="*/ 40538 h 1085953"/>
                  <a:gd name="connsiteX118" fmla="*/ 532528 w 953416"/>
                  <a:gd name="connsiteY118" fmla="*/ -184 h 1085953"/>
                  <a:gd name="connsiteX119" fmla="*/ 678938 w 953416"/>
                  <a:gd name="connsiteY119" fmla="*/ 433766 h 1085953"/>
                  <a:gd name="connsiteX120" fmla="*/ 682777 w 953416"/>
                  <a:gd name="connsiteY120" fmla="*/ 458326 h 1085953"/>
                  <a:gd name="connsiteX121" fmla="*/ 691464 w 953416"/>
                  <a:gd name="connsiteY121" fmla="*/ 445541 h 1085953"/>
                  <a:gd name="connsiteX122" fmla="*/ 678938 w 953416"/>
                  <a:gd name="connsiteY122" fmla="*/ 433766 h 1085953"/>
                  <a:gd name="connsiteX123" fmla="*/ 420577 w 953416"/>
                  <a:gd name="connsiteY123" fmla="*/ 452612 h 1085953"/>
                  <a:gd name="connsiteX124" fmla="*/ 425368 w 953416"/>
                  <a:gd name="connsiteY124" fmla="*/ 476422 h 1085953"/>
                  <a:gd name="connsiteX125" fmla="*/ 470593 w 953416"/>
                  <a:gd name="connsiteY125" fmla="*/ 468428 h 1085953"/>
                  <a:gd name="connsiteX126" fmla="*/ 497606 w 953416"/>
                  <a:gd name="connsiteY126" fmla="*/ 485109 h 1085953"/>
                  <a:gd name="connsiteX127" fmla="*/ 507275 w 953416"/>
                  <a:gd name="connsiteY127" fmla="*/ 444906 h 1085953"/>
                  <a:gd name="connsiteX128" fmla="*/ 420577 w 953416"/>
                  <a:gd name="connsiteY128" fmla="*/ 452612 h 1085953"/>
                  <a:gd name="connsiteX129" fmla="*/ 431833 w 953416"/>
                  <a:gd name="connsiteY129" fmla="*/ 536424 h 1085953"/>
                  <a:gd name="connsiteX130" fmla="*/ 424156 w 953416"/>
                  <a:gd name="connsiteY130" fmla="*/ 568863 h 1085953"/>
                  <a:gd name="connsiteX131" fmla="*/ 485571 w 953416"/>
                  <a:gd name="connsiteY131" fmla="*/ 503032 h 1085953"/>
                  <a:gd name="connsiteX132" fmla="*/ 431833 w 953416"/>
                  <a:gd name="connsiteY132" fmla="*/ 536424 h 1085953"/>
                  <a:gd name="connsiteX133" fmla="*/ 291021 w 953416"/>
                  <a:gd name="connsiteY133" fmla="*/ 589210 h 1085953"/>
                  <a:gd name="connsiteX134" fmla="*/ 316563 w 953416"/>
                  <a:gd name="connsiteY134" fmla="*/ 582572 h 1085953"/>
                  <a:gd name="connsiteX135" fmla="*/ 291021 w 953416"/>
                  <a:gd name="connsiteY135" fmla="*/ 589210 h 1085953"/>
                  <a:gd name="connsiteX136" fmla="*/ 531316 w 953416"/>
                  <a:gd name="connsiteY136" fmla="*/ 709357 h 1085953"/>
                  <a:gd name="connsiteX137" fmla="*/ 542889 w 953416"/>
                  <a:gd name="connsiteY137" fmla="*/ 720757 h 1085953"/>
                  <a:gd name="connsiteX138" fmla="*/ 543177 w 953416"/>
                  <a:gd name="connsiteY138" fmla="*/ 705259 h 1085953"/>
                  <a:gd name="connsiteX139" fmla="*/ 531316 w 953416"/>
                  <a:gd name="connsiteY139" fmla="*/ 709357 h 1085953"/>
                  <a:gd name="connsiteX140" fmla="*/ 402770 w 953416"/>
                  <a:gd name="connsiteY140" fmla="*/ 718131 h 1085953"/>
                  <a:gd name="connsiteX141" fmla="*/ 390071 w 953416"/>
                  <a:gd name="connsiteY141" fmla="*/ 764019 h 1085953"/>
                  <a:gd name="connsiteX142" fmla="*/ 464907 w 953416"/>
                  <a:gd name="connsiteY142" fmla="*/ 741537 h 1085953"/>
                  <a:gd name="connsiteX143" fmla="*/ 488342 w 953416"/>
                  <a:gd name="connsiteY143" fmla="*/ 730195 h 1085953"/>
                  <a:gd name="connsiteX144" fmla="*/ 402770 w 953416"/>
                  <a:gd name="connsiteY144" fmla="*/ 718131 h 1085953"/>
                  <a:gd name="connsiteX145" fmla="*/ 933519 w 953416"/>
                  <a:gd name="connsiteY145" fmla="*/ 1072166 h 1085953"/>
                  <a:gd name="connsiteX146" fmla="*/ 933519 w 953416"/>
                  <a:gd name="connsiteY146" fmla="*/ 1080882 h 1085953"/>
                  <a:gd name="connsiteX147" fmla="*/ 933519 w 953416"/>
                  <a:gd name="connsiteY147" fmla="*/ 1072166 h 1085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</a:cxnLst>
                <a:rect l="l" t="t" r="r" b="b"/>
                <a:pathLst>
                  <a:path w="953416" h="1085953">
                    <a:moveTo>
                      <a:pt x="532528" y="-184"/>
                    </a:moveTo>
                    <a:cubicBezTo>
                      <a:pt x="555010" y="4693"/>
                      <a:pt x="575906" y="15141"/>
                      <a:pt x="595011" y="27724"/>
                    </a:cubicBezTo>
                    <a:cubicBezTo>
                      <a:pt x="612530" y="40740"/>
                      <a:pt x="629760" y="61347"/>
                      <a:pt x="625229" y="84811"/>
                    </a:cubicBezTo>
                    <a:cubicBezTo>
                      <a:pt x="622689" y="111391"/>
                      <a:pt x="610192" y="136096"/>
                      <a:pt x="610077" y="163110"/>
                    </a:cubicBezTo>
                    <a:cubicBezTo>
                      <a:pt x="605401" y="200311"/>
                      <a:pt x="612328" y="238032"/>
                      <a:pt x="629702" y="271107"/>
                    </a:cubicBezTo>
                    <a:cubicBezTo>
                      <a:pt x="658043" y="270818"/>
                      <a:pt x="684393" y="261063"/>
                      <a:pt x="710570" y="251452"/>
                    </a:cubicBezTo>
                    <a:cubicBezTo>
                      <a:pt x="738363" y="253040"/>
                      <a:pt x="765838" y="258610"/>
                      <a:pt x="793054" y="264324"/>
                    </a:cubicBezTo>
                    <a:cubicBezTo>
                      <a:pt x="814122" y="266691"/>
                      <a:pt x="831410" y="279649"/>
                      <a:pt x="847832" y="292002"/>
                    </a:cubicBezTo>
                    <a:cubicBezTo>
                      <a:pt x="837240" y="306288"/>
                      <a:pt x="828322" y="324730"/>
                      <a:pt x="809043" y="328136"/>
                    </a:cubicBezTo>
                    <a:cubicBezTo>
                      <a:pt x="755852" y="341527"/>
                      <a:pt x="699574" y="331137"/>
                      <a:pt x="646355" y="345308"/>
                    </a:cubicBezTo>
                    <a:cubicBezTo>
                      <a:pt x="654926" y="370792"/>
                      <a:pt x="665028" y="395699"/>
                      <a:pt x="674176" y="420981"/>
                    </a:cubicBezTo>
                    <a:cubicBezTo>
                      <a:pt x="711522" y="423376"/>
                      <a:pt x="745549" y="440519"/>
                      <a:pt x="772418" y="466176"/>
                    </a:cubicBezTo>
                    <a:cubicBezTo>
                      <a:pt x="778277" y="510824"/>
                      <a:pt x="746328" y="545630"/>
                      <a:pt x="731407" y="584679"/>
                    </a:cubicBezTo>
                    <a:cubicBezTo>
                      <a:pt x="726905" y="592471"/>
                      <a:pt x="729272" y="601447"/>
                      <a:pt x="731407" y="609470"/>
                    </a:cubicBezTo>
                    <a:cubicBezTo>
                      <a:pt x="748320" y="671521"/>
                      <a:pt x="780730" y="727684"/>
                      <a:pt x="806243" y="786358"/>
                    </a:cubicBezTo>
                    <a:cubicBezTo>
                      <a:pt x="838712" y="844743"/>
                      <a:pt x="873344" y="901916"/>
                      <a:pt x="906419" y="959984"/>
                    </a:cubicBezTo>
                    <a:cubicBezTo>
                      <a:pt x="921109" y="987661"/>
                      <a:pt x="947170" y="1009855"/>
                      <a:pt x="952250" y="1042064"/>
                    </a:cubicBezTo>
                    <a:cubicBezTo>
                      <a:pt x="956781" y="1057043"/>
                      <a:pt x="944111" y="1070030"/>
                      <a:pt x="945237" y="1085124"/>
                    </a:cubicBezTo>
                    <a:cubicBezTo>
                      <a:pt x="915423" y="1089857"/>
                      <a:pt x="891988" y="1067519"/>
                      <a:pt x="870141" y="1051155"/>
                    </a:cubicBezTo>
                    <a:cubicBezTo>
                      <a:pt x="859318" y="1041169"/>
                      <a:pt x="846302" y="1030664"/>
                      <a:pt x="843243" y="1015454"/>
                    </a:cubicBezTo>
                    <a:cubicBezTo>
                      <a:pt x="838509" y="996522"/>
                      <a:pt x="826763" y="980388"/>
                      <a:pt x="819173" y="962610"/>
                    </a:cubicBezTo>
                    <a:cubicBezTo>
                      <a:pt x="813343" y="952278"/>
                      <a:pt x="816056" y="939551"/>
                      <a:pt x="810370" y="929161"/>
                    </a:cubicBezTo>
                    <a:cubicBezTo>
                      <a:pt x="799403" y="907486"/>
                      <a:pt x="786214" y="886937"/>
                      <a:pt x="776545" y="864599"/>
                    </a:cubicBezTo>
                    <a:cubicBezTo>
                      <a:pt x="762721" y="833025"/>
                      <a:pt x="743817" y="803934"/>
                      <a:pt x="731205" y="771783"/>
                    </a:cubicBezTo>
                    <a:cubicBezTo>
                      <a:pt x="715130" y="731609"/>
                      <a:pt x="687048" y="696139"/>
                      <a:pt x="679371" y="652848"/>
                    </a:cubicBezTo>
                    <a:cubicBezTo>
                      <a:pt x="648750" y="677379"/>
                      <a:pt x="617580" y="701651"/>
                      <a:pt x="581678" y="718102"/>
                    </a:cubicBezTo>
                    <a:cubicBezTo>
                      <a:pt x="596426" y="736486"/>
                      <a:pt x="624507" y="742576"/>
                      <a:pt x="630019" y="768002"/>
                    </a:cubicBezTo>
                    <a:cubicBezTo>
                      <a:pt x="623266" y="770859"/>
                      <a:pt x="616513" y="773717"/>
                      <a:pt x="609730" y="776458"/>
                    </a:cubicBezTo>
                    <a:cubicBezTo>
                      <a:pt x="613569" y="779835"/>
                      <a:pt x="617436" y="783212"/>
                      <a:pt x="621332" y="786589"/>
                    </a:cubicBezTo>
                    <a:cubicBezTo>
                      <a:pt x="591519" y="795507"/>
                      <a:pt x="560638" y="799547"/>
                      <a:pt x="529728" y="802318"/>
                    </a:cubicBezTo>
                    <a:cubicBezTo>
                      <a:pt x="488833" y="809879"/>
                      <a:pt x="450130" y="826012"/>
                      <a:pt x="410043" y="836806"/>
                    </a:cubicBezTo>
                    <a:cubicBezTo>
                      <a:pt x="441241" y="853834"/>
                      <a:pt x="481213" y="863041"/>
                      <a:pt x="499684" y="896317"/>
                    </a:cubicBezTo>
                    <a:cubicBezTo>
                      <a:pt x="513739" y="915942"/>
                      <a:pt x="504648" y="949305"/>
                      <a:pt x="479655" y="954616"/>
                    </a:cubicBezTo>
                    <a:cubicBezTo>
                      <a:pt x="457259" y="954385"/>
                      <a:pt x="440347" y="936203"/>
                      <a:pt x="425772" y="921339"/>
                    </a:cubicBezTo>
                    <a:cubicBezTo>
                      <a:pt x="408398" y="899434"/>
                      <a:pt x="393188" y="875913"/>
                      <a:pt x="377661" y="852709"/>
                    </a:cubicBezTo>
                    <a:cubicBezTo>
                      <a:pt x="352812" y="860818"/>
                      <a:pt x="328078" y="869188"/>
                      <a:pt x="303662" y="878510"/>
                    </a:cubicBezTo>
                    <a:cubicBezTo>
                      <a:pt x="305798" y="906880"/>
                      <a:pt x="311974" y="934644"/>
                      <a:pt x="315957" y="962755"/>
                    </a:cubicBezTo>
                    <a:cubicBezTo>
                      <a:pt x="312782" y="981803"/>
                      <a:pt x="306173" y="1000302"/>
                      <a:pt x="296331" y="1016955"/>
                    </a:cubicBezTo>
                    <a:cubicBezTo>
                      <a:pt x="281353" y="1012943"/>
                      <a:pt x="264440" y="1012511"/>
                      <a:pt x="251626" y="1003160"/>
                    </a:cubicBezTo>
                    <a:cubicBezTo>
                      <a:pt x="240342" y="987171"/>
                      <a:pt x="231799" y="966622"/>
                      <a:pt x="238610" y="946997"/>
                    </a:cubicBezTo>
                    <a:cubicBezTo>
                      <a:pt x="244036" y="931700"/>
                      <a:pt x="245335" y="915654"/>
                      <a:pt x="244700" y="899607"/>
                    </a:cubicBezTo>
                    <a:cubicBezTo>
                      <a:pt x="215752" y="903330"/>
                      <a:pt x="186603" y="904860"/>
                      <a:pt x="157482" y="906188"/>
                    </a:cubicBezTo>
                    <a:cubicBezTo>
                      <a:pt x="141465" y="906620"/>
                      <a:pt x="125187" y="909737"/>
                      <a:pt x="109343" y="906159"/>
                    </a:cubicBezTo>
                    <a:cubicBezTo>
                      <a:pt x="94797" y="902926"/>
                      <a:pt x="79818" y="907515"/>
                      <a:pt x="65330" y="903446"/>
                    </a:cubicBezTo>
                    <a:cubicBezTo>
                      <a:pt x="42155" y="898886"/>
                      <a:pt x="24809" y="879116"/>
                      <a:pt x="18980" y="856865"/>
                    </a:cubicBezTo>
                    <a:cubicBezTo>
                      <a:pt x="50726" y="857903"/>
                      <a:pt x="82300" y="853776"/>
                      <a:pt x="113932" y="852304"/>
                    </a:cubicBezTo>
                    <a:cubicBezTo>
                      <a:pt x="146111" y="844368"/>
                      <a:pt x="177425" y="833285"/>
                      <a:pt x="209576" y="825233"/>
                    </a:cubicBezTo>
                    <a:cubicBezTo>
                      <a:pt x="255667" y="811582"/>
                      <a:pt x="304268" y="802751"/>
                      <a:pt x="345077" y="775823"/>
                    </a:cubicBezTo>
                    <a:cubicBezTo>
                      <a:pt x="334889" y="757468"/>
                      <a:pt x="349608" y="738939"/>
                      <a:pt x="348627" y="720036"/>
                    </a:cubicBezTo>
                    <a:cubicBezTo>
                      <a:pt x="348743" y="713657"/>
                      <a:pt x="346809" y="707539"/>
                      <a:pt x="345366" y="701420"/>
                    </a:cubicBezTo>
                    <a:cubicBezTo>
                      <a:pt x="313042" y="730628"/>
                      <a:pt x="282247" y="761768"/>
                      <a:pt x="256186" y="796719"/>
                    </a:cubicBezTo>
                    <a:cubicBezTo>
                      <a:pt x="236734" y="804309"/>
                      <a:pt x="214598" y="797960"/>
                      <a:pt x="194944" y="793919"/>
                    </a:cubicBezTo>
                    <a:cubicBezTo>
                      <a:pt x="181899" y="790398"/>
                      <a:pt x="180773" y="774525"/>
                      <a:pt x="181581" y="763327"/>
                    </a:cubicBezTo>
                    <a:cubicBezTo>
                      <a:pt x="184207" y="748781"/>
                      <a:pt x="180167" y="734639"/>
                      <a:pt x="176617" y="720757"/>
                    </a:cubicBezTo>
                    <a:cubicBezTo>
                      <a:pt x="193962" y="713773"/>
                      <a:pt x="211250" y="706558"/>
                      <a:pt x="228913" y="700410"/>
                    </a:cubicBezTo>
                    <a:cubicBezTo>
                      <a:pt x="234108" y="711233"/>
                      <a:pt x="224699" y="735361"/>
                      <a:pt x="240746" y="738737"/>
                    </a:cubicBezTo>
                    <a:cubicBezTo>
                      <a:pt x="254483" y="738102"/>
                      <a:pt x="265739" y="728578"/>
                      <a:pt x="277745" y="722979"/>
                    </a:cubicBezTo>
                    <a:cubicBezTo>
                      <a:pt x="300459" y="709386"/>
                      <a:pt x="325827" y="700151"/>
                      <a:pt x="346751" y="683729"/>
                    </a:cubicBezTo>
                    <a:cubicBezTo>
                      <a:pt x="347502" y="679688"/>
                      <a:pt x="349031" y="671636"/>
                      <a:pt x="349782" y="667625"/>
                    </a:cubicBezTo>
                    <a:cubicBezTo>
                      <a:pt x="330358" y="674147"/>
                      <a:pt x="313100" y="685951"/>
                      <a:pt x="293561" y="691983"/>
                    </a:cubicBezTo>
                    <a:cubicBezTo>
                      <a:pt x="273243" y="701190"/>
                      <a:pt x="256908" y="682776"/>
                      <a:pt x="245623" y="668808"/>
                    </a:cubicBezTo>
                    <a:cubicBezTo>
                      <a:pt x="226835" y="626585"/>
                      <a:pt x="208826" y="583842"/>
                      <a:pt x="184496" y="544360"/>
                    </a:cubicBezTo>
                    <a:cubicBezTo>
                      <a:pt x="176415" y="532989"/>
                      <a:pt x="179388" y="518212"/>
                      <a:pt x="183775" y="505975"/>
                    </a:cubicBezTo>
                    <a:cubicBezTo>
                      <a:pt x="189143" y="490766"/>
                      <a:pt x="185506" y="474373"/>
                      <a:pt x="186083" y="458644"/>
                    </a:cubicBezTo>
                    <a:cubicBezTo>
                      <a:pt x="201582" y="454401"/>
                      <a:pt x="216935" y="449524"/>
                      <a:pt x="232145" y="444242"/>
                    </a:cubicBezTo>
                    <a:cubicBezTo>
                      <a:pt x="226142" y="459394"/>
                      <a:pt x="219908" y="474431"/>
                      <a:pt x="213559" y="489438"/>
                    </a:cubicBezTo>
                    <a:cubicBezTo>
                      <a:pt x="231857" y="511574"/>
                      <a:pt x="248942" y="534692"/>
                      <a:pt x="264354" y="558935"/>
                    </a:cubicBezTo>
                    <a:cubicBezTo>
                      <a:pt x="298409" y="543321"/>
                      <a:pt x="330849" y="524504"/>
                      <a:pt x="364529" y="508082"/>
                    </a:cubicBezTo>
                    <a:cubicBezTo>
                      <a:pt x="362971" y="499742"/>
                      <a:pt x="361297" y="491487"/>
                      <a:pt x="359334" y="483262"/>
                    </a:cubicBezTo>
                    <a:cubicBezTo>
                      <a:pt x="334889" y="492642"/>
                      <a:pt x="310733" y="502685"/>
                      <a:pt x="286490" y="512613"/>
                    </a:cubicBezTo>
                    <a:cubicBezTo>
                      <a:pt x="279073" y="514980"/>
                      <a:pt x="270588" y="519482"/>
                      <a:pt x="262997" y="515355"/>
                    </a:cubicBezTo>
                    <a:cubicBezTo>
                      <a:pt x="254483" y="511026"/>
                      <a:pt x="247037" y="504965"/>
                      <a:pt x="239216" y="499626"/>
                    </a:cubicBezTo>
                    <a:cubicBezTo>
                      <a:pt x="244728" y="492267"/>
                      <a:pt x="249115" y="481675"/>
                      <a:pt x="259419" y="480405"/>
                    </a:cubicBezTo>
                    <a:cubicBezTo>
                      <a:pt x="278871" y="477923"/>
                      <a:pt x="298207" y="473305"/>
                      <a:pt x="315206" y="463088"/>
                    </a:cubicBezTo>
                    <a:cubicBezTo>
                      <a:pt x="333562" y="454459"/>
                      <a:pt x="348252" y="439451"/>
                      <a:pt x="367040" y="431746"/>
                    </a:cubicBezTo>
                    <a:cubicBezTo>
                      <a:pt x="420000" y="416911"/>
                      <a:pt x="473998" y="405309"/>
                      <a:pt x="528603" y="398729"/>
                    </a:cubicBezTo>
                    <a:cubicBezTo>
                      <a:pt x="546496" y="402596"/>
                      <a:pt x="562572" y="413073"/>
                      <a:pt x="577608" y="423232"/>
                    </a:cubicBezTo>
                    <a:cubicBezTo>
                      <a:pt x="586440" y="428715"/>
                      <a:pt x="596137" y="441414"/>
                      <a:pt x="589730" y="452064"/>
                    </a:cubicBezTo>
                    <a:cubicBezTo>
                      <a:pt x="577695" y="471545"/>
                      <a:pt x="562918" y="489265"/>
                      <a:pt x="552009" y="509468"/>
                    </a:cubicBezTo>
                    <a:cubicBezTo>
                      <a:pt x="532124" y="545140"/>
                      <a:pt x="505630" y="576453"/>
                      <a:pt x="480867" y="608749"/>
                    </a:cubicBezTo>
                    <a:cubicBezTo>
                      <a:pt x="471661" y="620870"/>
                      <a:pt x="456480" y="625632"/>
                      <a:pt x="442136" y="628230"/>
                    </a:cubicBezTo>
                    <a:cubicBezTo>
                      <a:pt x="428225" y="631433"/>
                      <a:pt x="416796" y="640784"/>
                      <a:pt x="406291" y="649933"/>
                    </a:cubicBezTo>
                    <a:cubicBezTo>
                      <a:pt x="430274" y="645027"/>
                      <a:pt x="454604" y="642112"/>
                      <a:pt x="478616" y="637407"/>
                    </a:cubicBezTo>
                    <a:cubicBezTo>
                      <a:pt x="510623" y="630452"/>
                      <a:pt x="542571" y="639341"/>
                      <a:pt x="574030" y="644825"/>
                    </a:cubicBezTo>
                    <a:cubicBezTo>
                      <a:pt x="588979" y="625921"/>
                      <a:pt x="605228" y="608114"/>
                      <a:pt x="620524" y="589498"/>
                    </a:cubicBezTo>
                    <a:cubicBezTo>
                      <a:pt x="629789" y="576829"/>
                      <a:pt x="640265" y="562167"/>
                      <a:pt x="636196" y="545399"/>
                    </a:cubicBezTo>
                    <a:cubicBezTo>
                      <a:pt x="630481" y="505773"/>
                      <a:pt x="617321" y="467562"/>
                      <a:pt x="612530" y="427763"/>
                    </a:cubicBezTo>
                    <a:cubicBezTo>
                      <a:pt x="608345" y="407243"/>
                      <a:pt x="600062" y="387791"/>
                      <a:pt x="594607" y="367617"/>
                    </a:cubicBezTo>
                    <a:cubicBezTo>
                      <a:pt x="589643" y="368483"/>
                      <a:pt x="584708" y="369378"/>
                      <a:pt x="579773" y="370330"/>
                    </a:cubicBezTo>
                    <a:cubicBezTo>
                      <a:pt x="579542" y="364240"/>
                      <a:pt x="579138" y="358151"/>
                      <a:pt x="578647" y="352061"/>
                    </a:cubicBezTo>
                    <a:cubicBezTo>
                      <a:pt x="545659" y="358064"/>
                      <a:pt x="516308" y="383346"/>
                      <a:pt x="481531" y="376679"/>
                    </a:cubicBezTo>
                    <a:cubicBezTo>
                      <a:pt x="500579" y="365914"/>
                      <a:pt x="520897" y="357516"/>
                      <a:pt x="539628" y="346202"/>
                    </a:cubicBezTo>
                    <a:cubicBezTo>
                      <a:pt x="508602" y="344442"/>
                      <a:pt x="478789" y="353418"/>
                      <a:pt x="448976" y="360344"/>
                    </a:cubicBezTo>
                    <a:cubicBezTo>
                      <a:pt x="392928" y="373707"/>
                      <a:pt x="339016" y="394371"/>
                      <a:pt x="284383" y="412351"/>
                    </a:cubicBezTo>
                    <a:cubicBezTo>
                      <a:pt x="271338" y="416305"/>
                      <a:pt x="258957" y="421933"/>
                      <a:pt x="246864" y="428167"/>
                    </a:cubicBezTo>
                    <a:cubicBezTo>
                      <a:pt x="205276" y="442597"/>
                      <a:pt x="165246" y="462338"/>
                      <a:pt x="121695" y="470506"/>
                    </a:cubicBezTo>
                    <a:cubicBezTo>
                      <a:pt x="105533" y="473161"/>
                      <a:pt x="93787" y="485484"/>
                      <a:pt x="79789" y="492700"/>
                    </a:cubicBezTo>
                    <a:cubicBezTo>
                      <a:pt x="60481" y="495528"/>
                      <a:pt x="40654" y="492815"/>
                      <a:pt x="21981" y="487678"/>
                    </a:cubicBezTo>
                    <a:cubicBezTo>
                      <a:pt x="11995" y="480145"/>
                      <a:pt x="6916" y="467879"/>
                      <a:pt x="-184" y="457807"/>
                    </a:cubicBezTo>
                    <a:cubicBezTo>
                      <a:pt x="7551" y="450274"/>
                      <a:pt x="16555" y="443376"/>
                      <a:pt x="21404" y="433506"/>
                    </a:cubicBezTo>
                    <a:cubicBezTo>
                      <a:pt x="21866" y="420807"/>
                      <a:pt x="19701" y="408166"/>
                      <a:pt x="18604" y="395525"/>
                    </a:cubicBezTo>
                    <a:cubicBezTo>
                      <a:pt x="46773" y="388079"/>
                      <a:pt x="76095" y="388830"/>
                      <a:pt x="104696" y="393014"/>
                    </a:cubicBezTo>
                    <a:cubicBezTo>
                      <a:pt x="133615" y="397690"/>
                      <a:pt x="158204" y="378815"/>
                      <a:pt x="185881" y="374803"/>
                    </a:cubicBezTo>
                    <a:cubicBezTo>
                      <a:pt x="231914" y="366722"/>
                      <a:pt x="275263" y="347443"/>
                      <a:pt x="315553" y="324182"/>
                    </a:cubicBezTo>
                    <a:cubicBezTo>
                      <a:pt x="331109" y="312464"/>
                      <a:pt x="343807" y="297457"/>
                      <a:pt x="356939" y="283199"/>
                    </a:cubicBezTo>
                    <a:cubicBezTo>
                      <a:pt x="307472" y="280284"/>
                      <a:pt x="257716" y="269548"/>
                      <a:pt x="215723" y="242015"/>
                    </a:cubicBezTo>
                    <a:cubicBezTo>
                      <a:pt x="271021" y="230586"/>
                      <a:pt x="323807" y="210210"/>
                      <a:pt x="377748" y="193818"/>
                    </a:cubicBezTo>
                    <a:cubicBezTo>
                      <a:pt x="373043" y="173384"/>
                      <a:pt x="364414" y="152922"/>
                      <a:pt x="347502" y="139588"/>
                    </a:cubicBezTo>
                    <a:cubicBezTo>
                      <a:pt x="328858" y="124494"/>
                      <a:pt x="311599" y="105359"/>
                      <a:pt x="304153" y="82242"/>
                    </a:cubicBezTo>
                    <a:cubicBezTo>
                      <a:pt x="307558" y="67783"/>
                      <a:pt x="318785" y="56412"/>
                      <a:pt x="326318" y="43915"/>
                    </a:cubicBezTo>
                    <a:cubicBezTo>
                      <a:pt x="365482" y="52458"/>
                      <a:pt x="408427" y="59673"/>
                      <a:pt x="438442" y="88736"/>
                    </a:cubicBezTo>
                    <a:cubicBezTo>
                      <a:pt x="447533" y="109284"/>
                      <a:pt x="446581" y="132777"/>
                      <a:pt x="454864" y="153615"/>
                    </a:cubicBezTo>
                    <a:cubicBezTo>
                      <a:pt x="468139" y="167035"/>
                      <a:pt x="486553" y="171710"/>
                      <a:pt x="503725" y="177742"/>
                    </a:cubicBezTo>
                    <a:cubicBezTo>
                      <a:pt x="493826" y="191595"/>
                      <a:pt x="497982" y="209085"/>
                      <a:pt x="498010" y="224872"/>
                    </a:cubicBezTo>
                    <a:cubicBezTo>
                      <a:pt x="468601" y="248942"/>
                      <a:pt x="451949" y="283575"/>
                      <a:pt x="429495" y="313445"/>
                    </a:cubicBezTo>
                    <a:cubicBezTo>
                      <a:pt x="479799" y="307240"/>
                      <a:pt x="529757" y="296995"/>
                      <a:pt x="578157" y="281872"/>
                    </a:cubicBezTo>
                    <a:cubicBezTo>
                      <a:pt x="569556" y="221149"/>
                      <a:pt x="560032" y="160599"/>
                      <a:pt x="551403" y="99905"/>
                    </a:cubicBezTo>
                    <a:cubicBezTo>
                      <a:pt x="548805" y="80193"/>
                      <a:pt x="552730" y="60077"/>
                      <a:pt x="549527" y="40538"/>
                    </a:cubicBezTo>
                    <a:cubicBezTo>
                      <a:pt x="541965" y="27811"/>
                      <a:pt x="535645" y="14390"/>
                      <a:pt x="532528" y="-184"/>
                    </a:cubicBezTo>
                    <a:moveTo>
                      <a:pt x="678938" y="433766"/>
                    </a:moveTo>
                    <a:cubicBezTo>
                      <a:pt x="680266" y="442020"/>
                      <a:pt x="681334" y="450014"/>
                      <a:pt x="682777" y="458326"/>
                    </a:cubicBezTo>
                    <a:cubicBezTo>
                      <a:pt x="685692" y="454084"/>
                      <a:pt x="688578" y="449812"/>
                      <a:pt x="691464" y="445541"/>
                    </a:cubicBezTo>
                    <a:cubicBezTo>
                      <a:pt x="687279" y="441616"/>
                      <a:pt x="683123" y="437691"/>
                      <a:pt x="678938" y="433766"/>
                    </a:cubicBezTo>
                    <a:moveTo>
                      <a:pt x="420577" y="452612"/>
                    </a:moveTo>
                    <a:cubicBezTo>
                      <a:pt x="422135" y="460520"/>
                      <a:pt x="423752" y="468456"/>
                      <a:pt x="425368" y="476422"/>
                    </a:cubicBezTo>
                    <a:cubicBezTo>
                      <a:pt x="440693" y="475239"/>
                      <a:pt x="455354" y="469900"/>
                      <a:pt x="470593" y="468428"/>
                    </a:cubicBezTo>
                    <a:cubicBezTo>
                      <a:pt x="481185" y="470736"/>
                      <a:pt x="488717" y="479510"/>
                      <a:pt x="497606" y="485109"/>
                    </a:cubicBezTo>
                    <a:cubicBezTo>
                      <a:pt x="504533" y="472814"/>
                      <a:pt x="507304" y="458961"/>
                      <a:pt x="507275" y="444906"/>
                    </a:cubicBezTo>
                    <a:cubicBezTo>
                      <a:pt x="478125" y="443001"/>
                      <a:pt x="446465" y="434314"/>
                      <a:pt x="420577" y="452612"/>
                    </a:cubicBezTo>
                    <a:moveTo>
                      <a:pt x="431833" y="536424"/>
                    </a:moveTo>
                    <a:cubicBezTo>
                      <a:pt x="425628" y="545948"/>
                      <a:pt x="426003" y="558127"/>
                      <a:pt x="424156" y="568863"/>
                    </a:cubicBezTo>
                    <a:cubicBezTo>
                      <a:pt x="448976" y="551460"/>
                      <a:pt x="465629" y="525370"/>
                      <a:pt x="485571" y="503032"/>
                    </a:cubicBezTo>
                    <a:cubicBezTo>
                      <a:pt x="465715" y="510478"/>
                      <a:pt x="445859" y="519944"/>
                      <a:pt x="431833" y="536424"/>
                    </a:cubicBezTo>
                    <a:moveTo>
                      <a:pt x="291021" y="589210"/>
                    </a:moveTo>
                    <a:cubicBezTo>
                      <a:pt x="299650" y="587651"/>
                      <a:pt x="308366" y="585804"/>
                      <a:pt x="316563" y="582572"/>
                    </a:cubicBezTo>
                    <a:cubicBezTo>
                      <a:pt x="307847" y="583842"/>
                      <a:pt x="299275" y="586122"/>
                      <a:pt x="291021" y="589210"/>
                    </a:cubicBezTo>
                    <a:moveTo>
                      <a:pt x="531316" y="709357"/>
                    </a:moveTo>
                    <a:cubicBezTo>
                      <a:pt x="535183" y="713138"/>
                      <a:pt x="539022" y="716948"/>
                      <a:pt x="542889" y="720757"/>
                    </a:cubicBezTo>
                    <a:cubicBezTo>
                      <a:pt x="542975" y="715562"/>
                      <a:pt x="543091" y="710396"/>
                      <a:pt x="543177" y="705259"/>
                    </a:cubicBezTo>
                    <a:cubicBezTo>
                      <a:pt x="539224" y="706615"/>
                      <a:pt x="535270" y="707972"/>
                      <a:pt x="531316" y="709357"/>
                    </a:cubicBezTo>
                    <a:moveTo>
                      <a:pt x="402770" y="718131"/>
                    </a:moveTo>
                    <a:cubicBezTo>
                      <a:pt x="398816" y="733514"/>
                      <a:pt x="394054" y="748637"/>
                      <a:pt x="390071" y="764019"/>
                    </a:cubicBezTo>
                    <a:cubicBezTo>
                      <a:pt x="415180" y="757064"/>
                      <a:pt x="440058" y="749300"/>
                      <a:pt x="464907" y="741537"/>
                    </a:cubicBezTo>
                    <a:cubicBezTo>
                      <a:pt x="473479" y="739488"/>
                      <a:pt x="481156" y="735130"/>
                      <a:pt x="488342" y="730195"/>
                    </a:cubicBezTo>
                    <a:cubicBezTo>
                      <a:pt x="460059" y="722979"/>
                      <a:pt x="429524" y="732677"/>
                      <a:pt x="402770" y="718131"/>
                    </a:cubicBezTo>
                    <a:moveTo>
                      <a:pt x="933519" y="1072166"/>
                    </a:moveTo>
                    <a:cubicBezTo>
                      <a:pt x="930431" y="1073840"/>
                      <a:pt x="930431" y="1079179"/>
                      <a:pt x="933519" y="1080882"/>
                    </a:cubicBezTo>
                    <a:cubicBezTo>
                      <a:pt x="938714" y="1081834"/>
                      <a:pt x="938714" y="1071184"/>
                      <a:pt x="933519" y="1072166"/>
                    </a:cubicBezTo>
                    <a:close/>
                  </a:path>
                </a:pathLst>
              </a:custGeom>
              <a:grpFill/>
              <a:ln w="8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任意多边形: 形状 18">
                <a:extLst>
                  <a:ext uri="{FF2B5EF4-FFF2-40B4-BE49-F238E27FC236}">
                    <a16:creationId xmlns:a16="http://schemas.microsoft.com/office/drawing/2014/main" id="{03FCC169-2651-5F0F-8E6B-C0EEE645352D}"/>
                  </a:ext>
                </a:extLst>
              </p:cNvPr>
              <p:cNvSpPr/>
              <p:nvPr/>
            </p:nvSpPr>
            <p:spPr>
              <a:xfrm>
                <a:off x="5657308" y="2999780"/>
                <a:ext cx="146468" cy="83336"/>
              </a:xfrm>
              <a:custGeom>
                <a:avLst/>
                <a:gdLst>
                  <a:gd name="connsiteX0" fmla="*/ -280 w 146468"/>
                  <a:gd name="connsiteY0" fmla="*/ 4887 h 83336"/>
                  <a:gd name="connsiteX1" fmla="*/ 49563 w 146468"/>
                  <a:gd name="connsiteY1" fmla="*/ 3069 h 83336"/>
                  <a:gd name="connsiteX2" fmla="*/ 106072 w 146468"/>
                  <a:gd name="connsiteY2" fmla="*/ 25436 h 83336"/>
                  <a:gd name="connsiteX3" fmla="*/ 146189 w 146468"/>
                  <a:gd name="connsiteY3" fmla="*/ 63185 h 83336"/>
                  <a:gd name="connsiteX4" fmla="*/ 74787 w 146468"/>
                  <a:gd name="connsiteY4" fmla="*/ 73749 h 83336"/>
                  <a:gd name="connsiteX5" fmla="*/ -280 w 146468"/>
                  <a:gd name="connsiteY5" fmla="*/ 4887 h 833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6468" h="83336">
                    <a:moveTo>
                      <a:pt x="-280" y="4887"/>
                    </a:moveTo>
                    <a:cubicBezTo>
                      <a:pt x="16171" y="2636"/>
                      <a:pt x="33314" y="-3973"/>
                      <a:pt x="49563" y="3069"/>
                    </a:cubicBezTo>
                    <a:cubicBezTo>
                      <a:pt x="68582" y="9880"/>
                      <a:pt x="89535" y="13025"/>
                      <a:pt x="106072" y="25436"/>
                    </a:cubicBezTo>
                    <a:cubicBezTo>
                      <a:pt x="121888" y="35162"/>
                      <a:pt x="134009" y="49448"/>
                      <a:pt x="146189" y="63185"/>
                    </a:cubicBezTo>
                    <a:cubicBezTo>
                      <a:pt x="131470" y="86996"/>
                      <a:pt x="96606" y="88410"/>
                      <a:pt x="74787" y="73749"/>
                    </a:cubicBezTo>
                    <a:cubicBezTo>
                      <a:pt x="45609" y="55913"/>
                      <a:pt x="19865" y="32535"/>
                      <a:pt x="-280" y="4887"/>
                    </a:cubicBezTo>
                    <a:close/>
                  </a:path>
                </a:pathLst>
              </a:custGeom>
              <a:grpFill/>
              <a:ln w="8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0" name="任意多边形: 形状 19">
              <a:extLst>
                <a:ext uri="{FF2B5EF4-FFF2-40B4-BE49-F238E27FC236}">
                  <a16:creationId xmlns:a16="http://schemas.microsoft.com/office/drawing/2014/main" id="{DC07D536-6466-F813-2529-2E98D1D86F1D}"/>
                </a:ext>
              </a:extLst>
            </p:cNvPr>
            <p:cNvSpPr/>
            <p:nvPr/>
          </p:nvSpPr>
          <p:spPr>
            <a:xfrm>
              <a:off x="3181130" y="1776932"/>
              <a:ext cx="510834" cy="562075"/>
            </a:xfrm>
            <a:custGeom>
              <a:avLst/>
              <a:gdLst>
                <a:gd name="connsiteX0" fmla="*/ 596166 w 1003935"/>
                <a:gd name="connsiteY0" fmla="*/ 58829 h 1104638"/>
                <a:gd name="connsiteX1" fmla="*/ 717006 w 1003935"/>
                <a:gd name="connsiteY1" fmla="*/ 473 h 1104638"/>
                <a:gd name="connsiteX2" fmla="*/ 795074 w 1003935"/>
                <a:gd name="connsiteY2" fmla="*/ 20704 h 1104638"/>
                <a:gd name="connsiteX3" fmla="*/ 820962 w 1003935"/>
                <a:gd name="connsiteY3" fmla="*/ 113203 h 1104638"/>
                <a:gd name="connsiteX4" fmla="*/ 791294 w 1003935"/>
                <a:gd name="connsiteY4" fmla="*/ 207577 h 1104638"/>
                <a:gd name="connsiteX5" fmla="*/ 740499 w 1003935"/>
                <a:gd name="connsiteY5" fmla="*/ 312717 h 1104638"/>
                <a:gd name="connsiteX6" fmla="*/ 726588 w 1003935"/>
                <a:gd name="connsiteY6" fmla="*/ 351189 h 1104638"/>
                <a:gd name="connsiteX7" fmla="*/ 818134 w 1003935"/>
                <a:gd name="connsiteY7" fmla="*/ 346167 h 1104638"/>
                <a:gd name="connsiteX8" fmla="*/ 969162 w 1003935"/>
                <a:gd name="connsiteY8" fmla="*/ 353497 h 1104638"/>
                <a:gd name="connsiteX9" fmla="*/ 1003911 w 1003935"/>
                <a:gd name="connsiteY9" fmla="*/ 398722 h 1104638"/>
                <a:gd name="connsiteX10" fmla="*/ 970201 w 1003935"/>
                <a:gd name="connsiteY10" fmla="*/ 417828 h 1104638"/>
                <a:gd name="connsiteX11" fmla="*/ 937271 w 1003935"/>
                <a:gd name="connsiteY11" fmla="*/ 428593 h 1104638"/>
                <a:gd name="connsiteX12" fmla="*/ 851526 w 1003935"/>
                <a:gd name="connsiteY12" fmla="*/ 408246 h 1104638"/>
                <a:gd name="connsiteX13" fmla="*/ 749676 w 1003935"/>
                <a:gd name="connsiteY13" fmla="*/ 397625 h 1104638"/>
                <a:gd name="connsiteX14" fmla="*/ 678044 w 1003935"/>
                <a:gd name="connsiteY14" fmla="*/ 415433 h 1104638"/>
                <a:gd name="connsiteX15" fmla="*/ 659458 w 1003935"/>
                <a:gd name="connsiteY15" fmla="*/ 442215 h 1104638"/>
                <a:gd name="connsiteX16" fmla="*/ 619514 w 1003935"/>
                <a:gd name="connsiteY16" fmla="*/ 499302 h 1104638"/>
                <a:gd name="connsiteX17" fmla="*/ 679545 w 1003935"/>
                <a:gd name="connsiteY17" fmla="*/ 528884 h 1104638"/>
                <a:gd name="connsiteX18" fmla="*/ 694783 w 1003935"/>
                <a:gd name="connsiteY18" fmla="*/ 544584 h 1104638"/>
                <a:gd name="connsiteX19" fmla="*/ 700267 w 1003935"/>
                <a:gd name="connsiteY19" fmla="*/ 693217 h 1104638"/>
                <a:gd name="connsiteX20" fmla="*/ 748897 w 1003935"/>
                <a:gd name="connsiteY20" fmla="*/ 689898 h 1104638"/>
                <a:gd name="connsiteX21" fmla="*/ 833228 w 1003935"/>
                <a:gd name="connsiteY21" fmla="*/ 739943 h 1104638"/>
                <a:gd name="connsiteX22" fmla="*/ 823040 w 1003935"/>
                <a:gd name="connsiteY22" fmla="*/ 793479 h 1104638"/>
                <a:gd name="connsiteX23" fmla="*/ 766675 w 1003935"/>
                <a:gd name="connsiteY23" fmla="*/ 837694 h 1104638"/>
                <a:gd name="connsiteX24" fmla="*/ 726126 w 1003935"/>
                <a:gd name="connsiteY24" fmla="*/ 884535 h 1104638"/>
                <a:gd name="connsiteX25" fmla="*/ 732764 w 1003935"/>
                <a:gd name="connsiteY25" fmla="*/ 892530 h 1104638"/>
                <a:gd name="connsiteX26" fmla="*/ 696630 w 1003935"/>
                <a:gd name="connsiteY26" fmla="*/ 919341 h 1104638"/>
                <a:gd name="connsiteX27" fmla="*/ 755593 w 1003935"/>
                <a:gd name="connsiteY27" fmla="*/ 929645 h 1104638"/>
                <a:gd name="connsiteX28" fmla="*/ 804598 w 1003935"/>
                <a:gd name="connsiteY28" fmla="*/ 935070 h 1104638"/>
                <a:gd name="connsiteX29" fmla="*/ 858222 w 1003935"/>
                <a:gd name="connsiteY29" fmla="*/ 960122 h 1104638"/>
                <a:gd name="connsiteX30" fmla="*/ 843474 w 1003935"/>
                <a:gd name="connsiteY30" fmla="*/ 967365 h 1104638"/>
                <a:gd name="connsiteX31" fmla="*/ 872335 w 1003935"/>
                <a:gd name="connsiteY31" fmla="*/ 963671 h 1104638"/>
                <a:gd name="connsiteX32" fmla="*/ 867197 w 1003935"/>
                <a:gd name="connsiteY32" fmla="*/ 982056 h 1104638"/>
                <a:gd name="connsiteX33" fmla="*/ 880733 w 1003935"/>
                <a:gd name="connsiteY33" fmla="*/ 976283 h 1104638"/>
                <a:gd name="connsiteX34" fmla="*/ 895106 w 1003935"/>
                <a:gd name="connsiteY34" fmla="*/ 1011580 h 1104638"/>
                <a:gd name="connsiteX35" fmla="*/ 877674 w 1003935"/>
                <a:gd name="connsiteY35" fmla="*/ 1023788 h 1104638"/>
                <a:gd name="connsiteX36" fmla="*/ 896174 w 1003935"/>
                <a:gd name="connsiteY36" fmla="*/ 1025607 h 1104638"/>
                <a:gd name="connsiteX37" fmla="*/ 886390 w 1003935"/>
                <a:gd name="connsiteY37" fmla="*/ 1087946 h 1104638"/>
                <a:gd name="connsiteX38" fmla="*/ 873489 w 1003935"/>
                <a:gd name="connsiteY38" fmla="*/ 1094411 h 1104638"/>
                <a:gd name="connsiteX39" fmla="*/ 874845 w 1003935"/>
                <a:gd name="connsiteY39" fmla="*/ 1080240 h 1104638"/>
                <a:gd name="connsiteX40" fmla="*/ 838365 w 1003935"/>
                <a:gd name="connsiteY40" fmla="*/ 1104454 h 1104638"/>
                <a:gd name="connsiteX41" fmla="*/ 796315 w 1003935"/>
                <a:gd name="connsiteY41" fmla="*/ 1100645 h 1104638"/>
                <a:gd name="connsiteX42" fmla="*/ 702172 w 1003935"/>
                <a:gd name="connsiteY42" fmla="*/ 1079345 h 1104638"/>
                <a:gd name="connsiteX43" fmla="*/ 673888 w 1003935"/>
                <a:gd name="connsiteY43" fmla="*/ 1082318 h 1104638"/>
                <a:gd name="connsiteX44" fmla="*/ 638995 w 1003935"/>
                <a:gd name="connsiteY44" fmla="*/ 1072361 h 1104638"/>
                <a:gd name="connsiteX45" fmla="*/ 553712 w 1003935"/>
                <a:gd name="connsiteY45" fmla="*/ 1029705 h 1104638"/>
                <a:gd name="connsiteX46" fmla="*/ 542658 w 1003935"/>
                <a:gd name="connsiteY46" fmla="*/ 990974 h 1104638"/>
                <a:gd name="connsiteX47" fmla="*/ 584939 w 1003935"/>
                <a:gd name="connsiteY47" fmla="*/ 861100 h 1104638"/>
                <a:gd name="connsiteX48" fmla="*/ 592068 w 1003935"/>
                <a:gd name="connsiteY48" fmla="*/ 781358 h 1104638"/>
                <a:gd name="connsiteX49" fmla="*/ 463695 w 1003935"/>
                <a:gd name="connsiteY49" fmla="*/ 762599 h 1104638"/>
                <a:gd name="connsiteX50" fmla="*/ 433940 w 1003935"/>
                <a:gd name="connsiteY50" fmla="*/ 763205 h 1104638"/>
                <a:gd name="connsiteX51" fmla="*/ 437749 w 1003935"/>
                <a:gd name="connsiteY51" fmla="*/ 740405 h 1104638"/>
                <a:gd name="connsiteX52" fmla="*/ 518559 w 1003935"/>
                <a:gd name="connsiteY52" fmla="*/ 721934 h 1104638"/>
                <a:gd name="connsiteX53" fmla="*/ 594117 w 1003935"/>
                <a:gd name="connsiteY53" fmla="*/ 706378 h 1104638"/>
                <a:gd name="connsiteX54" fmla="*/ 590509 w 1003935"/>
                <a:gd name="connsiteY54" fmla="*/ 535349 h 1104638"/>
                <a:gd name="connsiteX55" fmla="*/ 497635 w 1003935"/>
                <a:gd name="connsiteY55" fmla="*/ 595091 h 1104638"/>
                <a:gd name="connsiteX56" fmla="*/ 460780 w 1003935"/>
                <a:gd name="connsiteY56" fmla="*/ 616188 h 1104638"/>
                <a:gd name="connsiteX57" fmla="*/ 392149 w 1003935"/>
                <a:gd name="connsiteY57" fmla="*/ 651138 h 1104638"/>
                <a:gd name="connsiteX58" fmla="*/ 337487 w 1003935"/>
                <a:gd name="connsiteY58" fmla="*/ 702712 h 1104638"/>
                <a:gd name="connsiteX59" fmla="*/ 275408 w 1003935"/>
                <a:gd name="connsiteY59" fmla="*/ 738673 h 1104638"/>
                <a:gd name="connsiteX60" fmla="*/ 194020 w 1003935"/>
                <a:gd name="connsiteY60" fmla="*/ 783205 h 1104638"/>
                <a:gd name="connsiteX61" fmla="*/ 166920 w 1003935"/>
                <a:gd name="connsiteY61" fmla="*/ 781791 h 1104638"/>
                <a:gd name="connsiteX62" fmla="*/ 137626 w 1003935"/>
                <a:gd name="connsiteY62" fmla="*/ 775038 h 1104638"/>
                <a:gd name="connsiteX63" fmla="*/ 142966 w 1003935"/>
                <a:gd name="connsiteY63" fmla="*/ 762310 h 1104638"/>
                <a:gd name="connsiteX64" fmla="*/ 126255 w 1003935"/>
                <a:gd name="connsiteY64" fmla="*/ 760174 h 1104638"/>
                <a:gd name="connsiteX65" fmla="*/ 129488 w 1003935"/>
                <a:gd name="connsiteY65" fmla="*/ 774172 h 1104638"/>
                <a:gd name="connsiteX66" fmla="*/ 78664 w 1003935"/>
                <a:gd name="connsiteY66" fmla="*/ 720317 h 1104638"/>
                <a:gd name="connsiteX67" fmla="*/ 91998 w 1003935"/>
                <a:gd name="connsiteY67" fmla="*/ 699018 h 1104638"/>
                <a:gd name="connsiteX68" fmla="*/ 66889 w 1003935"/>
                <a:gd name="connsiteY68" fmla="*/ 694660 h 1104638"/>
                <a:gd name="connsiteX69" fmla="*/ 87611 w 1003935"/>
                <a:gd name="connsiteY69" fmla="*/ 688571 h 1104638"/>
                <a:gd name="connsiteX70" fmla="*/ 211019 w 1003935"/>
                <a:gd name="connsiteY70" fmla="*/ 674314 h 1104638"/>
                <a:gd name="connsiteX71" fmla="*/ 292378 w 1003935"/>
                <a:gd name="connsiteY71" fmla="*/ 629983 h 1104638"/>
                <a:gd name="connsiteX72" fmla="*/ 339392 w 1003935"/>
                <a:gd name="connsiteY72" fmla="*/ 598467 h 1104638"/>
                <a:gd name="connsiteX73" fmla="*/ 381096 w 1003935"/>
                <a:gd name="connsiteY73" fmla="*/ 570934 h 1104638"/>
                <a:gd name="connsiteX74" fmla="*/ 469179 w 1003935"/>
                <a:gd name="connsiteY74" fmla="*/ 500052 h 1104638"/>
                <a:gd name="connsiteX75" fmla="*/ 478674 w 1003935"/>
                <a:gd name="connsiteY75" fmla="*/ 482851 h 1104638"/>
                <a:gd name="connsiteX76" fmla="*/ 340085 w 1003935"/>
                <a:gd name="connsiteY76" fmla="*/ 524324 h 1104638"/>
                <a:gd name="connsiteX77" fmla="*/ 237773 w 1003935"/>
                <a:gd name="connsiteY77" fmla="*/ 566172 h 1104638"/>
                <a:gd name="connsiteX78" fmla="*/ 19442 w 1003935"/>
                <a:gd name="connsiteY78" fmla="*/ 594398 h 1104638"/>
                <a:gd name="connsiteX79" fmla="*/ 682 w 1003935"/>
                <a:gd name="connsiteY79" fmla="*/ 539822 h 1104638"/>
                <a:gd name="connsiteX80" fmla="*/ 11967 w 1003935"/>
                <a:gd name="connsiteY80" fmla="*/ 502967 h 1104638"/>
                <a:gd name="connsiteX81" fmla="*/ 31073 w 1003935"/>
                <a:gd name="connsiteY81" fmla="*/ 512405 h 1104638"/>
                <a:gd name="connsiteX82" fmla="*/ 104061 w 1003935"/>
                <a:gd name="connsiteY82" fmla="*/ 497974 h 1104638"/>
                <a:gd name="connsiteX83" fmla="*/ 202419 w 1003935"/>
                <a:gd name="connsiteY83" fmla="*/ 475982 h 1104638"/>
                <a:gd name="connsiteX84" fmla="*/ 255003 w 1003935"/>
                <a:gd name="connsiteY84" fmla="*/ 464669 h 1104638"/>
                <a:gd name="connsiteX85" fmla="*/ 348627 w 1003935"/>
                <a:gd name="connsiteY85" fmla="*/ 440339 h 1104638"/>
                <a:gd name="connsiteX86" fmla="*/ 472786 w 1003935"/>
                <a:gd name="connsiteY86" fmla="*/ 406111 h 1104638"/>
                <a:gd name="connsiteX87" fmla="*/ 567421 w 1003935"/>
                <a:gd name="connsiteY87" fmla="*/ 384869 h 1104638"/>
                <a:gd name="connsiteX88" fmla="*/ 629789 w 1003935"/>
                <a:gd name="connsiteY88" fmla="*/ 314564 h 1104638"/>
                <a:gd name="connsiteX89" fmla="*/ 717150 w 1003935"/>
                <a:gd name="connsiteY89" fmla="*/ 112654 h 1104638"/>
                <a:gd name="connsiteX90" fmla="*/ 629847 w 1003935"/>
                <a:gd name="connsiteY90" fmla="*/ 82062 h 1104638"/>
                <a:gd name="connsiteX91" fmla="*/ 596224 w 1003935"/>
                <a:gd name="connsiteY91" fmla="*/ 65554 h 1104638"/>
                <a:gd name="connsiteX92" fmla="*/ 596166 w 1003935"/>
                <a:gd name="connsiteY92" fmla="*/ 58829 h 1104638"/>
                <a:gd name="connsiteX93" fmla="*/ 522369 w 1003935"/>
                <a:gd name="connsiteY93" fmla="*/ 433903 h 1104638"/>
                <a:gd name="connsiteX94" fmla="*/ 524014 w 1003935"/>
                <a:gd name="connsiteY94" fmla="*/ 437626 h 1104638"/>
                <a:gd name="connsiteX95" fmla="*/ 522369 w 1003935"/>
                <a:gd name="connsiteY95" fmla="*/ 433903 h 1104638"/>
                <a:gd name="connsiteX96" fmla="*/ 456134 w 1003935"/>
                <a:gd name="connsiteY96" fmla="*/ 454250 h 1104638"/>
                <a:gd name="connsiteX97" fmla="*/ 463666 w 1003935"/>
                <a:gd name="connsiteY97" fmla="*/ 455953 h 1104638"/>
                <a:gd name="connsiteX98" fmla="*/ 456134 w 1003935"/>
                <a:gd name="connsiteY98" fmla="*/ 454250 h 1104638"/>
                <a:gd name="connsiteX99" fmla="*/ 160311 w 1003935"/>
                <a:gd name="connsiteY99" fmla="*/ 766350 h 1104638"/>
                <a:gd name="connsiteX100" fmla="*/ 159849 w 1003935"/>
                <a:gd name="connsiteY100" fmla="*/ 773219 h 1104638"/>
                <a:gd name="connsiteX101" fmla="*/ 160311 w 1003935"/>
                <a:gd name="connsiteY101" fmla="*/ 766350 h 1104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1003935" h="1104638">
                  <a:moveTo>
                    <a:pt x="596166" y="58829"/>
                  </a:moveTo>
                  <a:cubicBezTo>
                    <a:pt x="628779" y="27631"/>
                    <a:pt x="670425" y="963"/>
                    <a:pt x="717006" y="473"/>
                  </a:cubicBezTo>
                  <a:cubicBezTo>
                    <a:pt x="743645" y="-1663"/>
                    <a:pt x="775074" y="501"/>
                    <a:pt x="795074" y="20704"/>
                  </a:cubicBezTo>
                  <a:cubicBezTo>
                    <a:pt x="823242" y="41830"/>
                    <a:pt x="818192" y="82149"/>
                    <a:pt x="820962" y="113203"/>
                  </a:cubicBezTo>
                  <a:cubicBezTo>
                    <a:pt x="824512" y="147749"/>
                    <a:pt x="803444" y="176985"/>
                    <a:pt x="791294" y="207577"/>
                  </a:cubicBezTo>
                  <a:cubicBezTo>
                    <a:pt x="775882" y="243307"/>
                    <a:pt x="765983" y="282269"/>
                    <a:pt x="740499" y="312717"/>
                  </a:cubicBezTo>
                  <a:cubicBezTo>
                    <a:pt x="731119" y="323511"/>
                    <a:pt x="719777" y="336181"/>
                    <a:pt x="726588" y="351189"/>
                  </a:cubicBezTo>
                  <a:cubicBezTo>
                    <a:pt x="756949" y="346629"/>
                    <a:pt x="787397" y="344002"/>
                    <a:pt x="818134" y="346167"/>
                  </a:cubicBezTo>
                  <a:cubicBezTo>
                    <a:pt x="868294" y="343021"/>
                    <a:pt x="921282" y="332746"/>
                    <a:pt x="969162" y="353497"/>
                  </a:cubicBezTo>
                  <a:cubicBezTo>
                    <a:pt x="989192" y="359847"/>
                    <a:pt x="999697" y="379587"/>
                    <a:pt x="1003911" y="398722"/>
                  </a:cubicBezTo>
                  <a:cubicBezTo>
                    <a:pt x="989971" y="399357"/>
                    <a:pt x="979812" y="408795"/>
                    <a:pt x="970201" y="417828"/>
                  </a:cubicBezTo>
                  <a:cubicBezTo>
                    <a:pt x="959927" y="422734"/>
                    <a:pt x="948931" y="428276"/>
                    <a:pt x="937271" y="428593"/>
                  </a:cubicBezTo>
                  <a:cubicBezTo>
                    <a:pt x="907920" y="425101"/>
                    <a:pt x="881166" y="410382"/>
                    <a:pt x="851526" y="408246"/>
                  </a:cubicBezTo>
                  <a:cubicBezTo>
                    <a:pt x="816864" y="410353"/>
                    <a:pt x="784482" y="390035"/>
                    <a:pt x="749676" y="397625"/>
                  </a:cubicBezTo>
                  <a:cubicBezTo>
                    <a:pt x="726126" y="404898"/>
                    <a:pt x="701825" y="409141"/>
                    <a:pt x="678044" y="415433"/>
                  </a:cubicBezTo>
                  <a:cubicBezTo>
                    <a:pt x="669386" y="422186"/>
                    <a:pt x="665432" y="433240"/>
                    <a:pt x="659458" y="442215"/>
                  </a:cubicBezTo>
                  <a:cubicBezTo>
                    <a:pt x="648924" y="463082"/>
                    <a:pt x="634205" y="481293"/>
                    <a:pt x="619514" y="499302"/>
                  </a:cubicBezTo>
                  <a:cubicBezTo>
                    <a:pt x="639601" y="508941"/>
                    <a:pt x="660064" y="517975"/>
                    <a:pt x="679545" y="528884"/>
                  </a:cubicBezTo>
                  <a:cubicBezTo>
                    <a:pt x="685519" y="532925"/>
                    <a:pt x="692936" y="537023"/>
                    <a:pt x="694783" y="544584"/>
                  </a:cubicBezTo>
                  <a:cubicBezTo>
                    <a:pt x="704683" y="593417"/>
                    <a:pt x="707367" y="643808"/>
                    <a:pt x="700267" y="693217"/>
                  </a:cubicBezTo>
                  <a:cubicBezTo>
                    <a:pt x="716256" y="692727"/>
                    <a:pt x="733139" y="683405"/>
                    <a:pt x="748897" y="689898"/>
                  </a:cubicBezTo>
                  <a:cubicBezTo>
                    <a:pt x="779692" y="701327"/>
                    <a:pt x="808639" y="718095"/>
                    <a:pt x="833228" y="739943"/>
                  </a:cubicBezTo>
                  <a:cubicBezTo>
                    <a:pt x="831901" y="757692"/>
                    <a:pt x="836490" y="778934"/>
                    <a:pt x="823040" y="793479"/>
                  </a:cubicBezTo>
                  <a:cubicBezTo>
                    <a:pt x="805493" y="809699"/>
                    <a:pt x="785175" y="822687"/>
                    <a:pt x="766675" y="837694"/>
                  </a:cubicBezTo>
                  <a:cubicBezTo>
                    <a:pt x="756776" y="856223"/>
                    <a:pt x="742288" y="871259"/>
                    <a:pt x="726126" y="884535"/>
                  </a:cubicBezTo>
                  <a:cubicBezTo>
                    <a:pt x="728319" y="887190"/>
                    <a:pt x="730542" y="889846"/>
                    <a:pt x="732764" y="892530"/>
                  </a:cubicBezTo>
                  <a:cubicBezTo>
                    <a:pt x="717843" y="897061"/>
                    <a:pt x="706154" y="907451"/>
                    <a:pt x="696630" y="919341"/>
                  </a:cubicBezTo>
                  <a:cubicBezTo>
                    <a:pt x="713254" y="932675"/>
                    <a:pt x="735881" y="928634"/>
                    <a:pt x="755593" y="929645"/>
                  </a:cubicBezTo>
                  <a:cubicBezTo>
                    <a:pt x="771957" y="930712"/>
                    <a:pt x="788667" y="930741"/>
                    <a:pt x="804598" y="935070"/>
                  </a:cubicBezTo>
                  <a:cubicBezTo>
                    <a:pt x="822954" y="942314"/>
                    <a:pt x="840213" y="952040"/>
                    <a:pt x="858222" y="960122"/>
                  </a:cubicBezTo>
                  <a:cubicBezTo>
                    <a:pt x="853258" y="962459"/>
                    <a:pt x="848351" y="964884"/>
                    <a:pt x="843474" y="967365"/>
                  </a:cubicBezTo>
                  <a:cubicBezTo>
                    <a:pt x="853084" y="966355"/>
                    <a:pt x="862724" y="964941"/>
                    <a:pt x="872335" y="963671"/>
                  </a:cubicBezTo>
                  <a:cubicBezTo>
                    <a:pt x="870574" y="969790"/>
                    <a:pt x="868871" y="975908"/>
                    <a:pt x="867197" y="982056"/>
                  </a:cubicBezTo>
                  <a:cubicBezTo>
                    <a:pt x="871700" y="980122"/>
                    <a:pt x="876202" y="978188"/>
                    <a:pt x="880733" y="976283"/>
                  </a:cubicBezTo>
                  <a:cubicBezTo>
                    <a:pt x="885033" y="988232"/>
                    <a:pt x="889680" y="1000065"/>
                    <a:pt x="895106" y="1011580"/>
                  </a:cubicBezTo>
                  <a:cubicBezTo>
                    <a:pt x="889131" y="1015419"/>
                    <a:pt x="883359" y="1019517"/>
                    <a:pt x="877674" y="1023788"/>
                  </a:cubicBezTo>
                  <a:cubicBezTo>
                    <a:pt x="882291" y="1024250"/>
                    <a:pt x="891527" y="1025174"/>
                    <a:pt x="896174" y="1025607"/>
                  </a:cubicBezTo>
                  <a:cubicBezTo>
                    <a:pt x="887256" y="1045116"/>
                    <a:pt x="883908" y="1066646"/>
                    <a:pt x="886390" y="1087946"/>
                  </a:cubicBezTo>
                  <a:cubicBezTo>
                    <a:pt x="882061" y="1090081"/>
                    <a:pt x="877760" y="1092246"/>
                    <a:pt x="873489" y="1094411"/>
                  </a:cubicBezTo>
                  <a:cubicBezTo>
                    <a:pt x="873951" y="1089677"/>
                    <a:pt x="874384" y="1084944"/>
                    <a:pt x="874845" y="1080240"/>
                  </a:cubicBezTo>
                  <a:cubicBezTo>
                    <a:pt x="860011" y="1083790"/>
                    <a:pt x="849304" y="1094728"/>
                    <a:pt x="838365" y="1104454"/>
                  </a:cubicBezTo>
                  <a:cubicBezTo>
                    <a:pt x="824483" y="1102059"/>
                    <a:pt x="810457" y="1099779"/>
                    <a:pt x="796315" y="1100645"/>
                  </a:cubicBezTo>
                  <a:cubicBezTo>
                    <a:pt x="764049" y="1102578"/>
                    <a:pt x="728723" y="1099317"/>
                    <a:pt x="702172" y="1079345"/>
                  </a:cubicBezTo>
                  <a:cubicBezTo>
                    <a:pt x="693080" y="1081741"/>
                    <a:pt x="683095" y="1087109"/>
                    <a:pt x="673888" y="1082318"/>
                  </a:cubicBezTo>
                  <a:cubicBezTo>
                    <a:pt x="662921" y="1077036"/>
                    <a:pt x="651521" y="1072217"/>
                    <a:pt x="638995" y="1072361"/>
                  </a:cubicBezTo>
                  <a:cubicBezTo>
                    <a:pt x="605863" y="1071207"/>
                    <a:pt x="577637" y="1050773"/>
                    <a:pt x="553712" y="1029705"/>
                  </a:cubicBezTo>
                  <a:cubicBezTo>
                    <a:pt x="543726" y="1019575"/>
                    <a:pt x="544505" y="1004105"/>
                    <a:pt x="542658" y="990974"/>
                  </a:cubicBezTo>
                  <a:cubicBezTo>
                    <a:pt x="538993" y="943844"/>
                    <a:pt x="558589" y="898994"/>
                    <a:pt x="584939" y="861100"/>
                  </a:cubicBezTo>
                  <a:cubicBezTo>
                    <a:pt x="602660" y="838329"/>
                    <a:pt x="592703" y="807535"/>
                    <a:pt x="592068" y="781358"/>
                  </a:cubicBezTo>
                  <a:cubicBezTo>
                    <a:pt x="549238" y="775470"/>
                    <a:pt x="505659" y="773508"/>
                    <a:pt x="463695" y="762599"/>
                  </a:cubicBezTo>
                  <a:cubicBezTo>
                    <a:pt x="453883" y="760290"/>
                    <a:pt x="443752" y="761762"/>
                    <a:pt x="433940" y="763205"/>
                  </a:cubicBezTo>
                  <a:cubicBezTo>
                    <a:pt x="434979" y="755499"/>
                    <a:pt x="435094" y="747735"/>
                    <a:pt x="437749" y="740405"/>
                  </a:cubicBezTo>
                  <a:cubicBezTo>
                    <a:pt x="464070" y="732150"/>
                    <a:pt x="491171" y="725541"/>
                    <a:pt x="518559" y="721934"/>
                  </a:cubicBezTo>
                  <a:cubicBezTo>
                    <a:pt x="544794" y="723665"/>
                    <a:pt x="569643" y="714430"/>
                    <a:pt x="594117" y="706378"/>
                  </a:cubicBezTo>
                  <a:cubicBezTo>
                    <a:pt x="599139" y="649695"/>
                    <a:pt x="611866" y="590127"/>
                    <a:pt x="590509" y="535349"/>
                  </a:cubicBezTo>
                  <a:cubicBezTo>
                    <a:pt x="558041" y="552723"/>
                    <a:pt x="526900" y="572724"/>
                    <a:pt x="497635" y="595091"/>
                  </a:cubicBezTo>
                  <a:cubicBezTo>
                    <a:pt x="486380" y="603864"/>
                    <a:pt x="471978" y="607212"/>
                    <a:pt x="460780" y="616188"/>
                  </a:cubicBezTo>
                  <a:cubicBezTo>
                    <a:pt x="438500" y="629608"/>
                    <a:pt x="421703" y="655698"/>
                    <a:pt x="392149" y="651138"/>
                  </a:cubicBezTo>
                  <a:cubicBezTo>
                    <a:pt x="378700" y="672668"/>
                    <a:pt x="356795" y="686983"/>
                    <a:pt x="337487" y="702712"/>
                  </a:cubicBezTo>
                  <a:cubicBezTo>
                    <a:pt x="316477" y="714026"/>
                    <a:pt x="293417" y="722482"/>
                    <a:pt x="275408" y="738673"/>
                  </a:cubicBezTo>
                  <a:cubicBezTo>
                    <a:pt x="248971" y="754460"/>
                    <a:pt x="224959" y="776827"/>
                    <a:pt x="194020" y="783205"/>
                  </a:cubicBezTo>
                  <a:cubicBezTo>
                    <a:pt x="185016" y="785889"/>
                    <a:pt x="176011" y="781618"/>
                    <a:pt x="166920" y="781791"/>
                  </a:cubicBezTo>
                  <a:cubicBezTo>
                    <a:pt x="156213" y="784158"/>
                    <a:pt x="146920" y="779020"/>
                    <a:pt x="137626" y="775038"/>
                  </a:cubicBezTo>
                  <a:cubicBezTo>
                    <a:pt x="139416" y="770766"/>
                    <a:pt x="141205" y="766552"/>
                    <a:pt x="142966" y="762310"/>
                  </a:cubicBezTo>
                  <a:cubicBezTo>
                    <a:pt x="137424" y="761473"/>
                    <a:pt x="131825" y="760751"/>
                    <a:pt x="126255" y="760174"/>
                  </a:cubicBezTo>
                  <a:cubicBezTo>
                    <a:pt x="127265" y="764850"/>
                    <a:pt x="128362" y="769496"/>
                    <a:pt x="129488" y="774172"/>
                  </a:cubicBezTo>
                  <a:cubicBezTo>
                    <a:pt x="100800" y="772094"/>
                    <a:pt x="92200" y="740318"/>
                    <a:pt x="78664" y="720317"/>
                  </a:cubicBezTo>
                  <a:cubicBezTo>
                    <a:pt x="83686" y="713564"/>
                    <a:pt x="88275" y="706551"/>
                    <a:pt x="91998" y="699018"/>
                  </a:cubicBezTo>
                  <a:cubicBezTo>
                    <a:pt x="83628" y="697575"/>
                    <a:pt x="75229" y="696219"/>
                    <a:pt x="66889" y="694660"/>
                  </a:cubicBezTo>
                  <a:cubicBezTo>
                    <a:pt x="74075" y="693679"/>
                    <a:pt x="81117" y="691890"/>
                    <a:pt x="87611" y="688571"/>
                  </a:cubicBezTo>
                  <a:cubicBezTo>
                    <a:pt x="129228" y="698066"/>
                    <a:pt x="171567" y="687532"/>
                    <a:pt x="211019" y="674314"/>
                  </a:cubicBezTo>
                  <a:cubicBezTo>
                    <a:pt x="239851" y="662683"/>
                    <a:pt x="263142" y="640893"/>
                    <a:pt x="292378" y="629983"/>
                  </a:cubicBezTo>
                  <a:cubicBezTo>
                    <a:pt x="311108" y="624558"/>
                    <a:pt x="324298" y="609781"/>
                    <a:pt x="339392" y="598467"/>
                  </a:cubicBezTo>
                  <a:cubicBezTo>
                    <a:pt x="351802" y="587067"/>
                    <a:pt x="368888" y="582565"/>
                    <a:pt x="381096" y="570934"/>
                  </a:cubicBezTo>
                  <a:cubicBezTo>
                    <a:pt x="408715" y="545190"/>
                    <a:pt x="440347" y="524324"/>
                    <a:pt x="469179" y="500052"/>
                  </a:cubicBezTo>
                  <a:cubicBezTo>
                    <a:pt x="474605" y="495839"/>
                    <a:pt x="476509" y="489027"/>
                    <a:pt x="478674" y="482851"/>
                  </a:cubicBezTo>
                  <a:cubicBezTo>
                    <a:pt x="433853" y="500716"/>
                    <a:pt x="387359" y="515002"/>
                    <a:pt x="340085" y="524324"/>
                  </a:cubicBezTo>
                  <a:cubicBezTo>
                    <a:pt x="304384" y="534483"/>
                    <a:pt x="273503" y="556129"/>
                    <a:pt x="237773" y="566172"/>
                  </a:cubicBezTo>
                  <a:cubicBezTo>
                    <a:pt x="168940" y="594427"/>
                    <a:pt x="92835" y="598237"/>
                    <a:pt x="19442" y="594398"/>
                  </a:cubicBezTo>
                  <a:cubicBezTo>
                    <a:pt x="6079" y="579881"/>
                    <a:pt x="-2637" y="559736"/>
                    <a:pt x="682" y="539822"/>
                  </a:cubicBezTo>
                  <a:cubicBezTo>
                    <a:pt x="1490" y="526806"/>
                    <a:pt x="1548" y="512347"/>
                    <a:pt x="11967" y="502967"/>
                  </a:cubicBezTo>
                  <a:cubicBezTo>
                    <a:pt x="17710" y="506979"/>
                    <a:pt x="23078" y="514858"/>
                    <a:pt x="31073" y="512405"/>
                  </a:cubicBezTo>
                  <a:cubicBezTo>
                    <a:pt x="55373" y="507498"/>
                    <a:pt x="79414" y="501178"/>
                    <a:pt x="104061" y="497974"/>
                  </a:cubicBezTo>
                  <a:cubicBezTo>
                    <a:pt x="136270" y="488046"/>
                    <a:pt x="169922" y="484612"/>
                    <a:pt x="202419" y="475982"/>
                  </a:cubicBezTo>
                  <a:cubicBezTo>
                    <a:pt x="219822" y="471711"/>
                    <a:pt x="238379" y="472028"/>
                    <a:pt x="255003" y="464669"/>
                  </a:cubicBezTo>
                  <a:cubicBezTo>
                    <a:pt x="284672" y="451364"/>
                    <a:pt x="317544" y="448998"/>
                    <a:pt x="348627" y="440339"/>
                  </a:cubicBezTo>
                  <a:cubicBezTo>
                    <a:pt x="390014" y="428910"/>
                    <a:pt x="433045" y="422965"/>
                    <a:pt x="472786" y="406111"/>
                  </a:cubicBezTo>
                  <a:cubicBezTo>
                    <a:pt x="502917" y="393469"/>
                    <a:pt x="536020" y="392488"/>
                    <a:pt x="567421" y="384869"/>
                  </a:cubicBezTo>
                  <a:cubicBezTo>
                    <a:pt x="598417" y="373007"/>
                    <a:pt x="612819" y="340597"/>
                    <a:pt x="629789" y="314564"/>
                  </a:cubicBezTo>
                  <a:cubicBezTo>
                    <a:pt x="663267" y="249425"/>
                    <a:pt x="701565" y="185037"/>
                    <a:pt x="717150" y="112654"/>
                  </a:cubicBezTo>
                  <a:cubicBezTo>
                    <a:pt x="689127" y="98772"/>
                    <a:pt x="651290" y="108441"/>
                    <a:pt x="629847" y="82062"/>
                  </a:cubicBezTo>
                  <a:cubicBezTo>
                    <a:pt x="622285" y="70777"/>
                    <a:pt x="608201" y="69334"/>
                    <a:pt x="596224" y="65554"/>
                  </a:cubicBezTo>
                  <a:cubicBezTo>
                    <a:pt x="596195" y="63880"/>
                    <a:pt x="596195" y="60503"/>
                    <a:pt x="596166" y="58829"/>
                  </a:cubicBezTo>
                  <a:moveTo>
                    <a:pt x="522369" y="433903"/>
                  </a:moveTo>
                  <a:cubicBezTo>
                    <a:pt x="522802" y="434827"/>
                    <a:pt x="523610" y="436703"/>
                    <a:pt x="524014" y="437626"/>
                  </a:cubicBezTo>
                  <a:cubicBezTo>
                    <a:pt x="531518" y="439387"/>
                    <a:pt x="526467" y="427583"/>
                    <a:pt x="522369" y="433903"/>
                  </a:cubicBezTo>
                  <a:moveTo>
                    <a:pt x="456134" y="454250"/>
                  </a:moveTo>
                  <a:cubicBezTo>
                    <a:pt x="452555" y="459561"/>
                    <a:pt x="462916" y="461148"/>
                    <a:pt x="463666" y="455953"/>
                  </a:cubicBezTo>
                  <a:cubicBezTo>
                    <a:pt x="463897" y="452028"/>
                    <a:pt x="458010" y="451595"/>
                    <a:pt x="456134" y="454250"/>
                  </a:cubicBezTo>
                  <a:moveTo>
                    <a:pt x="160311" y="766350"/>
                  </a:moveTo>
                  <a:cubicBezTo>
                    <a:pt x="156213" y="766120"/>
                    <a:pt x="155462" y="773190"/>
                    <a:pt x="159849" y="773219"/>
                  </a:cubicBezTo>
                  <a:cubicBezTo>
                    <a:pt x="163919" y="773421"/>
                    <a:pt x="164698" y="766350"/>
                    <a:pt x="160311" y="766350"/>
                  </a:cubicBezTo>
                  <a:close/>
                </a:path>
              </a:pathLst>
            </a:custGeom>
            <a:solidFill>
              <a:schemeClr val="tx1"/>
            </a:solidFill>
            <a:ln w="28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4" name="文本框 3">
            <a:extLst>
              <a:ext uri="{FF2B5EF4-FFF2-40B4-BE49-F238E27FC236}">
                <a16:creationId xmlns:a16="http://schemas.microsoft.com/office/drawing/2014/main" id="{08D39AD6-B618-3750-40FA-973E777565BD}"/>
              </a:ext>
            </a:extLst>
          </p:cNvPr>
          <p:cNvSpPr txBox="1"/>
          <p:nvPr/>
        </p:nvSpPr>
        <p:spPr>
          <a:xfrm>
            <a:off x="3983476" y="998325"/>
            <a:ext cx="7992623" cy="112037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kern="100">
                <a:solidFill>
                  <a:schemeClr val="accent2">
                    <a:lumMod val="50000"/>
                  </a:schemeClr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  <a:cs typeface="宋体" panose="02010600030101010101" pitchFamily="2" charset="-122"/>
              </a:defRPr>
            </a:lvl1pPr>
          </a:lstStyle>
          <a:p>
            <a:pPr marL="0" marR="0" lvl="0" indent="72000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srgbClr val="8725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戴圣</a:t>
            </a: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，西汉官员、学者，西汉 “小戴学”的开创者。生卒年不详，字次君，世称小戴。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9EC102F7-E436-8EA9-B44F-59F9285EFAEB}"/>
              </a:ext>
            </a:extLst>
          </p:cNvPr>
          <p:cNvGrpSpPr/>
          <p:nvPr/>
        </p:nvGrpSpPr>
        <p:grpSpPr>
          <a:xfrm>
            <a:off x="382359" y="190498"/>
            <a:ext cx="11314341" cy="584775"/>
            <a:chOff x="382359" y="190498"/>
            <a:chExt cx="11314341" cy="584775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0832F6D0-135D-2695-3FA2-7B1013E3A61C}"/>
                </a:ext>
              </a:extLst>
            </p:cNvPr>
            <p:cNvSpPr txBox="1"/>
            <p:nvPr/>
          </p:nvSpPr>
          <p:spPr>
            <a:xfrm>
              <a:off x="382359" y="190498"/>
              <a:ext cx="26192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46423B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了解戴圣</a:t>
              </a:r>
            </a:p>
          </p:txBody>
        </p: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9542A480-C5C2-B23F-F412-60B84F29586F}"/>
                </a:ext>
              </a:extLst>
            </p:cNvPr>
            <p:cNvCxnSpPr>
              <a:cxnSpLocks/>
            </p:cNvCxnSpPr>
            <p:nvPr/>
          </p:nvCxnSpPr>
          <p:spPr>
            <a:xfrm>
              <a:off x="2133600" y="482885"/>
              <a:ext cx="9563100" cy="0"/>
            </a:xfrm>
            <a:prstGeom prst="line">
              <a:avLst/>
            </a:prstGeom>
            <a:ln w="12700">
              <a:solidFill>
                <a:srgbClr val="4642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7DB06435-E99A-6C8F-5B63-BB0684B31750}"/>
              </a:ext>
            </a:extLst>
          </p:cNvPr>
          <p:cNvSpPr txBox="1"/>
          <p:nvPr/>
        </p:nvSpPr>
        <p:spPr>
          <a:xfrm>
            <a:off x="3983476" y="2561139"/>
            <a:ext cx="7992623" cy="112037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kern="100">
                <a:solidFill>
                  <a:schemeClr val="accent2">
                    <a:lumMod val="50000"/>
                  </a:schemeClr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  <a:cs typeface="宋体" panose="02010600030101010101" pitchFamily="2" charset="-122"/>
              </a:defRPr>
            </a:lvl1pPr>
          </a:lstStyle>
          <a:p>
            <a:pPr marL="0" marR="0" lvl="0" indent="72000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戴圣一生以学习儒家经典为主，与叔父</a:t>
            </a: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srgbClr val="8725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戴德</a:t>
            </a: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俱学《礼》于后苍，二人合称为“大小戴”。</a:t>
            </a:r>
          </a:p>
        </p:txBody>
      </p:sp>
      <p:pic>
        <p:nvPicPr>
          <p:cNvPr id="11" name="图片 10" descr="穿着西装笔挺的男子脸部特写&#10;&#10;描述已自动生成">
            <a:extLst>
              <a:ext uri="{FF2B5EF4-FFF2-40B4-BE49-F238E27FC236}">
                <a16:creationId xmlns:a16="http://schemas.microsoft.com/office/drawing/2014/main" id="{98CFDB27-C84C-AF69-0D9A-7D1B1677F2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80000"/>
                    </a14:imgEffect>
                    <a14:imgEffect>
                      <a14:brightnessContrast bright="-5000" contrast="25000"/>
                    </a14:imgEffect>
                  </a14:imgLayer>
                </a14:imgProps>
              </a:ext>
            </a:extLst>
          </a:blip>
          <a:srcRect l="16479"/>
          <a:stretch>
            <a:fillRect/>
          </a:stretch>
        </p:blipFill>
        <p:spPr>
          <a:xfrm>
            <a:off x="1" y="1519793"/>
            <a:ext cx="4665922" cy="5338207"/>
          </a:xfrm>
          <a:custGeom>
            <a:avLst/>
            <a:gdLst>
              <a:gd name="connsiteX0" fmla="*/ 0 w 4999611"/>
              <a:gd name="connsiteY0" fmla="*/ 0 h 5719975"/>
              <a:gd name="connsiteX1" fmla="*/ 4999611 w 4999611"/>
              <a:gd name="connsiteY1" fmla="*/ 0 h 5719975"/>
              <a:gd name="connsiteX2" fmla="*/ 4999611 w 4999611"/>
              <a:gd name="connsiteY2" fmla="*/ 5719975 h 5719975"/>
              <a:gd name="connsiteX3" fmla="*/ 0 w 4999611"/>
              <a:gd name="connsiteY3" fmla="*/ 5719975 h 5719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99611" h="5719975">
                <a:moveTo>
                  <a:pt x="0" y="0"/>
                </a:moveTo>
                <a:lnTo>
                  <a:pt x="4999611" y="0"/>
                </a:lnTo>
                <a:lnTo>
                  <a:pt x="4999611" y="5719975"/>
                </a:lnTo>
                <a:lnTo>
                  <a:pt x="0" y="5719975"/>
                </a:lnTo>
                <a:close/>
              </a:path>
            </a:pathLst>
          </a:custGeom>
          <a:effectLst>
            <a:outerShdw blurRad="558800" dist="622300" dir="8100000" algn="tr" rotWithShape="0">
              <a:srgbClr val="463622">
                <a:alpha val="40000"/>
              </a:srgbClr>
            </a:outerShdw>
          </a:effectLst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id="{2D3C2E4B-61F2-912E-C0FE-2595150BE060}"/>
              </a:ext>
            </a:extLst>
          </p:cNvPr>
          <p:cNvSpPr txBox="1"/>
          <p:nvPr/>
        </p:nvSpPr>
        <p:spPr>
          <a:xfrm>
            <a:off x="4054298" y="3900961"/>
            <a:ext cx="7992623" cy="58176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kern="100">
                <a:solidFill>
                  <a:schemeClr val="accent2">
                    <a:lumMod val="50000"/>
                  </a:schemeClr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  <a:cs typeface="宋体" panose="02010600030101010101" pitchFamily="2" charset="-122"/>
              </a:defRPr>
            </a:lvl1pPr>
          </a:lstStyle>
          <a:p>
            <a:pPr marL="0" marR="0" lvl="0" indent="72000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编成</a:t>
            </a: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srgbClr val="8725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《小戴礼记》即今本《礼记》</a:t>
            </a: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C5559C35-48C8-FB84-6177-B8AB20D0200D}"/>
              </a:ext>
            </a:extLst>
          </p:cNvPr>
          <p:cNvCxnSpPr/>
          <p:nvPr/>
        </p:nvCxnSpPr>
        <p:spPr>
          <a:xfrm>
            <a:off x="4072379" y="2382967"/>
            <a:ext cx="7495734" cy="0"/>
          </a:xfrm>
          <a:prstGeom prst="line">
            <a:avLst/>
          </a:prstGeom>
          <a:ln w="12700">
            <a:solidFill>
              <a:srgbClr val="46362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1BD62D4E-3551-9B44-9A79-0CD0BB869566}"/>
              </a:ext>
            </a:extLst>
          </p:cNvPr>
          <p:cNvCxnSpPr/>
          <p:nvPr/>
        </p:nvCxnSpPr>
        <p:spPr>
          <a:xfrm>
            <a:off x="4072379" y="3742694"/>
            <a:ext cx="7495734" cy="0"/>
          </a:xfrm>
          <a:prstGeom prst="line">
            <a:avLst/>
          </a:prstGeom>
          <a:ln w="12700">
            <a:solidFill>
              <a:srgbClr val="46362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96C53D13-3EF0-3A02-09E3-44697F7C4231}"/>
              </a:ext>
            </a:extLst>
          </p:cNvPr>
          <p:cNvCxnSpPr/>
          <p:nvPr/>
        </p:nvCxnSpPr>
        <p:spPr>
          <a:xfrm>
            <a:off x="4126623" y="4654629"/>
            <a:ext cx="7495734" cy="0"/>
          </a:xfrm>
          <a:prstGeom prst="line">
            <a:avLst/>
          </a:prstGeom>
          <a:ln w="12700">
            <a:solidFill>
              <a:srgbClr val="46362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06220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 xmlns:a16="http://schemas.microsoft.com/office/drawing/2014/main" xmlns:a14="http://schemas.microsoft.com/office/drawing/2010/main" xmlns:p14="http://schemas.microsoft.com/office/powerpoint/2010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图片 63" descr="夜晚的窗帘&#10;&#10;低可信度描述已自动生成">
            <a:extLst>
              <a:ext uri="{FF2B5EF4-FFF2-40B4-BE49-F238E27FC236}">
                <a16:creationId xmlns:a16="http://schemas.microsoft.com/office/drawing/2014/main" id="{DDE35D51-8E65-A80C-DA88-4F3CE93DEFA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7975458" y="187498"/>
            <a:ext cx="3993635" cy="7358999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4E515673-B364-18D1-29DC-3705D0148650}"/>
              </a:ext>
            </a:extLst>
          </p:cNvPr>
          <p:cNvGrpSpPr/>
          <p:nvPr/>
        </p:nvGrpSpPr>
        <p:grpSpPr>
          <a:xfrm>
            <a:off x="382358" y="190498"/>
            <a:ext cx="11314342" cy="584775"/>
            <a:chOff x="382358" y="190498"/>
            <a:chExt cx="11314342" cy="584775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D51FDDF8-F207-30EA-85FF-EA60BE564800}"/>
                </a:ext>
              </a:extLst>
            </p:cNvPr>
            <p:cNvSpPr txBox="1"/>
            <p:nvPr/>
          </p:nvSpPr>
          <p:spPr>
            <a:xfrm>
              <a:off x="382358" y="190498"/>
              <a:ext cx="39339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3200" b="1" dirty="0">
                  <a:solidFill>
                    <a:srgbClr val="4642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《</a:t>
              </a:r>
              <a:r>
                <a:rPr lang="zh-CN" altLang="en-US" sz="3200" b="1" dirty="0">
                  <a:solidFill>
                    <a:srgbClr val="4642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大学之道</a:t>
              </a:r>
              <a:r>
                <a:rPr lang="en-US" altLang="zh-CN" sz="3200" b="1" dirty="0">
                  <a:solidFill>
                    <a:srgbClr val="4642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》</a:t>
              </a:r>
              <a:r>
                <a:rPr lang="zh-CN" altLang="en-US" sz="3200" b="1" dirty="0">
                  <a:solidFill>
                    <a:srgbClr val="4642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解题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46423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D09B34B5-CF91-B7CC-5920-6AE2DF1373DA}"/>
                </a:ext>
              </a:extLst>
            </p:cNvPr>
            <p:cNvCxnSpPr>
              <a:cxnSpLocks/>
            </p:cNvCxnSpPr>
            <p:nvPr/>
          </p:nvCxnSpPr>
          <p:spPr>
            <a:xfrm>
              <a:off x="4076054" y="482885"/>
              <a:ext cx="7620646" cy="0"/>
            </a:xfrm>
            <a:prstGeom prst="line">
              <a:avLst/>
            </a:prstGeom>
            <a:ln w="12700">
              <a:solidFill>
                <a:srgbClr val="4642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图片 12" descr="查看图片">
            <a:extLst>
              <a:ext uri="{FF2B5EF4-FFF2-40B4-BE49-F238E27FC236}">
                <a16:creationId xmlns:a16="http://schemas.microsoft.com/office/drawing/2014/main" id="{21E901C3-1DA0-5ABD-DEC8-6CFA9BF4C2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18" b="34539"/>
          <a:stretch>
            <a:fillRect/>
          </a:stretch>
        </p:blipFill>
        <p:spPr bwMode="auto">
          <a:xfrm flipH="1">
            <a:off x="9190427" y="2873709"/>
            <a:ext cx="3001573" cy="3984291"/>
          </a:xfrm>
          <a:custGeom>
            <a:avLst/>
            <a:gdLst>
              <a:gd name="connsiteX0" fmla="*/ 0 w 3001573"/>
              <a:gd name="connsiteY0" fmla="*/ 0 h 3984291"/>
              <a:gd name="connsiteX1" fmla="*/ 3001573 w 3001573"/>
              <a:gd name="connsiteY1" fmla="*/ 0 h 3984291"/>
              <a:gd name="connsiteX2" fmla="*/ 3001573 w 3001573"/>
              <a:gd name="connsiteY2" fmla="*/ 3984291 h 3984291"/>
              <a:gd name="connsiteX3" fmla="*/ 0 w 3001573"/>
              <a:gd name="connsiteY3" fmla="*/ 3984291 h 3984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01573" h="3984291">
                <a:moveTo>
                  <a:pt x="0" y="0"/>
                </a:moveTo>
                <a:lnTo>
                  <a:pt x="3001573" y="0"/>
                </a:lnTo>
                <a:lnTo>
                  <a:pt x="3001573" y="3984291"/>
                </a:lnTo>
                <a:lnTo>
                  <a:pt x="0" y="398429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BBAEF610-1DD1-336F-95A3-397707038A12}"/>
              </a:ext>
            </a:extLst>
          </p:cNvPr>
          <p:cNvSpPr txBox="1"/>
          <p:nvPr/>
        </p:nvSpPr>
        <p:spPr>
          <a:xfrm>
            <a:off x="557324" y="1124212"/>
            <a:ext cx="6623314" cy="112037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kern="100">
                <a:effectLst/>
                <a:latin typeface="华文中宋" panose="02010600040101010101" pitchFamily="2" charset="-122"/>
                <a:ea typeface="华文中宋" panose="02010600040101010101" pitchFamily="2" charset="-122"/>
                <a:cs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00" cap="none" spc="0" normalizeH="0" baseline="0" noProof="0" dirty="0">
                <a:ln>
                  <a:noFill/>
                </a:ln>
                <a:solidFill>
                  <a:srgbClr val="8725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“大学之道”</a:t>
            </a:r>
            <a:endParaRPr kumimoji="0" lang="en-US" altLang="zh-CN" sz="2800" b="1" i="0" u="none" strike="noStrike" kern="100" cap="none" spc="0" normalizeH="0" baseline="0" noProof="0" dirty="0">
              <a:ln>
                <a:noFill/>
              </a:ln>
              <a:solidFill>
                <a:srgbClr val="87252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意思是大学的规律和根本原则。</a:t>
            </a: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93F8E80F-541A-4595-5398-0C3AD01F5CC7}"/>
              </a:ext>
            </a:extLst>
          </p:cNvPr>
          <p:cNvGrpSpPr/>
          <p:nvPr/>
        </p:nvGrpSpPr>
        <p:grpSpPr>
          <a:xfrm>
            <a:off x="682053" y="2549772"/>
            <a:ext cx="7213599" cy="1120368"/>
            <a:chOff x="3454402" y="2572938"/>
            <a:chExt cx="7010399" cy="1489158"/>
          </a:xfrm>
        </p:grpSpPr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A60C9736-5E06-A448-9520-414A4B8F716E}"/>
                </a:ext>
              </a:extLst>
            </p:cNvPr>
            <p:cNvGrpSpPr/>
            <p:nvPr/>
          </p:nvGrpSpPr>
          <p:grpSpPr>
            <a:xfrm>
              <a:off x="3454402" y="2586886"/>
              <a:ext cx="7010399" cy="1464093"/>
              <a:chOff x="3657602" y="2696953"/>
              <a:chExt cx="7010399" cy="1464093"/>
            </a:xfrm>
          </p:grpSpPr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C8594D13-BD4E-9A5D-8FE8-44BBBF3D4502}"/>
                  </a:ext>
                </a:extLst>
              </p:cNvPr>
              <p:cNvSpPr/>
              <p:nvPr/>
            </p:nvSpPr>
            <p:spPr>
              <a:xfrm>
                <a:off x="3657602" y="2696953"/>
                <a:ext cx="7010399" cy="1464093"/>
              </a:xfrm>
              <a:prstGeom prst="rect">
                <a:avLst/>
              </a:prstGeom>
              <a:solidFill>
                <a:srgbClr val="EFE4D4">
                  <a:alpha val="50000"/>
                </a:srgbClr>
              </a:solidFill>
              <a:ln w="25400">
                <a:solidFill>
                  <a:srgbClr val="46423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3216B60B-8BF3-88AF-9E9A-835396778DAA}"/>
                  </a:ext>
                </a:extLst>
              </p:cNvPr>
              <p:cNvSpPr txBox="1"/>
              <p:nvPr/>
            </p:nvSpPr>
            <p:spPr>
              <a:xfrm>
                <a:off x="4017322" y="3067960"/>
                <a:ext cx="6436742" cy="5817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defRPr sz="2800" kern="100">
                    <a:effectLst/>
                    <a:latin typeface="华文中宋" panose="02010600040101010101" pitchFamily="2" charset="-122"/>
                    <a:ea typeface="华文中宋" panose="02010600040101010101" pitchFamily="2" charset="-122"/>
                    <a:cs typeface="宋体" panose="02010600030101010101" pitchFamily="2" charset="-122"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8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872526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道：</a:t>
                </a:r>
                <a:r>
                  <a:rPr kumimoji="0" lang="zh-CN" altLang="en-US" sz="2800" b="0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本指道路，在这里指规律和原则。</a:t>
                </a:r>
              </a:p>
            </p:txBody>
          </p:sp>
        </p:grp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9E490645-17AA-57EA-9F88-FDF85671451A}"/>
                </a:ext>
              </a:extLst>
            </p:cNvPr>
            <p:cNvCxnSpPr>
              <a:cxnSpLocks/>
            </p:cNvCxnSpPr>
            <p:nvPr/>
          </p:nvCxnSpPr>
          <p:spPr>
            <a:xfrm>
              <a:off x="3462340" y="2572938"/>
              <a:ext cx="0" cy="1489158"/>
            </a:xfrm>
            <a:prstGeom prst="line">
              <a:avLst/>
            </a:prstGeom>
            <a:ln w="127000">
              <a:solidFill>
                <a:srgbClr val="8725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4E3F1B97-CE51-F62E-4633-DBEBD497DE8B}"/>
              </a:ext>
            </a:extLst>
          </p:cNvPr>
          <p:cNvGrpSpPr/>
          <p:nvPr/>
        </p:nvGrpSpPr>
        <p:grpSpPr>
          <a:xfrm>
            <a:off x="9567440" y="1023199"/>
            <a:ext cx="2000673" cy="3302653"/>
            <a:chOff x="4573799" y="970721"/>
            <a:chExt cx="2671864" cy="4410637"/>
          </a:xfrm>
        </p:grpSpPr>
        <p:grpSp>
          <p:nvGrpSpPr>
            <p:cNvPr id="49" name="图形 2">
              <a:extLst>
                <a:ext uri="{FF2B5EF4-FFF2-40B4-BE49-F238E27FC236}">
                  <a16:creationId xmlns:a16="http://schemas.microsoft.com/office/drawing/2014/main" id="{BC7BF656-5141-90D2-5912-5FF8D9AAF128}"/>
                </a:ext>
              </a:extLst>
            </p:cNvPr>
            <p:cNvGrpSpPr/>
            <p:nvPr/>
          </p:nvGrpSpPr>
          <p:grpSpPr>
            <a:xfrm>
              <a:off x="4573799" y="970721"/>
              <a:ext cx="1280151" cy="1537817"/>
              <a:chOff x="2944940" y="434221"/>
              <a:chExt cx="987859" cy="1186693"/>
            </a:xfrm>
            <a:blipFill dpi="0" rotWithShape="1"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rightnessContrast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100000" sy="100000" flip="none" algn="ctr"/>
            </a:blipFill>
            <a:scene3d>
              <a:camera prst="orthographicFront">
                <a:rot lat="0" lon="0" rev="0"/>
              </a:camera>
              <a:lightRig rig="threePt" dir="t"/>
            </a:scene3d>
          </p:grpSpPr>
          <p:sp>
            <p:nvSpPr>
              <p:cNvPr id="50" name="任意多边形: 形状 49">
                <a:extLst>
                  <a:ext uri="{FF2B5EF4-FFF2-40B4-BE49-F238E27FC236}">
                    <a16:creationId xmlns:a16="http://schemas.microsoft.com/office/drawing/2014/main" id="{12E1F73D-53A0-7294-B093-C2EF850D5C60}"/>
                  </a:ext>
                </a:extLst>
              </p:cNvPr>
              <p:cNvSpPr/>
              <p:nvPr/>
            </p:nvSpPr>
            <p:spPr>
              <a:xfrm flipV="1">
                <a:off x="2944940" y="434221"/>
                <a:ext cx="987859" cy="1186693"/>
              </a:xfrm>
              <a:custGeom>
                <a:avLst/>
                <a:gdLst>
                  <a:gd name="connsiteX0" fmla="*/ 390221 w 987859"/>
                  <a:gd name="connsiteY0" fmla="*/ 1164813 h 1186693"/>
                  <a:gd name="connsiteX1" fmla="*/ 369812 w 987859"/>
                  <a:gd name="connsiteY1" fmla="*/ 1145254 h 1186693"/>
                  <a:gd name="connsiteX2" fmla="*/ 345152 w 987859"/>
                  <a:gd name="connsiteY2" fmla="*/ 1112941 h 1186693"/>
                  <a:gd name="connsiteX3" fmla="*/ 385119 w 987859"/>
                  <a:gd name="connsiteY3" fmla="*/ 1012598 h 1186693"/>
                  <a:gd name="connsiteX4" fmla="*/ 397874 w 987859"/>
                  <a:gd name="connsiteY4" fmla="*/ 931814 h 1186693"/>
                  <a:gd name="connsiteX5" fmla="*/ 400425 w 987859"/>
                  <a:gd name="connsiteY5" fmla="*/ 923310 h 1186693"/>
                  <a:gd name="connsiteX6" fmla="*/ 408929 w 987859"/>
                  <a:gd name="connsiteY6" fmla="*/ 865485 h 1186693"/>
                  <a:gd name="connsiteX7" fmla="*/ 384268 w 987859"/>
                  <a:gd name="connsiteY7" fmla="*/ 790654 h 1186693"/>
                  <a:gd name="connsiteX8" fmla="*/ 353655 w 987859"/>
                  <a:gd name="connsiteY8" fmla="*/ 774497 h 1186693"/>
                  <a:gd name="connsiteX9" fmla="*/ 315389 w 987859"/>
                  <a:gd name="connsiteY9" fmla="*/ 741333 h 1186693"/>
                  <a:gd name="connsiteX10" fmla="*/ 283075 w 987859"/>
                  <a:gd name="connsiteY10" fmla="*/ 714121 h 1186693"/>
                  <a:gd name="connsiteX11" fmla="*/ 208243 w 987859"/>
                  <a:gd name="connsiteY11" fmla="*/ 662249 h 1186693"/>
                  <a:gd name="connsiteX12" fmla="*/ 142766 w 987859"/>
                  <a:gd name="connsiteY12" fmla="*/ 639289 h 1186693"/>
                  <a:gd name="connsiteX13" fmla="*/ 78988 w 987859"/>
                  <a:gd name="connsiteY13" fmla="*/ 609527 h 1186693"/>
                  <a:gd name="connsiteX14" fmla="*/ 61981 w 987859"/>
                  <a:gd name="connsiteY14" fmla="*/ 595921 h 1186693"/>
                  <a:gd name="connsiteX15" fmla="*/ 93445 w 987859"/>
                  <a:gd name="connsiteY15" fmla="*/ 511735 h 1186693"/>
                  <a:gd name="connsiteX16" fmla="*/ 113003 w 987859"/>
                  <a:gd name="connsiteY16" fmla="*/ 498129 h 1186693"/>
                  <a:gd name="connsiteX17" fmla="*/ 142766 w 987859"/>
                  <a:gd name="connsiteY17" fmla="*/ 486224 h 1186693"/>
                  <a:gd name="connsiteX18" fmla="*/ 203992 w 987859"/>
                  <a:gd name="connsiteY18" fmla="*/ 466666 h 1186693"/>
                  <a:gd name="connsiteX19" fmla="*/ 267769 w 987859"/>
                  <a:gd name="connsiteY19" fmla="*/ 451359 h 1186693"/>
                  <a:gd name="connsiteX20" fmla="*/ 304334 w 987859"/>
                  <a:gd name="connsiteY20" fmla="*/ 445407 h 1186693"/>
                  <a:gd name="connsiteX21" fmla="*/ 209944 w 987859"/>
                  <a:gd name="connsiteY21" fmla="*/ 260028 h 1186693"/>
                  <a:gd name="connsiteX22" fmla="*/ 97696 w 987859"/>
                  <a:gd name="connsiteY22" fmla="*/ 135025 h 1186693"/>
                  <a:gd name="connsiteX23" fmla="*/ 51777 w 987859"/>
                  <a:gd name="connsiteY23" fmla="*/ 123120 h 1186693"/>
                  <a:gd name="connsiteX24" fmla="*/ 10960 w 987859"/>
                  <a:gd name="connsiteY24" fmla="*/ 84003 h 1186693"/>
                  <a:gd name="connsiteX25" fmla="*/ 27967 w 987859"/>
                  <a:gd name="connsiteY25" fmla="*/ 50839 h 1186693"/>
                  <a:gd name="connsiteX26" fmla="*/ 74737 w 987859"/>
                  <a:gd name="connsiteY26" fmla="*/ 23627 h 1186693"/>
                  <a:gd name="connsiteX27" fmla="*/ 264367 w 987859"/>
                  <a:gd name="connsiteY27" fmla="*/ 84003 h 1186693"/>
                  <a:gd name="connsiteX28" fmla="*/ 294130 w 987859"/>
                  <a:gd name="connsiteY28" fmla="*/ 128222 h 1186693"/>
                  <a:gd name="connsiteX29" fmla="*/ 297531 w 987859"/>
                  <a:gd name="connsiteY29" fmla="*/ 129072 h 1186693"/>
                  <a:gd name="connsiteX30" fmla="*/ 331546 w 987859"/>
                  <a:gd name="connsiteY30" fmla="*/ 155433 h 1186693"/>
                  <a:gd name="connsiteX31" fmla="*/ 359608 w 987859"/>
                  <a:gd name="connsiteY31" fmla="*/ 191999 h 1186693"/>
                  <a:gd name="connsiteX32" fmla="*/ 461651 w 987859"/>
                  <a:gd name="connsiteY32" fmla="*/ 368874 h 1186693"/>
                  <a:gd name="connsiteX33" fmla="*/ 522027 w 987859"/>
                  <a:gd name="connsiteY33" fmla="*/ 347615 h 1186693"/>
                  <a:gd name="connsiteX34" fmla="*/ 584103 w 987859"/>
                  <a:gd name="connsiteY34" fmla="*/ 294893 h 1186693"/>
                  <a:gd name="connsiteX35" fmla="*/ 613016 w 987859"/>
                  <a:gd name="connsiteY35" fmla="*/ 266831 h 1186693"/>
                  <a:gd name="connsiteX36" fmla="*/ 635975 w 987859"/>
                  <a:gd name="connsiteY36" fmla="*/ 239619 h 1186693"/>
                  <a:gd name="connsiteX37" fmla="*/ 648731 w 987859"/>
                  <a:gd name="connsiteY37" fmla="*/ 197951 h 1186693"/>
                  <a:gd name="connsiteX38" fmla="*/ 757577 w 987859"/>
                  <a:gd name="connsiteY38" fmla="*/ 43186 h 1186693"/>
                  <a:gd name="connsiteX39" fmla="*/ 817953 w 987859"/>
                  <a:gd name="connsiteY39" fmla="*/ 21926 h 1186693"/>
                  <a:gd name="connsiteX40" fmla="*/ 849416 w 987859"/>
                  <a:gd name="connsiteY40" fmla="*/ 18525 h 1186693"/>
                  <a:gd name="connsiteX41" fmla="*/ 882580 w 987859"/>
                  <a:gd name="connsiteY41" fmla="*/ 13423 h 1186693"/>
                  <a:gd name="connsiteX42" fmla="*/ 911493 w 987859"/>
                  <a:gd name="connsiteY42" fmla="*/ 7470 h 1186693"/>
                  <a:gd name="connsiteX43" fmla="*/ 930201 w 987859"/>
                  <a:gd name="connsiteY43" fmla="*/ 6620 h 1186693"/>
                  <a:gd name="connsiteX44" fmla="*/ 937854 w 987859"/>
                  <a:gd name="connsiteY44" fmla="*/ 6620 h 1186693"/>
                  <a:gd name="connsiteX45" fmla="*/ 957412 w 987859"/>
                  <a:gd name="connsiteY45" fmla="*/ 6620 h 1186693"/>
                  <a:gd name="connsiteX46" fmla="*/ 978671 w 987859"/>
                  <a:gd name="connsiteY46" fmla="*/ 18525 h 1186693"/>
                  <a:gd name="connsiteX47" fmla="*/ 985474 w 987859"/>
                  <a:gd name="connsiteY47" fmla="*/ 80601 h 1186693"/>
                  <a:gd name="connsiteX48" fmla="*/ 959963 w 987859"/>
                  <a:gd name="connsiteY48" fmla="*/ 196251 h 1186693"/>
                  <a:gd name="connsiteX49" fmla="*/ 889383 w 987859"/>
                  <a:gd name="connsiteY49" fmla="*/ 282988 h 1186693"/>
                  <a:gd name="connsiteX50" fmla="*/ 833259 w 987859"/>
                  <a:gd name="connsiteY50" fmla="*/ 330608 h 1186693"/>
                  <a:gd name="connsiteX51" fmla="*/ 738869 w 987859"/>
                  <a:gd name="connsiteY51" fmla="*/ 373126 h 1186693"/>
                  <a:gd name="connsiteX52" fmla="*/ 737169 w 987859"/>
                  <a:gd name="connsiteY52" fmla="*/ 377378 h 1186693"/>
                  <a:gd name="connsiteX53" fmla="*/ 732066 w 987859"/>
                  <a:gd name="connsiteY53" fmla="*/ 388432 h 1186693"/>
                  <a:gd name="connsiteX54" fmla="*/ 708256 w 987859"/>
                  <a:gd name="connsiteY54" fmla="*/ 390984 h 1186693"/>
                  <a:gd name="connsiteX55" fmla="*/ 648731 w 987859"/>
                  <a:gd name="connsiteY55" fmla="*/ 407140 h 1186693"/>
                  <a:gd name="connsiteX56" fmla="*/ 544987 w 987859"/>
                  <a:gd name="connsiteY56" fmla="*/ 427549 h 1186693"/>
                  <a:gd name="connsiteX57" fmla="*/ 495666 w 987859"/>
                  <a:gd name="connsiteY57" fmla="*/ 481122 h 1186693"/>
                  <a:gd name="connsiteX58" fmla="*/ 508421 w 987859"/>
                  <a:gd name="connsiteY58" fmla="*/ 540647 h 1186693"/>
                  <a:gd name="connsiteX59" fmla="*/ 523728 w 987859"/>
                  <a:gd name="connsiteY59" fmla="*/ 583165 h 1186693"/>
                  <a:gd name="connsiteX60" fmla="*/ 630023 w 987859"/>
                  <a:gd name="connsiteY60" fmla="*/ 698815 h 1186693"/>
                  <a:gd name="connsiteX61" fmla="*/ 680194 w 987859"/>
                  <a:gd name="connsiteY61" fmla="*/ 749836 h 1186693"/>
                  <a:gd name="connsiteX62" fmla="*/ 732917 w 987859"/>
                  <a:gd name="connsiteY62" fmla="*/ 804259 h 1186693"/>
                  <a:gd name="connsiteX63" fmla="*/ 758428 w 987859"/>
                  <a:gd name="connsiteY63" fmla="*/ 844226 h 1186693"/>
                  <a:gd name="connsiteX64" fmla="*/ 766081 w 987859"/>
                  <a:gd name="connsiteY64" fmla="*/ 890996 h 1186693"/>
                  <a:gd name="connsiteX65" fmla="*/ 767782 w 987859"/>
                  <a:gd name="connsiteY65" fmla="*/ 906303 h 1186693"/>
                  <a:gd name="connsiteX66" fmla="*/ 772884 w 987859"/>
                  <a:gd name="connsiteY66" fmla="*/ 914806 h 1186693"/>
                  <a:gd name="connsiteX67" fmla="*/ 779687 w 987859"/>
                  <a:gd name="connsiteY67" fmla="*/ 936065 h 1186693"/>
                  <a:gd name="connsiteX68" fmla="*/ 766081 w 987859"/>
                  <a:gd name="connsiteY68" fmla="*/ 981135 h 1186693"/>
                  <a:gd name="connsiteX69" fmla="*/ 575600 w 987859"/>
                  <a:gd name="connsiteY69" fmla="*/ 1081477 h 1186693"/>
                  <a:gd name="connsiteX70" fmla="*/ 544987 w 987859"/>
                  <a:gd name="connsiteY70" fmla="*/ 1097634 h 1186693"/>
                  <a:gd name="connsiteX71" fmla="*/ 511823 w 987859"/>
                  <a:gd name="connsiteY71" fmla="*/ 1113791 h 1186693"/>
                  <a:gd name="connsiteX72" fmla="*/ 442943 w 987859"/>
                  <a:gd name="connsiteY72" fmla="*/ 1160561 h 1186693"/>
                  <a:gd name="connsiteX73" fmla="*/ 403827 w 987859"/>
                  <a:gd name="connsiteY73" fmla="*/ 1186072 h 1186693"/>
                  <a:gd name="connsiteX74" fmla="*/ 390221 w 987859"/>
                  <a:gd name="connsiteY74" fmla="*/ 1164813 h 1186693"/>
                  <a:gd name="connsiteX75" fmla="*/ 569647 w 987859"/>
                  <a:gd name="connsiteY75" fmla="*/ 919058 h 1186693"/>
                  <a:gd name="connsiteX76" fmla="*/ 549239 w 987859"/>
                  <a:gd name="connsiteY76" fmla="*/ 908004 h 1186693"/>
                  <a:gd name="connsiteX77" fmla="*/ 532231 w 987859"/>
                  <a:gd name="connsiteY77" fmla="*/ 927562 h 1186693"/>
                  <a:gd name="connsiteX78" fmla="*/ 533082 w 987859"/>
                  <a:gd name="connsiteY78" fmla="*/ 957325 h 1186693"/>
                  <a:gd name="connsiteX79" fmla="*/ 552640 w 987859"/>
                  <a:gd name="connsiteY79" fmla="*/ 938617 h 1186693"/>
                  <a:gd name="connsiteX80" fmla="*/ 569647 w 987859"/>
                  <a:gd name="connsiteY80" fmla="*/ 919058 h 1186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</a:cxnLst>
                <a:rect l="l" t="t" r="r" b="b"/>
                <a:pathLst>
                  <a:path w="987859" h="1186693">
                    <a:moveTo>
                      <a:pt x="390221" y="1164813"/>
                    </a:moveTo>
                    <a:cubicBezTo>
                      <a:pt x="382568" y="1153758"/>
                      <a:pt x="373214" y="1145254"/>
                      <a:pt x="369812" y="1145254"/>
                    </a:cubicBezTo>
                    <a:cubicBezTo>
                      <a:pt x="346852" y="1148656"/>
                      <a:pt x="341750" y="1142703"/>
                      <a:pt x="345152" y="1112941"/>
                    </a:cubicBezTo>
                    <a:cubicBezTo>
                      <a:pt x="350254" y="1073824"/>
                      <a:pt x="376615" y="1007496"/>
                      <a:pt x="385119" y="1012598"/>
                    </a:cubicBezTo>
                    <a:cubicBezTo>
                      <a:pt x="393622" y="1017700"/>
                      <a:pt x="404677" y="942868"/>
                      <a:pt x="397874" y="931814"/>
                    </a:cubicBezTo>
                    <a:cubicBezTo>
                      <a:pt x="395323" y="927562"/>
                      <a:pt x="396173" y="923310"/>
                      <a:pt x="400425" y="923310"/>
                    </a:cubicBezTo>
                    <a:cubicBezTo>
                      <a:pt x="405527" y="923310"/>
                      <a:pt x="408929" y="896949"/>
                      <a:pt x="408929" y="865485"/>
                    </a:cubicBezTo>
                    <a:cubicBezTo>
                      <a:pt x="408929" y="811062"/>
                      <a:pt x="407228" y="806810"/>
                      <a:pt x="384268" y="790654"/>
                    </a:cubicBezTo>
                    <a:cubicBezTo>
                      <a:pt x="370663" y="782150"/>
                      <a:pt x="357057" y="774497"/>
                      <a:pt x="353655" y="774497"/>
                    </a:cubicBezTo>
                    <a:cubicBezTo>
                      <a:pt x="351104" y="774497"/>
                      <a:pt x="333247" y="759190"/>
                      <a:pt x="315389" y="741333"/>
                    </a:cubicBezTo>
                    <a:cubicBezTo>
                      <a:pt x="297531" y="722625"/>
                      <a:pt x="283075" y="710720"/>
                      <a:pt x="283075" y="714121"/>
                    </a:cubicBezTo>
                    <a:cubicBezTo>
                      <a:pt x="283075" y="720074"/>
                      <a:pt x="231203" y="683508"/>
                      <a:pt x="208243" y="662249"/>
                    </a:cubicBezTo>
                    <a:cubicBezTo>
                      <a:pt x="197189" y="652045"/>
                      <a:pt x="181032" y="646092"/>
                      <a:pt x="142766" y="639289"/>
                    </a:cubicBezTo>
                    <a:cubicBezTo>
                      <a:pt x="114704" y="635037"/>
                      <a:pt x="78988" y="618030"/>
                      <a:pt x="78988" y="609527"/>
                    </a:cubicBezTo>
                    <a:cubicBezTo>
                      <a:pt x="78988" y="605275"/>
                      <a:pt x="71335" y="598472"/>
                      <a:pt x="61981" y="595921"/>
                    </a:cubicBezTo>
                    <a:cubicBezTo>
                      <a:pt x="26266" y="584866"/>
                      <a:pt x="49226" y="525341"/>
                      <a:pt x="93445" y="511735"/>
                    </a:cubicBezTo>
                    <a:cubicBezTo>
                      <a:pt x="104499" y="508333"/>
                      <a:pt x="113003" y="502381"/>
                      <a:pt x="113003" y="498129"/>
                    </a:cubicBezTo>
                    <a:cubicBezTo>
                      <a:pt x="113003" y="494728"/>
                      <a:pt x="126609" y="488775"/>
                      <a:pt x="142766" y="486224"/>
                    </a:cubicBezTo>
                    <a:cubicBezTo>
                      <a:pt x="158922" y="482823"/>
                      <a:pt x="186134" y="474319"/>
                      <a:pt x="203992" y="466666"/>
                    </a:cubicBezTo>
                    <a:cubicBezTo>
                      <a:pt x="221849" y="459012"/>
                      <a:pt x="250762" y="452210"/>
                      <a:pt x="267769" y="451359"/>
                    </a:cubicBezTo>
                    <a:cubicBezTo>
                      <a:pt x="285626" y="451359"/>
                      <a:pt x="301783" y="447958"/>
                      <a:pt x="304334" y="445407"/>
                    </a:cubicBezTo>
                    <a:cubicBezTo>
                      <a:pt x="312838" y="437753"/>
                      <a:pt x="249911" y="314451"/>
                      <a:pt x="209944" y="260028"/>
                    </a:cubicBezTo>
                    <a:cubicBezTo>
                      <a:pt x="160623" y="192849"/>
                      <a:pt x="133412" y="162236"/>
                      <a:pt x="97696" y="135025"/>
                    </a:cubicBezTo>
                    <a:cubicBezTo>
                      <a:pt x="73036" y="116317"/>
                      <a:pt x="65383" y="114616"/>
                      <a:pt x="51777" y="123120"/>
                    </a:cubicBezTo>
                    <a:cubicBezTo>
                      <a:pt x="16912" y="145229"/>
                      <a:pt x="-19653" y="109514"/>
                      <a:pt x="10960" y="84003"/>
                    </a:cubicBezTo>
                    <a:cubicBezTo>
                      <a:pt x="20314" y="75499"/>
                      <a:pt x="27967" y="61043"/>
                      <a:pt x="27967" y="50839"/>
                    </a:cubicBezTo>
                    <a:cubicBezTo>
                      <a:pt x="27967" y="35532"/>
                      <a:pt x="35620" y="31280"/>
                      <a:pt x="74737" y="23627"/>
                    </a:cubicBezTo>
                    <a:cubicBezTo>
                      <a:pt x="141915" y="10021"/>
                      <a:pt x="214196" y="32981"/>
                      <a:pt x="264367" y="84003"/>
                    </a:cubicBezTo>
                    <a:cubicBezTo>
                      <a:pt x="283926" y="104412"/>
                      <a:pt x="297531" y="123970"/>
                      <a:pt x="294130" y="128222"/>
                    </a:cubicBezTo>
                    <a:cubicBezTo>
                      <a:pt x="289878" y="131623"/>
                      <a:pt x="291579" y="132474"/>
                      <a:pt x="297531" y="129072"/>
                    </a:cubicBezTo>
                    <a:cubicBezTo>
                      <a:pt x="303484" y="125671"/>
                      <a:pt x="317090" y="136725"/>
                      <a:pt x="331546" y="155433"/>
                    </a:cubicBezTo>
                    <a:cubicBezTo>
                      <a:pt x="344301" y="173291"/>
                      <a:pt x="357057" y="189448"/>
                      <a:pt x="359608" y="191999"/>
                    </a:cubicBezTo>
                    <a:cubicBezTo>
                      <a:pt x="387670" y="219210"/>
                      <a:pt x="461651" y="347615"/>
                      <a:pt x="461651" y="368874"/>
                    </a:cubicBezTo>
                    <a:cubicBezTo>
                      <a:pt x="461651" y="391834"/>
                      <a:pt x="480359" y="385031"/>
                      <a:pt x="522027" y="347615"/>
                    </a:cubicBezTo>
                    <a:cubicBezTo>
                      <a:pt x="545837" y="324655"/>
                      <a:pt x="573899" y="300845"/>
                      <a:pt x="584103" y="294893"/>
                    </a:cubicBezTo>
                    <a:cubicBezTo>
                      <a:pt x="594308" y="288090"/>
                      <a:pt x="607063" y="275334"/>
                      <a:pt x="613016" y="266831"/>
                    </a:cubicBezTo>
                    <a:cubicBezTo>
                      <a:pt x="618968" y="259177"/>
                      <a:pt x="629173" y="246422"/>
                      <a:pt x="635975" y="239619"/>
                    </a:cubicBezTo>
                    <a:cubicBezTo>
                      <a:pt x="642778" y="232816"/>
                      <a:pt x="648731" y="214108"/>
                      <a:pt x="648731" y="197951"/>
                    </a:cubicBezTo>
                    <a:cubicBezTo>
                      <a:pt x="648731" y="155433"/>
                      <a:pt x="701453" y="80601"/>
                      <a:pt x="757577" y="43186"/>
                    </a:cubicBezTo>
                    <a:cubicBezTo>
                      <a:pt x="792442" y="20226"/>
                      <a:pt x="806898" y="15124"/>
                      <a:pt x="817953" y="21926"/>
                    </a:cubicBezTo>
                    <a:cubicBezTo>
                      <a:pt x="829008" y="27029"/>
                      <a:pt x="838362" y="26178"/>
                      <a:pt x="849416" y="18525"/>
                    </a:cubicBezTo>
                    <a:cubicBezTo>
                      <a:pt x="858770" y="10872"/>
                      <a:pt x="871526" y="9171"/>
                      <a:pt x="882580" y="13423"/>
                    </a:cubicBezTo>
                    <a:cubicBezTo>
                      <a:pt x="893635" y="17675"/>
                      <a:pt x="903839" y="15974"/>
                      <a:pt x="911493" y="7470"/>
                    </a:cubicBezTo>
                    <a:cubicBezTo>
                      <a:pt x="920847" y="-2734"/>
                      <a:pt x="924248" y="-3584"/>
                      <a:pt x="930201" y="6620"/>
                    </a:cubicBezTo>
                    <a:cubicBezTo>
                      <a:pt x="936153" y="15124"/>
                      <a:pt x="937854" y="15124"/>
                      <a:pt x="937854" y="6620"/>
                    </a:cubicBezTo>
                    <a:cubicBezTo>
                      <a:pt x="937854" y="-1884"/>
                      <a:pt x="941255" y="-1884"/>
                      <a:pt x="957412" y="6620"/>
                    </a:cubicBezTo>
                    <a:cubicBezTo>
                      <a:pt x="967617" y="12573"/>
                      <a:pt x="976971" y="18525"/>
                      <a:pt x="978671" y="18525"/>
                    </a:cubicBezTo>
                    <a:cubicBezTo>
                      <a:pt x="980372" y="19375"/>
                      <a:pt x="982923" y="47437"/>
                      <a:pt x="985474" y="80601"/>
                    </a:cubicBezTo>
                    <a:cubicBezTo>
                      <a:pt x="989726" y="138426"/>
                      <a:pt x="988876" y="143528"/>
                      <a:pt x="959963" y="196251"/>
                    </a:cubicBezTo>
                    <a:cubicBezTo>
                      <a:pt x="942106" y="227714"/>
                      <a:pt x="912343" y="264280"/>
                      <a:pt x="889383" y="282988"/>
                    </a:cubicBezTo>
                    <a:cubicBezTo>
                      <a:pt x="867274" y="300845"/>
                      <a:pt x="841763" y="322104"/>
                      <a:pt x="833259" y="330608"/>
                    </a:cubicBezTo>
                    <a:cubicBezTo>
                      <a:pt x="812851" y="351017"/>
                      <a:pt x="749924" y="379078"/>
                      <a:pt x="738869" y="373126"/>
                    </a:cubicBezTo>
                    <a:cubicBezTo>
                      <a:pt x="734617" y="370575"/>
                      <a:pt x="733767" y="372276"/>
                      <a:pt x="737169" y="377378"/>
                    </a:cubicBezTo>
                    <a:cubicBezTo>
                      <a:pt x="740570" y="383330"/>
                      <a:pt x="738019" y="388432"/>
                      <a:pt x="732066" y="388432"/>
                    </a:cubicBezTo>
                    <a:cubicBezTo>
                      <a:pt x="726114" y="389283"/>
                      <a:pt x="715059" y="390984"/>
                      <a:pt x="708256" y="390984"/>
                    </a:cubicBezTo>
                    <a:cubicBezTo>
                      <a:pt x="701453" y="391834"/>
                      <a:pt x="674242" y="399487"/>
                      <a:pt x="648731" y="407140"/>
                    </a:cubicBezTo>
                    <a:cubicBezTo>
                      <a:pt x="623220" y="415644"/>
                      <a:pt x="576450" y="424148"/>
                      <a:pt x="544987" y="427549"/>
                    </a:cubicBezTo>
                    <a:cubicBezTo>
                      <a:pt x="483761" y="432651"/>
                      <a:pt x="482910" y="434352"/>
                      <a:pt x="495666" y="481122"/>
                    </a:cubicBezTo>
                    <a:cubicBezTo>
                      <a:pt x="499918" y="497279"/>
                      <a:pt x="505870" y="524490"/>
                      <a:pt x="508421" y="540647"/>
                    </a:cubicBezTo>
                    <a:cubicBezTo>
                      <a:pt x="510972" y="556804"/>
                      <a:pt x="517775" y="575512"/>
                      <a:pt x="523728" y="583165"/>
                    </a:cubicBezTo>
                    <a:cubicBezTo>
                      <a:pt x="556041" y="624833"/>
                      <a:pt x="626622" y="701366"/>
                      <a:pt x="630023" y="698815"/>
                    </a:cubicBezTo>
                    <a:cubicBezTo>
                      <a:pt x="631724" y="696263"/>
                      <a:pt x="654683" y="719223"/>
                      <a:pt x="680194" y="749836"/>
                    </a:cubicBezTo>
                    <a:cubicBezTo>
                      <a:pt x="705705" y="779599"/>
                      <a:pt x="729515" y="804259"/>
                      <a:pt x="732917" y="804259"/>
                    </a:cubicBezTo>
                    <a:cubicBezTo>
                      <a:pt x="736318" y="804259"/>
                      <a:pt x="747373" y="822117"/>
                      <a:pt x="758428" y="844226"/>
                    </a:cubicBezTo>
                    <a:cubicBezTo>
                      <a:pt x="773734" y="875690"/>
                      <a:pt x="775435" y="885044"/>
                      <a:pt x="766081" y="890996"/>
                    </a:cubicBezTo>
                    <a:cubicBezTo>
                      <a:pt x="757577" y="896098"/>
                      <a:pt x="757577" y="899500"/>
                      <a:pt x="767782" y="906303"/>
                    </a:cubicBezTo>
                    <a:cubicBezTo>
                      <a:pt x="774584" y="910555"/>
                      <a:pt x="777136" y="914806"/>
                      <a:pt x="772884" y="914806"/>
                    </a:cubicBezTo>
                    <a:cubicBezTo>
                      <a:pt x="769482" y="914806"/>
                      <a:pt x="772033" y="924160"/>
                      <a:pt x="779687" y="936065"/>
                    </a:cubicBezTo>
                    <a:cubicBezTo>
                      <a:pt x="798395" y="964978"/>
                      <a:pt x="797544" y="968379"/>
                      <a:pt x="766081" y="981135"/>
                    </a:cubicBezTo>
                    <a:cubicBezTo>
                      <a:pt x="713358" y="1003244"/>
                      <a:pt x="601961" y="1061919"/>
                      <a:pt x="575600" y="1081477"/>
                    </a:cubicBezTo>
                    <a:cubicBezTo>
                      <a:pt x="561144" y="1092532"/>
                      <a:pt x="547538" y="1100185"/>
                      <a:pt x="544987" y="1097634"/>
                    </a:cubicBezTo>
                    <a:cubicBezTo>
                      <a:pt x="542436" y="1095083"/>
                      <a:pt x="527980" y="1102736"/>
                      <a:pt x="511823" y="1113791"/>
                    </a:cubicBezTo>
                    <a:cubicBezTo>
                      <a:pt x="495666" y="1125696"/>
                      <a:pt x="465053" y="1146105"/>
                      <a:pt x="442943" y="1160561"/>
                    </a:cubicBezTo>
                    <a:lnTo>
                      <a:pt x="403827" y="1186072"/>
                    </a:lnTo>
                    <a:lnTo>
                      <a:pt x="390221" y="1164813"/>
                    </a:lnTo>
                    <a:close/>
                    <a:moveTo>
                      <a:pt x="569647" y="919058"/>
                    </a:moveTo>
                    <a:cubicBezTo>
                      <a:pt x="568797" y="918208"/>
                      <a:pt x="559443" y="913106"/>
                      <a:pt x="549239" y="908004"/>
                    </a:cubicBezTo>
                    <a:cubicBezTo>
                      <a:pt x="532231" y="898650"/>
                      <a:pt x="531381" y="900350"/>
                      <a:pt x="532231" y="927562"/>
                    </a:cubicBezTo>
                    <a:lnTo>
                      <a:pt x="533082" y="957325"/>
                    </a:lnTo>
                    <a:lnTo>
                      <a:pt x="552640" y="938617"/>
                    </a:lnTo>
                    <a:cubicBezTo>
                      <a:pt x="563695" y="928412"/>
                      <a:pt x="571348" y="919909"/>
                      <a:pt x="569647" y="919058"/>
                    </a:cubicBezTo>
                    <a:close/>
                  </a:path>
                </a:pathLst>
              </a:custGeom>
              <a:grpFill/>
              <a:ln w="8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1" name="任意多边形: 形状 50">
                <a:extLst>
                  <a:ext uri="{FF2B5EF4-FFF2-40B4-BE49-F238E27FC236}">
                    <a16:creationId xmlns:a16="http://schemas.microsoft.com/office/drawing/2014/main" id="{440A4C97-BEE1-6A67-C41B-7AA72891039A}"/>
                  </a:ext>
                </a:extLst>
              </p:cNvPr>
              <p:cNvSpPr/>
              <p:nvPr/>
            </p:nvSpPr>
            <p:spPr>
              <a:xfrm flipV="1">
                <a:off x="3486685" y="688479"/>
                <a:ext cx="13954" cy="17007"/>
              </a:xfrm>
              <a:custGeom>
                <a:avLst/>
                <a:gdLst>
                  <a:gd name="connsiteX0" fmla="*/ 633 w 13954"/>
                  <a:gd name="connsiteY0" fmla="*/ 7459 h 17007"/>
                  <a:gd name="connsiteX1" fmla="*/ 4034 w 13954"/>
                  <a:gd name="connsiteY1" fmla="*/ -1045 h 17007"/>
                  <a:gd name="connsiteX2" fmla="*/ 13388 w 13954"/>
                  <a:gd name="connsiteY2" fmla="*/ 7459 h 17007"/>
                  <a:gd name="connsiteX3" fmla="*/ 9987 w 13954"/>
                  <a:gd name="connsiteY3" fmla="*/ 15962 h 17007"/>
                  <a:gd name="connsiteX4" fmla="*/ 633 w 13954"/>
                  <a:gd name="connsiteY4" fmla="*/ 7459 h 17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54" h="17007">
                    <a:moveTo>
                      <a:pt x="633" y="7459"/>
                    </a:moveTo>
                    <a:cubicBezTo>
                      <a:pt x="-1918" y="3207"/>
                      <a:pt x="-218" y="-1045"/>
                      <a:pt x="4034" y="-1045"/>
                    </a:cubicBezTo>
                    <a:cubicBezTo>
                      <a:pt x="9136" y="-1045"/>
                      <a:pt x="13388" y="3207"/>
                      <a:pt x="13388" y="7459"/>
                    </a:cubicBezTo>
                    <a:cubicBezTo>
                      <a:pt x="13388" y="12561"/>
                      <a:pt x="11687" y="15962"/>
                      <a:pt x="9987" y="15962"/>
                    </a:cubicBezTo>
                    <a:cubicBezTo>
                      <a:pt x="7436" y="15962"/>
                      <a:pt x="3184" y="12561"/>
                      <a:pt x="633" y="7459"/>
                    </a:cubicBezTo>
                    <a:close/>
                  </a:path>
                </a:pathLst>
              </a:custGeom>
              <a:grpFill/>
              <a:ln w="8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52" name="任意多边形: 形状 51">
              <a:extLst>
                <a:ext uri="{FF2B5EF4-FFF2-40B4-BE49-F238E27FC236}">
                  <a16:creationId xmlns:a16="http://schemas.microsoft.com/office/drawing/2014/main" id="{424C4091-FAB1-7312-715C-171305D45E3A}"/>
                </a:ext>
              </a:extLst>
            </p:cNvPr>
            <p:cNvSpPr/>
            <p:nvPr/>
          </p:nvSpPr>
          <p:spPr>
            <a:xfrm flipV="1">
              <a:off x="5819660" y="1646871"/>
              <a:ext cx="1426003" cy="1913505"/>
            </a:xfrm>
            <a:custGeom>
              <a:avLst/>
              <a:gdLst>
                <a:gd name="connsiteX0" fmla="*/ 487999 w 882546"/>
                <a:gd name="connsiteY0" fmla="*/ 1173740 h 1184259"/>
                <a:gd name="connsiteX1" fmla="*/ 345989 w 882546"/>
                <a:gd name="connsiteY1" fmla="*/ 1103160 h 1184259"/>
                <a:gd name="connsiteX2" fmla="*/ 295817 w 882546"/>
                <a:gd name="connsiteY2" fmla="*/ 1092105 h 1184259"/>
                <a:gd name="connsiteX3" fmla="*/ 168263 w 882546"/>
                <a:gd name="connsiteY3" fmla="*/ 1084452 h 1184259"/>
                <a:gd name="connsiteX4" fmla="*/ 136800 w 882546"/>
                <a:gd name="connsiteY4" fmla="*/ 1064043 h 1184259"/>
                <a:gd name="connsiteX5" fmla="*/ 131698 w 882546"/>
                <a:gd name="connsiteY5" fmla="*/ 1097207 h 1184259"/>
                <a:gd name="connsiteX6" fmla="*/ 93431 w 882546"/>
                <a:gd name="connsiteY6" fmla="*/ 1177992 h 1184259"/>
                <a:gd name="connsiteX7" fmla="*/ 16899 w 882546"/>
                <a:gd name="connsiteY7" fmla="*/ 1075098 h 1184259"/>
                <a:gd name="connsiteX8" fmla="*/ 10946 w 882546"/>
                <a:gd name="connsiteY8" fmla="*/ 934788 h 1184259"/>
                <a:gd name="connsiteX9" fmla="*/ 27953 w 882546"/>
                <a:gd name="connsiteY9" fmla="*/ 890569 h 1184259"/>
                <a:gd name="connsiteX10" fmla="*/ 110439 w 882546"/>
                <a:gd name="connsiteY10" fmla="*/ 851453 h 1184259"/>
                <a:gd name="connsiteX11" fmla="*/ 152106 w 882546"/>
                <a:gd name="connsiteY11" fmla="*/ 924584 h 1184259"/>
                <a:gd name="connsiteX12" fmla="*/ 183570 w 882546"/>
                <a:gd name="connsiteY12" fmla="*/ 1032580 h 1184259"/>
                <a:gd name="connsiteX13" fmla="*/ 224387 w 882546"/>
                <a:gd name="connsiteY13" fmla="*/ 1013021 h 1184259"/>
                <a:gd name="connsiteX14" fmla="*/ 255000 w 882546"/>
                <a:gd name="connsiteY14" fmla="*/ 973054 h 1184259"/>
                <a:gd name="connsiteX15" fmla="*/ 313675 w 882546"/>
                <a:gd name="connsiteY15" fmla="*/ 949244 h 1184259"/>
                <a:gd name="connsiteX16" fmla="*/ 347690 w 882546"/>
                <a:gd name="connsiteY16" fmla="*/ 949244 h 1184259"/>
                <a:gd name="connsiteX17" fmla="*/ 291566 w 882546"/>
                <a:gd name="connsiteY17" fmla="*/ 910128 h 1184259"/>
                <a:gd name="connsiteX18" fmla="*/ 64519 w 882546"/>
                <a:gd name="connsiteY18" fmla="*/ 689033 h 1184259"/>
                <a:gd name="connsiteX19" fmla="*/ 48362 w 882546"/>
                <a:gd name="connsiteY19" fmla="*/ 516410 h 1184259"/>
                <a:gd name="connsiteX20" fmla="*/ 125745 w 882546"/>
                <a:gd name="connsiteY20" fmla="*/ 551275 h 1184259"/>
                <a:gd name="connsiteX21" fmla="*/ 203128 w 882546"/>
                <a:gd name="connsiteY21" fmla="*/ 648216 h 1184259"/>
                <a:gd name="connsiteX22" fmla="*/ 678480 w 882546"/>
                <a:gd name="connsiteY22" fmla="*/ 828493 h 1184259"/>
                <a:gd name="connsiteX23" fmla="*/ 641064 w 882546"/>
                <a:gd name="connsiteY23" fmla="*/ 792778 h 1184259"/>
                <a:gd name="connsiteX24" fmla="*/ 373200 w 882546"/>
                <a:gd name="connsiteY24" fmla="*/ 649917 h 1184259"/>
                <a:gd name="connsiteX25" fmla="*/ 353642 w 882546"/>
                <a:gd name="connsiteY25" fmla="*/ 610800 h 1184259"/>
                <a:gd name="connsiteX26" fmla="*/ 385105 w 882546"/>
                <a:gd name="connsiteY26" fmla="*/ 579337 h 1184259"/>
                <a:gd name="connsiteX27" fmla="*/ 415718 w 882546"/>
                <a:gd name="connsiteY27" fmla="*/ 535968 h 1184259"/>
                <a:gd name="connsiteX28" fmla="*/ 392759 w 882546"/>
                <a:gd name="connsiteY28" fmla="*/ 465388 h 1184259"/>
                <a:gd name="connsiteX29" fmla="*/ 383405 w 882546"/>
                <a:gd name="connsiteY29" fmla="*/ 381202 h 1184259"/>
                <a:gd name="connsiteX30" fmla="*/ 364697 w 882546"/>
                <a:gd name="connsiteY30" fmla="*/ 322527 h 1184259"/>
                <a:gd name="connsiteX31" fmla="*/ 367248 w 882546"/>
                <a:gd name="connsiteY31" fmla="*/ 63167 h 1184259"/>
                <a:gd name="connsiteX32" fmla="*/ 491401 w 882546"/>
                <a:gd name="connsiteY32" fmla="*/ 13846 h 1184259"/>
                <a:gd name="connsiteX33" fmla="*/ 560280 w 882546"/>
                <a:gd name="connsiteY33" fmla="*/ 149904 h 1184259"/>
                <a:gd name="connsiteX34" fmla="*/ 635962 w 882546"/>
                <a:gd name="connsiteY34" fmla="*/ 205178 h 1184259"/>
                <a:gd name="connsiteX35" fmla="*/ 705692 w 882546"/>
                <a:gd name="connsiteY35" fmla="*/ 221334 h 1184259"/>
                <a:gd name="connsiteX36" fmla="*/ 755863 w 882546"/>
                <a:gd name="connsiteY36" fmla="*/ 282560 h 1184259"/>
                <a:gd name="connsiteX37" fmla="*/ 635112 w 882546"/>
                <a:gd name="connsiteY37" fmla="*/ 380352 h 1184259"/>
                <a:gd name="connsiteX38" fmla="*/ 525415 w 882546"/>
                <a:gd name="connsiteY38" fmla="*/ 405013 h 1184259"/>
                <a:gd name="connsiteX39" fmla="*/ 456536 w 882546"/>
                <a:gd name="connsiteY39" fmla="*/ 396509 h 1184259"/>
                <a:gd name="connsiteX40" fmla="*/ 466740 w 882546"/>
                <a:gd name="connsiteY40" fmla="*/ 476443 h 1184259"/>
                <a:gd name="connsiteX41" fmla="*/ 465039 w 882546"/>
                <a:gd name="connsiteY41" fmla="*/ 600596 h 1184259"/>
                <a:gd name="connsiteX42" fmla="*/ 450583 w 882546"/>
                <a:gd name="connsiteY42" fmla="*/ 653318 h 1184259"/>
                <a:gd name="connsiteX43" fmla="*/ 730352 w 882546"/>
                <a:gd name="connsiteY43" fmla="*/ 726449 h 1184259"/>
                <a:gd name="connsiteX44" fmla="*/ 860458 w 882546"/>
                <a:gd name="connsiteY44" fmla="*/ 740055 h 1184259"/>
                <a:gd name="connsiteX45" fmla="*/ 790728 w 882546"/>
                <a:gd name="connsiteY45" fmla="*/ 857405 h 1184259"/>
                <a:gd name="connsiteX46" fmla="*/ 604499 w 882546"/>
                <a:gd name="connsiteY46" fmla="*/ 891420 h 1184259"/>
                <a:gd name="connsiteX47" fmla="*/ 317927 w 882546"/>
                <a:gd name="connsiteY47" fmla="*/ 846350 h 1184259"/>
                <a:gd name="connsiteX48" fmla="*/ 273708 w 882546"/>
                <a:gd name="connsiteY48" fmla="*/ 828493 h 1184259"/>
                <a:gd name="connsiteX49" fmla="*/ 309423 w 882546"/>
                <a:gd name="connsiteY49" fmla="*/ 859106 h 1184259"/>
                <a:gd name="connsiteX50" fmla="*/ 342587 w 882546"/>
                <a:gd name="connsiteY50" fmla="*/ 910128 h 1184259"/>
                <a:gd name="connsiteX51" fmla="*/ 334934 w 882546"/>
                <a:gd name="connsiteY51" fmla="*/ 901624 h 1184259"/>
                <a:gd name="connsiteX52" fmla="*/ 331533 w 882546"/>
                <a:gd name="connsiteY52" fmla="*/ 893120 h 1184259"/>
                <a:gd name="connsiteX53" fmla="*/ 296668 w 882546"/>
                <a:gd name="connsiteY53" fmla="*/ 882066 h 1184259"/>
                <a:gd name="connsiteX54" fmla="*/ 295817 w 882546"/>
                <a:gd name="connsiteY54" fmla="*/ 887168 h 1184259"/>
                <a:gd name="connsiteX55" fmla="*/ 311124 w 882546"/>
                <a:gd name="connsiteY55" fmla="*/ 898222 h 1184259"/>
                <a:gd name="connsiteX56" fmla="*/ 332383 w 882546"/>
                <a:gd name="connsiteY56" fmla="*/ 911828 h 1184259"/>
                <a:gd name="connsiteX57" fmla="*/ 361295 w 882546"/>
                <a:gd name="connsiteY57" fmla="*/ 915230 h 1184259"/>
                <a:gd name="connsiteX58" fmla="*/ 386806 w 882546"/>
                <a:gd name="connsiteY58" fmla="*/ 916930 h 1184259"/>
                <a:gd name="connsiteX59" fmla="*/ 414018 w 882546"/>
                <a:gd name="connsiteY59" fmla="*/ 928835 h 1184259"/>
                <a:gd name="connsiteX60" fmla="*/ 421671 w 882546"/>
                <a:gd name="connsiteY60" fmla="*/ 932237 h 1184259"/>
                <a:gd name="connsiteX61" fmla="*/ 431025 w 882546"/>
                <a:gd name="connsiteY61" fmla="*/ 942441 h 1184259"/>
                <a:gd name="connsiteX62" fmla="*/ 488850 w 882546"/>
                <a:gd name="connsiteY62" fmla="*/ 954346 h 1184259"/>
                <a:gd name="connsiteX63" fmla="*/ 505006 w 882546"/>
                <a:gd name="connsiteY63" fmla="*/ 956047 h 1184259"/>
                <a:gd name="connsiteX64" fmla="*/ 561130 w 882546"/>
                <a:gd name="connsiteY64" fmla="*/ 965401 h 1184259"/>
                <a:gd name="connsiteX65" fmla="*/ 611302 w 882546"/>
                <a:gd name="connsiteY65" fmla="*/ 978156 h 1184259"/>
                <a:gd name="connsiteX66" fmla="*/ 669126 w 882546"/>
                <a:gd name="connsiteY66" fmla="*/ 1006218 h 1184259"/>
                <a:gd name="connsiteX67" fmla="*/ 635112 w 882546"/>
                <a:gd name="connsiteY67" fmla="*/ 1144827 h 1184259"/>
                <a:gd name="connsiteX68" fmla="*/ 487999 w 882546"/>
                <a:gd name="connsiteY68" fmla="*/ 1173740 h 1184259"/>
                <a:gd name="connsiteX69" fmla="*/ 539871 w 882546"/>
                <a:gd name="connsiteY69" fmla="*/ 1128671 h 1184259"/>
                <a:gd name="connsiteX70" fmla="*/ 557729 w 882546"/>
                <a:gd name="connsiteY70" fmla="*/ 1094656 h 1184259"/>
                <a:gd name="connsiteX71" fmla="*/ 392759 w 882546"/>
                <a:gd name="connsiteY71" fmla="*/ 973054 h 1184259"/>
                <a:gd name="connsiteX72" fmla="*/ 357044 w 882546"/>
                <a:gd name="connsiteY72" fmla="*/ 951795 h 1184259"/>
                <a:gd name="connsiteX73" fmla="*/ 364697 w 882546"/>
                <a:gd name="connsiteY73" fmla="*/ 975605 h 1184259"/>
                <a:gd name="connsiteX74" fmla="*/ 371500 w 882546"/>
                <a:gd name="connsiteY74" fmla="*/ 1012171 h 1184259"/>
                <a:gd name="connsiteX75" fmla="*/ 412317 w 882546"/>
                <a:gd name="connsiteY75" fmla="*/ 1110813 h 1184259"/>
                <a:gd name="connsiteX76" fmla="*/ 539871 w 882546"/>
                <a:gd name="connsiteY76" fmla="*/ 1128671 h 1184259"/>
                <a:gd name="connsiteX77" fmla="*/ 603648 w 882546"/>
                <a:gd name="connsiteY77" fmla="*/ 289363 h 1184259"/>
                <a:gd name="connsiteX78" fmla="*/ 597696 w 882546"/>
                <a:gd name="connsiteY78" fmla="*/ 247696 h 1184259"/>
                <a:gd name="connsiteX79" fmla="*/ 555178 w 882546"/>
                <a:gd name="connsiteY79" fmla="*/ 259601 h 1184259"/>
                <a:gd name="connsiteX80" fmla="*/ 575587 w 882546"/>
                <a:gd name="connsiteY80" fmla="*/ 292765 h 1184259"/>
                <a:gd name="connsiteX81" fmla="*/ 603648 w 882546"/>
                <a:gd name="connsiteY81" fmla="*/ 289363 h 1184259"/>
                <a:gd name="connsiteX82" fmla="*/ 492251 w 882546"/>
                <a:gd name="connsiteY82" fmla="*/ 250247 h 1184259"/>
                <a:gd name="connsiteX83" fmla="*/ 465890 w 882546"/>
                <a:gd name="connsiteY83" fmla="*/ 178816 h 1184259"/>
                <a:gd name="connsiteX84" fmla="*/ 444631 w 882546"/>
                <a:gd name="connsiteY84" fmla="*/ 160108 h 1184259"/>
                <a:gd name="connsiteX85" fmla="*/ 478645 w 882546"/>
                <a:gd name="connsiteY85" fmla="*/ 161809 h 1184259"/>
                <a:gd name="connsiteX86" fmla="*/ 500755 w 882546"/>
                <a:gd name="connsiteY86" fmla="*/ 170313 h 1184259"/>
                <a:gd name="connsiteX87" fmla="*/ 487999 w 882546"/>
                <a:gd name="connsiteY87" fmla="*/ 138849 h 1184259"/>
                <a:gd name="connsiteX88" fmla="*/ 465039 w 882546"/>
                <a:gd name="connsiteY88" fmla="*/ 96331 h 1184259"/>
                <a:gd name="connsiteX89" fmla="*/ 407215 w 882546"/>
                <a:gd name="connsiteY89" fmla="*/ 160108 h 1184259"/>
                <a:gd name="connsiteX90" fmla="*/ 402963 w 882546"/>
                <a:gd name="connsiteY90" fmla="*/ 227287 h 1184259"/>
                <a:gd name="connsiteX91" fmla="*/ 477795 w 882546"/>
                <a:gd name="connsiteY91" fmla="*/ 272356 h 1184259"/>
                <a:gd name="connsiteX92" fmla="*/ 492251 w 882546"/>
                <a:gd name="connsiteY92" fmla="*/ 250247 h 1184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882546" h="1184259">
                  <a:moveTo>
                    <a:pt x="487999" y="1173740"/>
                  </a:moveTo>
                  <a:cubicBezTo>
                    <a:pt x="428474" y="1157583"/>
                    <a:pt x="389357" y="1138025"/>
                    <a:pt x="345989" y="1103160"/>
                  </a:cubicBezTo>
                  <a:cubicBezTo>
                    <a:pt x="316226" y="1079350"/>
                    <a:pt x="313675" y="1079350"/>
                    <a:pt x="295817" y="1092105"/>
                  </a:cubicBezTo>
                  <a:cubicBezTo>
                    <a:pt x="265204" y="1113364"/>
                    <a:pt x="203978" y="1109963"/>
                    <a:pt x="168263" y="1084452"/>
                  </a:cubicBezTo>
                  <a:lnTo>
                    <a:pt x="136800" y="1064043"/>
                  </a:lnTo>
                  <a:lnTo>
                    <a:pt x="131698" y="1097207"/>
                  </a:lnTo>
                  <a:cubicBezTo>
                    <a:pt x="124895" y="1141426"/>
                    <a:pt x="110439" y="1171189"/>
                    <a:pt x="93431" y="1177992"/>
                  </a:cubicBezTo>
                  <a:cubicBezTo>
                    <a:pt x="73023" y="1186495"/>
                    <a:pt x="38158" y="1138875"/>
                    <a:pt x="16899" y="1075098"/>
                  </a:cubicBezTo>
                  <a:cubicBezTo>
                    <a:pt x="-3510" y="1012171"/>
                    <a:pt x="-6061" y="966251"/>
                    <a:pt x="10946" y="934788"/>
                  </a:cubicBezTo>
                  <a:cubicBezTo>
                    <a:pt x="16899" y="922883"/>
                    <a:pt x="24552" y="903325"/>
                    <a:pt x="27953" y="890569"/>
                  </a:cubicBezTo>
                  <a:cubicBezTo>
                    <a:pt x="35607" y="857405"/>
                    <a:pt x="78125" y="837847"/>
                    <a:pt x="110439" y="851453"/>
                  </a:cubicBezTo>
                  <a:cubicBezTo>
                    <a:pt x="147004" y="865909"/>
                    <a:pt x="158909" y="887168"/>
                    <a:pt x="152106" y="924584"/>
                  </a:cubicBezTo>
                  <a:cubicBezTo>
                    <a:pt x="146154" y="960299"/>
                    <a:pt x="164862" y="1025777"/>
                    <a:pt x="183570" y="1032580"/>
                  </a:cubicBezTo>
                  <a:cubicBezTo>
                    <a:pt x="199727" y="1039383"/>
                    <a:pt x="218435" y="1030029"/>
                    <a:pt x="224387" y="1013021"/>
                  </a:cubicBezTo>
                  <a:cubicBezTo>
                    <a:pt x="226938" y="1004518"/>
                    <a:pt x="240544" y="986660"/>
                    <a:pt x="255000" y="973054"/>
                  </a:cubicBezTo>
                  <a:cubicBezTo>
                    <a:pt x="274558" y="954346"/>
                    <a:pt x="288164" y="949244"/>
                    <a:pt x="313675" y="949244"/>
                  </a:cubicBezTo>
                  <a:cubicBezTo>
                    <a:pt x="332383" y="950095"/>
                    <a:pt x="347690" y="950095"/>
                    <a:pt x="347690" y="949244"/>
                  </a:cubicBezTo>
                  <a:cubicBezTo>
                    <a:pt x="347690" y="948394"/>
                    <a:pt x="322179" y="930536"/>
                    <a:pt x="291566" y="910128"/>
                  </a:cubicBezTo>
                  <a:cubicBezTo>
                    <a:pt x="209081" y="855704"/>
                    <a:pt x="112990" y="762165"/>
                    <a:pt x="64519" y="689033"/>
                  </a:cubicBezTo>
                  <a:cubicBezTo>
                    <a:pt x="-2660" y="587840"/>
                    <a:pt x="-6911" y="541921"/>
                    <a:pt x="48362" y="516410"/>
                  </a:cubicBezTo>
                  <a:cubicBezTo>
                    <a:pt x="85778" y="499403"/>
                    <a:pt x="103636" y="507056"/>
                    <a:pt x="125745" y="551275"/>
                  </a:cubicBezTo>
                  <a:cubicBezTo>
                    <a:pt x="135099" y="568282"/>
                    <a:pt x="169114" y="612501"/>
                    <a:pt x="203128" y="648216"/>
                  </a:cubicBezTo>
                  <a:cubicBezTo>
                    <a:pt x="338336" y="795329"/>
                    <a:pt x="534769" y="869310"/>
                    <a:pt x="678480" y="828493"/>
                  </a:cubicBezTo>
                  <a:cubicBezTo>
                    <a:pt x="741407" y="811486"/>
                    <a:pt x="735455" y="805533"/>
                    <a:pt x="641064" y="792778"/>
                  </a:cubicBezTo>
                  <a:cubicBezTo>
                    <a:pt x="491401" y="772369"/>
                    <a:pt x="411467" y="729851"/>
                    <a:pt x="373200" y="649917"/>
                  </a:cubicBezTo>
                  <a:lnTo>
                    <a:pt x="353642" y="610800"/>
                  </a:lnTo>
                  <a:lnTo>
                    <a:pt x="385105" y="579337"/>
                  </a:lnTo>
                  <a:cubicBezTo>
                    <a:pt x="402113" y="562330"/>
                    <a:pt x="415718" y="542771"/>
                    <a:pt x="415718" y="535968"/>
                  </a:cubicBezTo>
                  <a:cubicBezTo>
                    <a:pt x="415718" y="529165"/>
                    <a:pt x="405514" y="497702"/>
                    <a:pt x="392759" y="465388"/>
                  </a:cubicBezTo>
                  <a:cubicBezTo>
                    <a:pt x="371500" y="411815"/>
                    <a:pt x="371500" y="405863"/>
                    <a:pt x="383405" y="381202"/>
                  </a:cubicBezTo>
                  <a:cubicBezTo>
                    <a:pt x="395310" y="353991"/>
                    <a:pt x="395310" y="353141"/>
                    <a:pt x="364697" y="322527"/>
                  </a:cubicBezTo>
                  <a:cubicBezTo>
                    <a:pt x="308573" y="265553"/>
                    <a:pt x="309423" y="174565"/>
                    <a:pt x="367248" y="63167"/>
                  </a:cubicBezTo>
                  <a:cubicBezTo>
                    <a:pt x="399562" y="1941"/>
                    <a:pt x="447182" y="-16767"/>
                    <a:pt x="491401" y="13846"/>
                  </a:cubicBezTo>
                  <a:cubicBezTo>
                    <a:pt x="512660" y="29153"/>
                    <a:pt x="560280" y="121842"/>
                    <a:pt x="560280" y="149904"/>
                  </a:cubicBezTo>
                  <a:cubicBezTo>
                    <a:pt x="560280" y="181367"/>
                    <a:pt x="579838" y="195824"/>
                    <a:pt x="635962" y="205178"/>
                  </a:cubicBezTo>
                  <a:cubicBezTo>
                    <a:pt x="665725" y="209429"/>
                    <a:pt x="697188" y="217083"/>
                    <a:pt x="705692" y="221334"/>
                  </a:cubicBezTo>
                  <a:cubicBezTo>
                    <a:pt x="722699" y="230688"/>
                    <a:pt x="755863" y="270655"/>
                    <a:pt x="755863" y="282560"/>
                  </a:cubicBezTo>
                  <a:cubicBezTo>
                    <a:pt x="755863" y="299568"/>
                    <a:pt x="687834" y="354841"/>
                    <a:pt x="635112" y="380352"/>
                  </a:cubicBezTo>
                  <a:cubicBezTo>
                    <a:pt x="587492" y="403312"/>
                    <a:pt x="571335" y="406713"/>
                    <a:pt x="525415" y="405013"/>
                  </a:cubicBezTo>
                  <a:cubicBezTo>
                    <a:pt x="495653" y="404162"/>
                    <a:pt x="464189" y="399910"/>
                    <a:pt x="456536" y="396509"/>
                  </a:cubicBezTo>
                  <a:cubicBezTo>
                    <a:pt x="432726" y="386305"/>
                    <a:pt x="436978" y="417768"/>
                    <a:pt x="466740" y="476443"/>
                  </a:cubicBezTo>
                  <a:cubicBezTo>
                    <a:pt x="499054" y="540220"/>
                    <a:pt x="499054" y="562330"/>
                    <a:pt x="465039" y="600596"/>
                  </a:cubicBezTo>
                  <a:cubicBezTo>
                    <a:pt x="439529" y="629508"/>
                    <a:pt x="438678" y="632910"/>
                    <a:pt x="450583" y="653318"/>
                  </a:cubicBezTo>
                  <a:cubicBezTo>
                    <a:pt x="483747" y="712844"/>
                    <a:pt x="566233" y="734103"/>
                    <a:pt x="730352" y="726449"/>
                  </a:cubicBezTo>
                  <a:cubicBezTo>
                    <a:pt x="830695" y="721347"/>
                    <a:pt x="837498" y="722198"/>
                    <a:pt x="860458" y="740055"/>
                  </a:cubicBezTo>
                  <a:cubicBezTo>
                    <a:pt x="904677" y="774920"/>
                    <a:pt x="881717" y="814037"/>
                    <a:pt x="790728" y="857405"/>
                  </a:cubicBezTo>
                  <a:cubicBezTo>
                    <a:pt x="726951" y="888018"/>
                    <a:pt x="723549" y="888868"/>
                    <a:pt x="604499" y="891420"/>
                  </a:cubicBezTo>
                  <a:cubicBezTo>
                    <a:pt x="470142" y="894821"/>
                    <a:pt x="393609" y="882916"/>
                    <a:pt x="317927" y="846350"/>
                  </a:cubicBezTo>
                  <a:cubicBezTo>
                    <a:pt x="294967" y="835296"/>
                    <a:pt x="275409" y="826792"/>
                    <a:pt x="273708" y="828493"/>
                  </a:cubicBezTo>
                  <a:cubicBezTo>
                    <a:pt x="272007" y="829343"/>
                    <a:pt x="288164" y="842949"/>
                    <a:pt x="309423" y="859106"/>
                  </a:cubicBezTo>
                  <a:cubicBezTo>
                    <a:pt x="350241" y="889719"/>
                    <a:pt x="363846" y="910128"/>
                    <a:pt x="342587" y="910128"/>
                  </a:cubicBezTo>
                  <a:cubicBezTo>
                    <a:pt x="335784" y="910128"/>
                    <a:pt x="332383" y="906726"/>
                    <a:pt x="334934" y="901624"/>
                  </a:cubicBezTo>
                  <a:cubicBezTo>
                    <a:pt x="337485" y="897372"/>
                    <a:pt x="335784" y="893120"/>
                    <a:pt x="331533" y="893120"/>
                  </a:cubicBezTo>
                  <a:cubicBezTo>
                    <a:pt x="313675" y="893120"/>
                    <a:pt x="309423" y="891420"/>
                    <a:pt x="296668" y="882066"/>
                  </a:cubicBezTo>
                  <a:cubicBezTo>
                    <a:pt x="285613" y="872712"/>
                    <a:pt x="285613" y="873562"/>
                    <a:pt x="295817" y="887168"/>
                  </a:cubicBezTo>
                  <a:cubicBezTo>
                    <a:pt x="302620" y="894821"/>
                    <a:pt x="309423" y="899923"/>
                    <a:pt x="311124" y="898222"/>
                  </a:cubicBezTo>
                  <a:cubicBezTo>
                    <a:pt x="313675" y="896522"/>
                    <a:pt x="323029" y="902474"/>
                    <a:pt x="332383" y="911828"/>
                  </a:cubicBezTo>
                  <a:cubicBezTo>
                    <a:pt x="349390" y="928835"/>
                    <a:pt x="351091" y="928835"/>
                    <a:pt x="361295" y="915230"/>
                  </a:cubicBezTo>
                  <a:cubicBezTo>
                    <a:pt x="371500" y="900774"/>
                    <a:pt x="373200" y="900774"/>
                    <a:pt x="386806" y="916930"/>
                  </a:cubicBezTo>
                  <a:cubicBezTo>
                    <a:pt x="394459" y="927135"/>
                    <a:pt x="407215" y="932237"/>
                    <a:pt x="414018" y="928835"/>
                  </a:cubicBezTo>
                  <a:cubicBezTo>
                    <a:pt x="420821" y="926284"/>
                    <a:pt x="425072" y="927985"/>
                    <a:pt x="421671" y="932237"/>
                  </a:cubicBezTo>
                  <a:cubicBezTo>
                    <a:pt x="419120" y="936489"/>
                    <a:pt x="423372" y="941591"/>
                    <a:pt x="431025" y="942441"/>
                  </a:cubicBezTo>
                  <a:cubicBezTo>
                    <a:pt x="465039" y="945843"/>
                    <a:pt x="483747" y="950095"/>
                    <a:pt x="488850" y="954346"/>
                  </a:cubicBezTo>
                  <a:cubicBezTo>
                    <a:pt x="491401" y="957748"/>
                    <a:pt x="499054" y="957748"/>
                    <a:pt x="505006" y="956047"/>
                  </a:cubicBezTo>
                  <a:cubicBezTo>
                    <a:pt x="510959" y="953496"/>
                    <a:pt x="536470" y="957748"/>
                    <a:pt x="561130" y="965401"/>
                  </a:cubicBezTo>
                  <a:cubicBezTo>
                    <a:pt x="586641" y="972204"/>
                    <a:pt x="608751" y="978156"/>
                    <a:pt x="611302" y="978156"/>
                  </a:cubicBezTo>
                  <a:cubicBezTo>
                    <a:pt x="625758" y="978156"/>
                    <a:pt x="652119" y="990912"/>
                    <a:pt x="669126" y="1006218"/>
                  </a:cubicBezTo>
                  <a:cubicBezTo>
                    <a:pt x="702290" y="1036831"/>
                    <a:pt x="687834" y="1098908"/>
                    <a:pt x="635112" y="1144827"/>
                  </a:cubicBezTo>
                  <a:cubicBezTo>
                    <a:pt x="587492" y="1185645"/>
                    <a:pt x="554327" y="1192448"/>
                    <a:pt x="487999" y="1173740"/>
                  </a:cubicBezTo>
                  <a:close/>
                  <a:moveTo>
                    <a:pt x="539871" y="1128671"/>
                  </a:moveTo>
                  <a:cubicBezTo>
                    <a:pt x="555178" y="1115915"/>
                    <a:pt x="561130" y="1103160"/>
                    <a:pt x="557729" y="1094656"/>
                  </a:cubicBezTo>
                  <a:cubicBezTo>
                    <a:pt x="552627" y="1081050"/>
                    <a:pt x="462488" y="1014722"/>
                    <a:pt x="392759" y="973054"/>
                  </a:cubicBezTo>
                  <a:lnTo>
                    <a:pt x="357044" y="951795"/>
                  </a:lnTo>
                  <a:lnTo>
                    <a:pt x="364697" y="975605"/>
                  </a:lnTo>
                  <a:cubicBezTo>
                    <a:pt x="368949" y="988361"/>
                    <a:pt x="372350" y="1005368"/>
                    <a:pt x="371500" y="1012171"/>
                  </a:cubicBezTo>
                  <a:cubicBezTo>
                    <a:pt x="367248" y="1047036"/>
                    <a:pt x="385105" y="1090404"/>
                    <a:pt x="412317" y="1110813"/>
                  </a:cubicBezTo>
                  <a:cubicBezTo>
                    <a:pt x="464189" y="1150780"/>
                    <a:pt x="506707" y="1156732"/>
                    <a:pt x="539871" y="1128671"/>
                  </a:cubicBezTo>
                  <a:close/>
                  <a:moveTo>
                    <a:pt x="603648" y="289363"/>
                  </a:moveTo>
                  <a:cubicBezTo>
                    <a:pt x="626608" y="289363"/>
                    <a:pt x="624057" y="268104"/>
                    <a:pt x="597696" y="247696"/>
                  </a:cubicBezTo>
                  <a:cubicBezTo>
                    <a:pt x="567933" y="223886"/>
                    <a:pt x="566233" y="224736"/>
                    <a:pt x="555178" y="259601"/>
                  </a:cubicBezTo>
                  <a:cubicBezTo>
                    <a:pt x="545824" y="290214"/>
                    <a:pt x="551776" y="300418"/>
                    <a:pt x="575587" y="292765"/>
                  </a:cubicBezTo>
                  <a:cubicBezTo>
                    <a:pt x="582389" y="291064"/>
                    <a:pt x="594294" y="289363"/>
                    <a:pt x="603648" y="289363"/>
                  </a:cubicBezTo>
                  <a:close/>
                  <a:moveTo>
                    <a:pt x="492251" y="250247"/>
                  </a:moveTo>
                  <a:cubicBezTo>
                    <a:pt x="509258" y="206878"/>
                    <a:pt x="503306" y="190721"/>
                    <a:pt x="465890" y="178816"/>
                  </a:cubicBezTo>
                  <a:cubicBezTo>
                    <a:pt x="440379" y="170313"/>
                    <a:pt x="435277" y="165211"/>
                    <a:pt x="444631" y="160108"/>
                  </a:cubicBezTo>
                  <a:cubicBezTo>
                    <a:pt x="451434" y="156707"/>
                    <a:pt x="466740" y="156707"/>
                    <a:pt x="478645" y="161809"/>
                  </a:cubicBezTo>
                  <a:lnTo>
                    <a:pt x="500755" y="170313"/>
                  </a:lnTo>
                  <a:lnTo>
                    <a:pt x="487999" y="138849"/>
                  </a:lnTo>
                  <a:cubicBezTo>
                    <a:pt x="480346" y="121842"/>
                    <a:pt x="470992" y="102284"/>
                    <a:pt x="465039" y="96331"/>
                  </a:cubicBezTo>
                  <a:cubicBezTo>
                    <a:pt x="450583" y="79324"/>
                    <a:pt x="428474" y="103984"/>
                    <a:pt x="407215" y="160108"/>
                  </a:cubicBezTo>
                  <a:cubicBezTo>
                    <a:pt x="391058" y="203477"/>
                    <a:pt x="390208" y="207729"/>
                    <a:pt x="402963" y="227287"/>
                  </a:cubicBezTo>
                  <a:cubicBezTo>
                    <a:pt x="414868" y="245145"/>
                    <a:pt x="457386" y="270655"/>
                    <a:pt x="477795" y="272356"/>
                  </a:cubicBezTo>
                  <a:cubicBezTo>
                    <a:pt x="481196" y="272356"/>
                    <a:pt x="487999" y="262152"/>
                    <a:pt x="492251" y="250247"/>
                  </a:cubicBezTo>
                  <a:close/>
                </a:path>
              </a:pathLst>
            </a:custGeom>
            <a:blipFill dpi="0" rotWithShape="1"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rightnessContrast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100000" sy="100000" flip="none" algn="ctr"/>
            </a:blipFill>
            <a:ln w="850" cap="flat">
              <a:noFill/>
              <a:prstDash val="solid"/>
              <a:miter/>
            </a:ln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rtlCol="0" anchor="ctr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53" name="图形 2">
              <a:extLst>
                <a:ext uri="{FF2B5EF4-FFF2-40B4-BE49-F238E27FC236}">
                  <a16:creationId xmlns:a16="http://schemas.microsoft.com/office/drawing/2014/main" id="{75CA6F75-3CEE-3ACD-48BD-8AD271D9B8AD}"/>
                </a:ext>
              </a:extLst>
            </p:cNvPr>
            <p:cNvGrpSpPr/>
            <p:nvPr/>
          </p:nvGrpSpPr>
          <p:grpSpPr>
            <a:xfrm>
              <a:off x="5247988" y="2929480"/>
              <a:ext cx="861099" cy="1217983"/>
              <a:chOff x="6052857" y="422836"/>
              <a:chExt cx="861099" cy="1217983"/>
            </a:xfrm>
            <a:blipFill dpi="0" rotWithShape="1"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rightnessContrast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100000" sy="100000" flip="none" algn="ctr"/>
            </a:blipFill>
            <a:scene3d>
              <a:camera prst="orthographicFront">
                <a:rot lat="0" lon="0" rev="0"/>
              </a:camera>
              <a:lightRig rig="threePt" dir="t"/>
            </a:scene3d>
          </p:grpSpPr>
          <p:sp>
            <p:nvSpPr>
              <p:cNvPr id="54" name="任意多边形: 形状 53">
                <a:extLst>
                  <a:ext uri="{FF2B5EF4-FFF2-40B4-BE49-F238E27FC236}">
                    <a16:creationId xmlns:a16="http://schemas.microsoft.com/office/drawing/2014/main" id="{87207D76-49D8-6666-389C-D88A31B7D7B9}"/>
                  </a:ext>
                </a:extLst>
              </p:cNvPr>
              <p:cNvSpPr/>
              <p:nvPr/>
            </p:nvSpPr>
            <p:spPr>
              <a:xfrm>
                <a:off x="6254479" y="422836"/>
                <a:ext cx="270467" cy="197752"/>
              </a:xfrm>
              <a:custGeom>
                <a:avLst/>
                <a:gdLst>
                  <a:gd name="connsiteX0" fmla="*/ 159 w 270467"/>
                  <a:gd name="connsiteY0" fmla="*/ -62 h 197752"/>
                  <a:gd name="connsiteX1" fmla="*/ 60940 w 270467"/>
                  <a:gd name="connsiteY1" fmla="*/ 10617 h 197752"/>
                  <a:gd name="connsiteX2" fmla="*/ 99180 w 270467"/>
                  <a:gd name="connsiteY2" fmla="*/ 28107 h 197752"/>
                  <a:gd name="connsiteX3" fmla="*/ 180943 w 270467"/>
                  <a:gd name="connsiteY3" fmla="*/ 60431 h 197752"/>
                  <a:gd name="connsiteX4" fmla="*/ 216932 w 270467"/>
                  <a:gd name="connsiteY4" fmla="*/ 82336 h 197752"/>
                  <a:gd name="connsiteX5" fmla="*/ 259963 w 270467"/>
                  <a:gd name="connsiteY5" fmla="*/ 144242 h 197752"/>
                  <a:gd name="connsiteX6" fmla="*/ 266861 w 270467"/>
                  <a:gd name="connsiteY6" fmla="*/ 174835 h 197752"/>
                  <a:gd name="connsiteX7" fmla="*/ 243686 w 270467"/>
                  <a:gd name="connsiteY7" fmla="*/ 197548 h 197752"/>
                  <a:gd name="connsiteX8" fmla="*/ 148330 w 270467"/>
                  <a:gd name="connsiteY8" fmla="*/ 157027 h 197752"/>
                  <a:gd name="connsiteX9" fmla="*/ 75485 w 270467"/>
                  <a:gd name="connsiteY9" fmla="*/ 112813 h 197752"/>
                  <a:gd name="connsiteX10" fmla="*/ 90926 w 270467"/>
                  <a:gd name="connsiteY10" fmla="*/ 100258 h 197752"/>
                  <a:gd name="connsiteX11" fmla="*/ 13204 w 270467"/>
                  <a:gd name="connsiteY11" fmla="*/ 23171 h 197752"/>
                  <a:gd name="connsiteX12" fmla="*/ 159 w 270467"/>
                  <a:gd name="connsiteY12" fmla="*/ -62 h 197752"/>
                  <a:gd name="connsiteX13" fmla="*/ 167811 w 270467"/>
                  <a:gd name="connsiteY13" fmla="*/ 158759 h 197752"/>
                  <a:gd name="connsiteX14" fmla="*/ 173150 w 270467"/>
                  <a:gd name="connsiteY14" fmla="*/ 162598 h 197752"/>
                  <a:gd name="connsiteX15" fmla="*/ 167811 w 270467"/>
                  <a:gd name="connsiteY15" fmla="*/ 158759 h 1977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70467" h="197752">
                    <a:moveTo>
                      <a:pt x="159" y="-62"/>
                    </a:moveTo>
                    <a:cubicBezTo>
                      <a:pt x="20419" y="3575"/>
                      <a:pt x="40679" y="7096"/>
                      <a:pt x="60940" y="10617"/>
                    </a:cubicBezTo>
                    <a:cubicBezTo>
                      <a:pt x="75081" y="13157"/>
                      <a:pt x="85529" y="24268"/>
                      <a:pt x="99180" y="28107"/>
                    </a:cubicBezTo>
                    <a:cubicBezTo>
                      <a:pt x="127550" y="35120"/>
                      <a:pt x="157132" y="42652"/>
                      <a:pt x="180943" y="60431"/>
                    </a:cubicBezTo>
                    <a:cubicBezTo>
                      <a:pt x="193699" y="66664"/>
                      <a:pt x="209572" y="68108"/>
                      <a:pt x="216932" y="82336"/>
                    </a:cubicBezTo>
                    <a:cubicBezTo>
                      <a:pt x="231160" y="103346"/>
                      <a:pt x="266544" y="113477"/>
                      <a:pt x="259963" y="144242"/>
                    </a:cubicBezTo>
                    <a:cubicBezTo>
                      <a:pt x="267092" y="152179"/>
                      <a:pt x="275721" y="165426"/>
                      <a:pt x="266861" y="174835"/>
                    </a:cubicBezTo>
                    <a:cubicBezTo>
                      <a:pt x="259617" y="182800"/>
                      <a:pt x="253095" y="192093"/>
                      <a:pt x="243686" y="197548"/>
                    </a:cubicBezTo>
                    <a:cubicBezTo>
                      <a:pt x="207235" y="199741"/>
                      <a:pt x="176787" y="176335"/>
                      <a:pt x="148330" y="157027"/>
                    </a:cubicBezTo>
                    <a:cubicBezTo>
                      <a:pt x="121634" y="146320"/>
                      <a:pt x="101547" y="124617"/>
                      <a:pt x="75485" y="112813"/>
                    </a:cubicBezTo>
                    <a:cubicBezTo>
                      <a:pt x="80680" y="108715"/>
                      <a:pt x="85818" y="104501"/>
                      <a:pt x="90926" y="100258"/>
                    </a:cubicBezTo>
                    <a:cubicBezTo>
                      <a:pt x="66971" y="72639"/>
                      <a:pt x="40044" y="47905"/>
                      <a:pt x="13204" y="23171"/>
                    </a:cubicBezTo>
                    <a:cubicBezTo>
                      <a:pt x="5729" y="17486"/>
                      <a:pt x="3334" y="8250"/>
                      <a:pt x="159" y="-62"/>
                    </a:cubicBezTo>
                    <a:moveTo>
                      <a:pt x="167811" y="158759"/>
                    </a:moveTo>
                    <a:cubicBezTo>
                      <a:pt x="164781" y="162165"/>
                      <a:pt x="170697" y="166061"/>
                      <a:pt x="173150" y="162598"/>
                    </a:cubicBezTo>
                    <a:cubicBezTo>
                      <a:pt x="176267" y="159221"/>
                      <a:pt x="170178" y="155296"/>
                      <a:pt x="167811" y="158759"/>
                    </a:cubicBezTo>
                    <a:close/>
                  </a:path>
                </a:pathLst>
              </a:custGeom>
              <a:grpFill/>
              <a:ln w="288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5" name="任意多边形: 形状 54">
                <a:extLst>
                  <a:ext uri="{FF2B5EF4-FFF2-40B4-BE49-F238E27FC236}">
                    <a16:creationId xmlns:a16="http://schemas.microsoft.com/office/drawing/2014/main" id="{3A7D8BB4-8D2C-E30E-8BCC-3C922C83BCB8}"/>
                  </a:ext>
                </a:extLst>
              </p:cNvPr>
              <p:cNvSpPr/>
              <p:nvPr/>
            </p:nvSpPr>
            <p:spPr>
              <a:xfrm>
                <a:off x="6259813" y="682560"/>
                <a:ext cx="654144" cy="958259"/>
              </a:xfrm>
              <a:custGeom>
                <a:avLst/>
                <a:gdLst>
                  <a:gd name="connsiteX0" fmla="*/ 431411 w 654144"/>
                  <a:gd name="connsiteY0" fmla="*/ 15940 h 958259"/>
                  <a:gd name="connsiteX1" fmla="*/ 481225 w 654144"/>
                  <a:gd name="connsiteY1" fmla="*/ 95 h 958259"/>
                  <a:gd name="connsiteX2" fmla="*/ 533463 w 654144"/>
                  <a:gd name="connsiteY2" fmla="*/ 34411 h 958259"/>
                  <a:gd name="connsiteX3" fmla="*/ 606654 w 654144"/>
                  <a:gd name="connsiteY3" fmla="*/ 96721 h 958259"/>
                  <a:gd name="connsiteX4" fmla="*/ 653004 w 654144"/>
                  <a:gd name="connsiteY4" fmla="*/ 197589 h 958259"/>
                  <a:gd name="connsiteX5" fmla="*/ 638487 w 654144"/>
                  <a:gd name="connsiteY5" fmla="*/ 248644 h 958259"/>
                  <a:gd name="connsiteX6" fmla="*/ 594936 w 654144"/>
                  <a:gd name="connsiteY6" fmla="*/ 271877 h 958259"/>
                  <a:gd name="connsiteX7" fmla="*/ 510981 w 654144"/>
                  <a:gd name="connsiteY7" fmla="*/ 337824 h 958259"/>
                  <a:gd name="connsiteX8" fmla="*/ 490316 w 654144"/>
                  <a:gd name="connsiteY8" fmla="*/ 361778 h 958259"/>
                  <a:gd name="connsiteX9" fmla="*/ 375306 w 654144"/>
                  <a:gd name="connsiteY9" fmla="*/ 423684 h 958259"/>
                  <a:gd name="connsiteX10" fmla="*/ 350197 w 654144"/>
                  <a:gd name="connsiteY10" fmla="*/ 428331 h 958259"/>
                  <a:gd name="connsiteX11" fmla="*/ 234523 w 654144"/>
                  <a:gd name="connsiteY11" fmla="*/ 491594 h 958259"/>
                  <a:gd name="connsiteX12" fmla="*/ 206038 w 654144"/>
                  <a:gd name="connsiteY12" fmla="*/ 520368 h 958259"/>
                  <a:gd name="connsiteX13" fmla="*/ 309850 w 654144"/>
                  <a:gd name="connsiteY13" fmla="*/ 549489 h 958259"/>
                  <a:gd name="connsiteX14" fmla="*/ 400675 w 654144"/>
                  <a:gd name="connsiteY14" fmla="*/ 575492 h 958259"/>
                  <a:gd name="connsiteX15" fmla="*/ 469796 w 654144"/>
                  <a:gd name="connsiteY15" fmla="*/ 605709 h 958259"/>
                  <a:gd name="connsiteX16" fmla="*/ 568038 w 654144"/>
                  <a:gd name="connsiteY16" fmla="*/ 706837 h 958259"/>
                  <a:gd name="connsiteX17" fmla="*/ 576264 w 654144"/>
                  <a:gd name="connsiteY17" fmla="*/ 764212 h 958259"/>
                  <a:gd name="connsiteX18" fmla="*/ 464313 w 654144"/>
                  <a:gd name="connsiteY18" fmla="*/ 775699 h 958259"/>
                  <a:gd name="connsiteX19" fmla="*/ 422522 w 654144"/>
                  <a:gd name="connsiteY19" fmla="*/ 797431 h 958259"/>
                  <a:gd name="connsiteX20" fmla="*/ 374209 w 654144"/>
                  <a:gd name="connsiteY20" fmla="*/ 834979 h 958259"/>
                  <a:gd name="connsiteX21" fmla="*/ 307801 w 654144"/>
                  <a:gd name="connsiteY21" fmla="*/ 856307 h 958259"/>
                  <a:gd name="connsiteX22" fmla="*/ 209328 w 654144"/>
                  <a:gd name="connsiteY22" fmla="*/ 916136 h 958259"/>
                  <a:gd name="connsiteX23" fmla="*/ 146614 w 654144"/>
                  <a:gd name="connsiteY23" fmla="*/ 956367 h 958259"/>
                  <a:gd name="connsiteX24" fmla="*/ 110191 w 654144"/>
                  <a:gd name="connsiteY24" fmla="*/ 957984 h 958259"/>
                  <a:gd name="connsiteX25" fmla="*/ 163151 w 654144"/>
                  <a:gd name="connsiteY25" fmla="*/ 924967 h 958259"/>
                  <a:gd name="connsiteX26" fmla="*/ 209876 w 654144"/>
                  <a:gd name="connsiteY26" fmla="*/ 876019 h 958259"/>
                  <a:gd name="connsiteX27" fmla="*/ 290802 w 654144"/>
                  <a:gd name="connsiteY27" fmla="*/ 800173 h 958259"/>
                  <a:gd name="connsiteX28" fmla="*/ 255245 w 654144"/>
                  <a:gd name="connsiteY28" fmla="*/ 790418 h 958259"/>
                  <a:gd name="connsiteX29" fmla="*/ 213340 w 654144"/>
                  <a:gd name="connsiteY29" fmla="*/ 805743 h 958259"/>
                  <a:gd name="connsiteX30" fmla="*/ 121534 w 654144"/>
                  <a:gd name="connsiteY30" fmla="*/ 783809 h 958259"/>
                  <a:gd name="connsiteX31" fmla="*/ 56251 w 654144"/>
                  <a:gd name="connsiteY31" fmla="*/ 713533 h 958259"/>
                  <a:gd name="connsiteX32" fmla="*/ 16884 w 654144"/>
                  <a:gd name="connsiteY32" fmla="*/ 646028 h 958259"/>
                  <a:gd name="connsiteX33" fmla="*/ 6725 w 654144"/>
                  <a:gd name="connsiteY33" fmla="*/ 589057 h 958259"/>
                  <a:gd name="connsiteX34" fmla="*/ 7389 w 654144"/>
                  <a:gd name="connsiteY34" fmla="*/ 508737 h 958259"/>
                  <a:gd name="connsiteX35" fmla="*/ 62686 w 654144"/>
                  <a:gd name="connsiteY35" fmla="*/ 469371 h 958259"/>
                  <a:gd name="connsiteX36" fmla="*/ 122746 w 654144"/>
                  <a:gd name="connsiteY36" fmla="*/ 437076 h 958259"/>
                  <a:gd name="connsiteX37" fmla="*/ 207712 w 654144"/>
                  <a:gd name="connsiteY37" fmla="*/ 346020 h 958259"/>
                  <a:gd name="connsiteX38" fmla="*/ 331784 w 654144"/>
                  <a:gd name="connsiteY38" fmla="*/ 227691 h 958259"/>
                  <a:gd name="connsiteX39" fmla="*/ 416750 w 654144"/>
                  <a:gd name="connsiteY39" fmla="*/ 126419 h 958259"/>
                  <a:gd name="connsiteX40" fmla="*/ 423330 w 654144"/>
                  <a:gd name="connsiteY40" fmla="*/ 142638 h 958259"/>
                  <a:gd name="connsiteX41" fmla="*/ 478714 w 654144"/>
                  <a:gd name="connsiteY41" fmla="*/ 49303 h 958259"/>
                  <a:gd name="connsiteX42" fmla="*/ 431411 w 654144"/>
                  <a:gd name="connsiteY42" fmla="*/ 15940 h 958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654144" h="958259">
                    <a:moveTo>
                      <a:pt x="431411" y="15940"/>
                    </a:moveTo>
                    <a:cubicBezTo>
                      <a:pt x="446881" y="8003"/>
                      <a:pt x="462927" y="-2127"/>
                      <a:pt x="481225" y="95"/>
                    </a:cubicBezTo>
                    <a:cubicBezTo>
                      <a:pt x="501803" y="6156"/>
                      <a:pt x="516608" y="22145"/>
                      <a:pt x="533463" y="34411"/>
                    </a:cubicBezTo>
                    <a:cubicBezTo>
                      <a:pt x="558485" y="54353"/>
                      <a:pt x="586047" y="71872"/>
                      <a:pt x="606654" y="96721"/>
                    </a:cubicBezTo>
                    <a:cubicBezTo>
                      <a:pt x="626799" y="127689"/>
                      <a:pt x="647059" y="160474"/>
                      <a:pt x="653004" y="197589"/>
                    </a:cubicBezTo>
                    <a:cubicBezTo>
                      <a:pt x="656872" y="215483"/>
                      <a:pt x="651706" y="235714"/>
                      <a:pt x="638487" y="248644"/>
                    </a:cubicBezTo>
                    <a:cubicBezTo>
                      <a:pt x="627809" y="262439"/>
                      <a:pt x="608761" y="262699"/>
                      <a:pt x="594936" y="271877"/>
                    </a:cubicBezTo>
                    <a:cubicBezTo>
                      <a:pt x="566018" y="292599"/>
                      <a:pt x="540130" y="317275"/>
                      <a:pt x="510981" y="337824"/>
                    </a:cubicBezTo>
                    <a:cubicBezTo>
                      <a:pt x="502467" y="344317"/>
                      <a:pt x="499523" y="356121"/>
                      <a:pt x="490316" y="361778"/>
                    </a:cubicBezTo>
                    <a:cubicBezTo>
                      <a:pt x="447602" y="373524"/>
                      <a:pt x="415625" y="406772"/>
                      <a:pt x="375306" y="423684"/>
                    </a:cubicBezTo>
                    <a:cubicBezTo>
                      <a:pt x="367225" y="426686"/>
                      <a:pt x="358480" y="426397"/>
                      <a:pt x="350197" y="428331"/>
                    </a:cubicBezTo>
                    <a:cubicBezTo>
                      <a:pt x="313429" y="451708"/>
                      <a:pt x="281566" y="491103"/>
                      <a:pt x="234523" y="491594"/>
                    </a:cubicBezTo>
                    <a:cubicBezTo>
                      <a:pt x="227972" y="503831"/>
                      <a:pt x="216572" y="511854"/>
                      <a:pt x="206038" y="520368"/>
                    </a:cubicBezTo>
                    <a:cubicBezTo>
                      <a:pt x="240036" y="532085"/>
                      <a:pt x="274842" y="541234"/>
                      <a:pt x="309850" y="549489"/>
                    </a:cubicBezTo>
                    <a:cubicBezTo>
                      <a:pt x="340298" y="557512"/>
                      <a:pt x="369274" y="571250"/>
                      <a:pt x="400675" y="575492"/>
                    </a:cubicBezTo>
                    <a:cubicBezTo>
                      <a:pt x="426188" y="578955"/>
                      <a:pt x="446534" y="596214"/>
                      <a:pt x="469796" y="605709"/>
                    </a:cubicBezTo>
                    <a:cubicBezTo>
                      <a:pt x="517070" y="621756"/>
                      <a:pt x="542439" y="667587"/>
                      <a:pt x="568038" y="706837"/>
                    </a:cubicBezTo>
                    <a:cubicBezTo>
                      <a:pt x="581603" y="723201"/>
                      <a:pt x="578572" y="744645"/>
                      <a:pt x="576264" y="764212"/>
                    </a:cubicBezTo>
                    <a:cubicBezTo>
                      <a:pt x="538975" y="765252"/>
                      <a:pt x="499321" y="759595"/>
                      <a:pt x="464313" y="775699"/>
                    </a:cubicBezTo>
                    <a:cubicBezTo>
                      <a:pt x="450142" y="782222"/>
                      <a:pt x="434095" y="786378"/>
                      <a:pt x="422522" y="797431"/>
                    </a:cubicBezTo>
                    <a:cubicBezTo>
                      <a:pt x="407861" y="811631"/>
                      <a:pt x="391497" y="824185"/>
                      <a:pt x="374209" y="834979"/>
                    </a:cubicBezTo>
                    <a:cubicBezTo>
                      <a:pt x="352275" y="842685"/>
                      <a:pt x="329591" y="848168"/>
                      <a:pt x="307801" y="856307"/>
                    </a:cubicBezTo>
                    <a:cubicBezTo>
                      <a:pt x="272764" y="872325"/>
                      <a:pt x="240007" y="892874"/>
                      <a:pt x="209328" y="916136"/>
                    </a:cubicBezTo>
                    <a:cubicBezTo>
                      <a:pt x="188721" y="929873"/>
                      <a:pt x="169962" y="947276"/>
                      <a:pt x="146614" y="956367"/>
                    </a:cubicBezTo>
                    <a:cubicBezTo>
                      <a:pt x="134665" y="959023"/>
                      <a:pt x="122313" y="957637"/>
                      <a:pt x="110191" y="957984"/>
                    </a:cubicBezTo>
                    <a:cubicBezTo>
                      <a:pt x="124304" y="941562"/>
                      <a:pt x="148951" y="941302"/>
                      <a:pt x="163151" y="924967"/>
                    </a:cubicBezTo>
                    <a:cubicBezTo>
                      <a:pt x="179342" y="909238"/>
                      <a:pt x="191723" y="889699"/>
                      <a:pt x="209876" y="876019"/>
                    </a:cubicBezTo>
                    <a:cubicBezTo>
                      <a:pt x="238795" y="852873"/>
                      <a:pt x="265722" y="827389"/>
                      <a:pt x="290802" y="800173"/>
                    </a:cubicBezTo>
                    <a:cubicBezTo>
                      <a:pt x="280701" y="792698"/>
                      <a:pt x="267771" y="788831"/>
                      <a:pt x="255245" y="790418"/>
                    </a:cubicBezTo>
                    <a:cubicBezTo>
                      <a:pt x="241017" y="794834"/>
                      <a:pt x="228953" y="806782"/>
                      <a:pt x="213340" y="805743"/>
                    </a:cubicBezTo>
                    <a:cubicBezTo>
                      <a:pt x="181795" y="805859"/>
                      <a:pt x="147999" y="802309"/>
                      <a:pt x="121534" y="783809"/>
                    </a:cubicBezTo>
                    <a:cubicBezTo>
                      <a:pt x="97579" y="762625"/>
                      <a:pt x="73163" y="741095"/>
                      <a:pt x="56251" y="713533"/>
                    </a:cubicBezTo>
                    <a:cubicBezTo>
                      <a:pt x="42773" y="691310"/>
                      <a:pt x="26322" y="670444"/>
                      <a:pt x="16884" y="646028"/>
                    </a:cubicBezTo>
                    <a:cubicBezTo>
                      <a:pt x="10073" y="627730"/>
                      <a:pt x="12757" y="607470"/>
                      <a:pt x="6725" y="589057"/>
                    </a:cubicBezTo>
                    <a:cubicBezTo>
                      <a:pt x="-6550" y="564150"/>
                      <a:pt x="3637" y="534683"/>
                      <a:pt x="7389" y="508737"/>
                    </a:cubicBezTo>
                    <a:cubicBezTo>
                      <a:pt x="23436" y="492921"/>
                      <a:pt x="44360" y="482416"/>
                      <a:pt x="62686" y="469371"/>
                    </a:cubicBezTo>
                    <a:cubicBezTo>
                      <a:pt x="81908" y="456932"/>
                      <a:pt x="106151" y="453873"/>
                      <a:pt x="122746" y="437076"/>
                    </a:cubicBezTo>
                    <a:cubicBezTo>
                      <a:pt x="154031" y="409629"/>
                      <a:pt x="181708" y="378431"/>
                      <a:pt x="207712" y="346020"/>
                    </a:cubicBezTo>
                    <a:cubicBezTo>
                      <a:pt x="243961" y="301257"/>
                      <a:pt x="294294" y="271184"/>
                      <a:pt x="331784" y="227691"/>
                    </a:cubicBezTo>
                    <a:cubicBezTo>
                      <a:pt x="360616" y="194357"/>
                      <a:pt x="389996" y="161456"/>
                      <a:pt x="416750" y="126419"/>
                    </a:cubicBezTo>
                    <a:cubicBezTo>
                      <a:pt x="418886" y="131845"/>
                      <a:pt x="421079" y="137242"/>
                      <a:pt x="423330" y="142638"/>
                    </a:cubicBezTo>
                    <a:cubicBezTo>
                      <a:pt x="442754" y="111988"/>
                      <a:pt x="470200" y="85783"/>
                      <a:pt x="478714" y="49303"/>
                    </a:cubicBezTo>
                    <a:cubicBezTo>
                      <a:pt x="463764" y="37008"/>
                      <a:pt x="447747" y="26214"/>
                      <a:pt x="431411" y="15940"/>
                    </a:cubicBezTo>
                    <a:close/>
                  </a:path>
                </a:pathLst>
              </a:custGeom>
              <a:grpFill/>
              <a:ln w="288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6" name="任意多边形: 形状 55">
                <a:extLst>
                  <a:ext uri="{FF2B5EF4-FFF2-40B4-BE49-F238E27FC236}">
                    <a16:creationId xmlns:a16="http://schemas.microsoft.com/office/drawing/2014/main" id="{71A7407D-7AB5-6EB2-5E68-5500F2D029A4}"/>
                  </a:ext>
                </a:extLst>
              </p:cNvPr>
              <p:cNvSpPr/>
              <p:nvPr/>
            </p:nvSpPr>
            <p:spPr>
              <a:xfrm>
                <a:off x="6052857" y="722757"/>
                <a:ext cx="460530" cy="333630"/>
              </a:xfrm>
              <a:custGeom>
                <a:avLst/>
                <a:gdLst>
                  <a:gd name="connsiteX0" fmla="*/ 399444 w 460530"/>
                  <a:gd name="connsiteY0" fmla="*/ 29374 h 333630"/>
                  <a:gd name="connsiteX1" fmla="*/ 454684 w 460530"/>
                  <a:gd name="connsiteY1" fmla="*/ -150 h 333630"/>
                  <a:gd name="connsiteX2" fmla="*/ 460716 w 460530"/>
                  <a:gd name="connsiteY2" fmla="*/ 10730 h 333630"/>
                  <a:gd name="connsiteX3" fmla="*/ 394422 w 460530"/>
                  <a:gd name="connsiteY3" fmla="*/ 52001 h 333630"/>
                  <a:gd name="connsiteX4" fmla="*/ 383600 w 460530"/>
                  <a:gd name="connsiteY4" fmla="*/ 86085 h 333630"/>
                  <a:gd name="connsiteX5" fmla="*/ 452894 w 460530"/>
                  <a:gd name="connsiteY5" fmla="*/ 51308 h 333630"/>
                  <a:gd name="connsiteX6" fmla="*/ 400858 w 460530"/>
                  <a:gd name="connsiteY6" fmla="*/ 92839 h 333630"/>
                  <a:gd name="connsiteX7" fmla="*/ 394827 w 460530"/>
                  <a:gd name="connsiteY7" fmla="*/ 128251 h 333630"/>
                  <a:gd name="connsiteX8" fmla="*/ 382128 w 460530"/>
                  <a:gd name="connsiteY8" fmla="*/ 162855 h 333630"/>
                  <a:gd name="connsiteX9" fmla="*/ 394394 w 460530"/>
                  <a:gd name="connsiteY9" fmla="*/ 188397 h 333630"/>
                  <a:gd name="connsiteX10" fmla="*/ 323281 w 460530"/>
                  <a:gd name="connsiteY10" fmla="*/ 231890 h 333630"/>
                  <a:gd name="connsiteX11" fmla="*/ 310265 w 460530"/>
                  <a:gd name="connsiteY11" fmla="*/ 259308 h 333630"/>
                  <a:gd name="connsiteX12" fmla="*/ 222990 w 460530"/>
                  <a:gd name="connsiteY12" fmla="*/ 304706 h 333630"/>
                  <a:gd name="connsiteX13" fmla="*/ 202758 w 460530"/>
                  <a:gd name="connsiteY13" fmla="*/ 333480 h 333630"/>
                  <a:gd name="connsiteX14" fmla="*/ 99639 w 460530"/>
                  <a:gd name="connsiteY14" fmla="*/ 242395 h 333630"/>
                  <a:gd name="connsiteX15" fmla="*/ 37530 w 460530"/>
                  <a:gd name="connsiteY15" fmla="*/ 152090 h 333630"/>
                  <a:gd name="connsiteX16" fmla="*/ 185 w 460530"/>
                  <a:gd name="connsiteY16" fmla="*/ 103748 h 333630"/>
                  <a:gd name="connsiteX17" fmla="*/ 64688 w 460530"/>
                  <a:gd name="connsiteY17" fmla="*/ 147443 h 333630"/>
                  <a:gd name="connsiteX18" fmla="*/ 148009 w 460530"/>
                  <a:gd name="connsiteY18" fmla="*/ 115091 h 333630"/>
                  <a:gd name="connsiteX19" fmla="*/ 234649 w 460530"/>
                  <a:gd name="connsiteY19" fmla="*/ 73935 h 333630"/>
                  <a:gd name="connsiteX20" fmla="*/ 324147 w 460530"/>
                  <a:gd name="connsiteY20" fmla="*/ 56243 h 333630"/>
                  <a:gd name="connsiteX21" fmla="*/ 399444 w 460530"/>
                  <a:gd name="connsiteY21" fmla="*/ 29374 h 3336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460530" h="333630">
                    <a:moveTo>
                      <a:pt x="399444" y="29374"/>
                    </a:moveTo>
                    <a:cubicBezTo>
                      <a:pt x="416386" y="16964"/>
                      <a:pt x="435636" y="8508"/>
                      <a:pt x="454684" y="-150"/>
                    </a:cubicBezTo>
                    <a:cubicBezTo>
                      <a:pt x="456675" y="3486"/>
                      <a:pt x="458695" y="7094"/>
                      <a:pt x="460716" y="10730"/>
                    </a:cubicBezTo>
                    <a:cubicBezTo>
                      <a:pt x="437771" y="22996"/>
                      <a:pt x="414914" y="35839"/>
                      <a:pt x="394422" y="52001"/>
                    </a:cubicBezTo>
                    <a:cubicBezTo>
                      <a:pt x="384263" y="59967"/>
                      <a:pt x="386370" y="74570"/>
                      <a:pt x="383600" y="86085"/>
                    </a:cubicBezTo>
                    <a:cubicBezTo>
                      <a:pt x="405967" y="73127"/>
                      <a:pt x="428622" y="60399"/>
                      <a:pt x="452894" y="51308"/>
                    </a:cubicBezTo>
                    <a:cubicBezTo>
                      <a:pt x="440311" y="70530"/>
                      <a:pt x="422100" y="84383"/>
                      <a:pt x="400858" y="92839"/>
                    </a:cubicBezTo>
                    <a:cubicBezTo>
                      <a:pt x="398982" y="104672"/>
                      <a:pt x="397107" y="116476"/>
                      <a:pt x="394827" y="128251"/>
                    </a:cubicBezTo>
                    <a:cubicBezTo>
                      <a:pt x="392287" y="140430"/>
                      <a:pt x="383513" y="150272"/>
                      <a:pt x="382128" y="162855"/>
                    </a:cubicBezTo>
                    <a:cubicBezTo>
                      <a:pt x="385331" y="171744"/>
                      <a:pt x="390382" y="179796"/>
                      <a:pt x="394394" y="188397"/>
                    </a:cubicBezTo>
                    <a:cubicBezTo>
                      <a:pt x="371363" y="204039"/>
                      <a:pt x="345619" y="215295"/>
                      <a:pt x="323281" y="231890"/>
                    </a:cubicBezTo>
                    <a:cubicBezTo>
                      <a:pt x="315431" y="239019"/>
                      <a:pt x="316556" y="251198"/>
                      <a:pt x="310265" y="259308"/>
                    </a:cubicBezTo>
                    <a:cubicBezTo>
                      <a:pt x="285271" y="281559"/>
                      <a:pt x="251879" y="289179"/>
                      <a:pt x="222990" y="304706"/>
                    </a:cubicBezTo>
                    <a:cubicBezTo>
                      <a:pt x="211820" y="310334"/>
                      <a:pt x="208675" y="323465"/>
                      <a:pt x="202758" y="333480"/>
                    </a:cubicBezTo>
                    <a:cubicBezTo>
                      <a:pt x="157447" y="318905"/>
                      <a:pt x="122843" y="282800"/>
                      <a:pt x="99639" y="242395"/>
                    </a:cubicBezTo>
                    <a:cubicBezTo>
                      <a:pt x="79032" y="212236"/>
                      <a:pt x="62033" y="179421"/>
                      <a:pt x="37530" y="152090"/>
                    </a:cubicBezTo>
                    <a:cubicBezTo>
                      <a:pt x="25351" y="135755"/>
                      <a:pt x="11325" y="120805"/>
                      <a:pt x="185" y="103748"/>
                    </a:cubicBezTo>
                    <a:cubicBezTo>
                      <a:pt x="22783" y="116620"/>
                      <a:pt x="41542" y="135524"/>
                      <a:pt x="64688" y="147443"/>
                    </a:cubicBezTo>
                    <a:cubicBezTo>
                      <a:pt x="96926" y="162826"/>
                      <a:pt x="123709" y="131281"/>
                      <a:pt x="148009" y="115091"/>
                    </a:cubicBezTo>
                    <a:cubicBezTo>
                      <a:pt x="178515" y="104527"/>
                      <a:pt x="201171" y="76100"/>
                      <a:pt x="234649" y="73935"/>
                    </a:cubicBezTo>
                    <a:cubicBezTo>
                      <a:pt x="265069" y="71078"/>
                      <a:pt x="294102" y="61236"/>
                      <a:pt x="324147" y="56243"/>
                    </a:cubicBezTo>
                    <a:cubicBezTo>
                      <a:pt x="350843" y="52030"/>
                      <a:pt x="373902" y="37167"/>
                      <a:pt x="399444" y="29374"/>
                    </a:cubicBezTo>
                    <a:close/>
                  </a:path>
                </a:pathLst>
              </a:custGeom>
              <a:grpFill/>
              <a:ln w="288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57" name="图形 2">
              <a:extLst>
                <a:ext uri="{FF2B5EF4-FFF2-40B4-BE49-F238E27FC236}">
                  <a16:creationId xmlns:a16="http://schemas.microsoft.com/office/drawing/2014/main" id="{4AD1BF67-47BC-4E6C-725D-C6859A632896}"/>
                </a:ext>
              </a:extLst>
            </p:cNvPr>
            <p:cNvGrpSpPr/>
            <p:nvPr/>
          </p:nvGrpSpPr>
          <p:grpSpPr>
            <a:xfrm>
              <a:off x="5660958" y="3626905"/>
              <a:ext cx="1426002" cy="1754453"/>
              <a:chOff x="7533253" y="442551"/>
              <a:chExt cx="960218" cy="1181385"/>
            </a:xfrm>
            <a:blipFill dpi="0" rotWithShape="1"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rightnessContrast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100000" sy="100000" flip="none" algn="ctr"/>
            </a:blipFill>
            <a:scene3d>
              <a:camera prst="orthographicFront">
                <a:rot lat="0" lon="0" rev="0"/>
              </a:camera>
              <a:lightRig rig="threePt" dir="t"/>
            </a:scene3d>
          </p:grpSpPr>
          <p:sp>
            <p:nvSpPr>
              <p:cNvPr id="58" name="任意多边形: 形状 57">
                <a:extLst>
                  <a:ext uri="{FF2B5EF4-FFF2-40B4-BE49-F238E27FC236}">
                    <a16:creationId xmlns:a16="http://schemas.microsoft.com/office/drawing/2014/main" id="{68F1AF5D-D4F2-6352-8986-033536AB66BB}"/>
                  </a:ext>
                </a:extLst>
              </p:cNvPr>
              <p:cNvSpPr/>
              <p:nvPr/>
            </p:nvSpPr>
            <p:spPr>
              <a:xfrm flipV="1">
                <a:off x="7624165" y="442551"/>
                <a:ext cx="825190" cy="1016707"/>
              </a:xfrm>
              <a:custGeom>
                <a:avLst/>
                <a:gdLst>
                  <a:gd name="connsiteX0" fmla="*/ 574680 w 825190"/>
                  <a:gd name="connsiteY0" fmla="*/ 1009862 h 1016707"/>
                  <a:gd name="connsiteX1" fmla="*/ 555122 w 825190"/>
                  <a:gd name="connsiteY1" fmla="*/ 969895 h 1016707"/>
                  <a:gd name="connsiteX2" fmla="*/ 540666 w 825190"/>
                  <a:gd name="connsiteY2" fmla="*/ 954588 h 1016707"/>
                  <a:gd name="connsiteX3" fmla="*/ 528761 w 825190"/>
                  <a:gd name="connsiteY3" fmla="*/ 921424 h 1016707"/>
                  <a:gd name="connsiteX4" fmla="*/ 497297 w 825190"/>
                  <a:gd name="connsiteY4" fmla="*/ 841490 h 1016707"/>
                  <a:gd name="connsiteX5" fmla="*/ 465834 w 825190"/>
                  <a:gd name="connsiteY5" fmla="*/ 787917 h 1016707"/>
                  <a:gd name="connsiteX6" fmla="*/ 448827 w 825190"/>
                  <a:gd name="connsiteY6" fmla="*/ 806625 h 1016707"/>
                  <a:gd name="connsiteX7" fmla="*/ 413962 w 825190"/>
                  <a:gd name="connsiteY7" fmla="*/ 827884 h 1016707"/>
                  <a:gd name="connsiteX8" fmla="*/ 337429 w 825190"/>
                  <a:gd name="connsiteY8" fmla="*/ 881457 h 1016707"/>
                  <a:gd name="connsiteX9" fmla="*/ 296612 w 825190"/>
                  <a:gd name="connsiteY9" fmla="*/ 895063 h 1016707"/>
                  <a:gd name="connsiteX10" fmla="*/ 220930 w 825190"/>
                  <a:gd name="connsiteY10" fmla="*/ 780264 h 1016707"/>
                  <a:gd name="connsiteX11" fmla="*/ 233685 w 825190"/>
                  <a:gd name="connsiteY11" fmla="*/ 701180 h 1016707"/>
                  <a:gd name="connsiteX12" fmla="*/ 282156 w 825190"/>
                  <a:gd name="connsiteY12" fmla="*/ 655261 h 1016707"/>
                  <a:gd name="connsiteX13" fmla="*/ 307667 w 825190"/>
                  <a:gd name="connsiteY13" fmla="*/ 632301 h 1016707"/>
                  <a:gd name="connsiteX14" fmla="*/ 254944 w 825190"/>
                  <a:gd name="connsiteY14" fmla="*/ 596586 h 1016707"/>
                  <a:gd name="connsiteX15" fmla="*/ 171609 w 825190"/>
                  <a:gd name="connsiteY15" fmla="*/ 501345 h 1016707"/>
                  <a:gd name="connsiteX16" fmla="*/ 151200 w 825190"/>
                  <a:gd name="connsiteY16" fmla="*/ 497094 h 1016707"/>
                  <a:gd name="connsiteX17" fmla="*/ 107832 w 825190"/>
                  <a:gd name="connsiteY17" fmla="*/ 514951 h 1016707"/>
                  <a:gd name="connsiteX18" fmla="*/ 32149 w 825190"/>
                  <a:gd name="connsiteY18" fmla="*/ 505597 h 1016707"/>
                  <a:gd name="connsiteX19" fmla="*/ 25346 w 825190"/>
                  <a:gd name="connsiteY19" fmla="*/ 436718 h 1016707"/>
                  <a:gd name="connsiteX20" fmla="*/ 31299 w 825190"/>
                  <a:gd name="connsiteY20" fmla="*/ 390798 h 1016707"/>
                  <a:gd name="connsiteX21" fmla="*/ 50857 w 825190"/>
                  <a:gd name="connsiteY21" fmla="*/ 390798 h 1016707"/>
                  <a:gd name="connsiteX22" fmla="*/ 101029 w 825190"/>
                  <a:gd name="connsiteY22" fmla="*/ 396751 h 1016707"/>
                  <a:gd name="connsiteX23" fmla="*/ 171609 w 825190"/>
                  <a:gd name="connsiteY23" fmla="*/ 435867 h 1016707"/>
                  <a:gd name="connsiteX24" fmla="*/ 234535 w 825190"/>
                  <a:gd name="connsiteY24" fmla="*/ 434167 h 1016707"/>
                  <a:gd name="connsiteX25" fmla="*/ 371444 w 825190"/>
                  <a:gd name="connsiteY25" fmla="*/ 460528 h 1016707"/>
                  <a:gd name="connsiteX26" fmla="*/ 410560 w 825190"/>
                  <a:gd name="connsiteY26" fmla="*/ 476685 h 1016707"/>
                  <a:gd name="connsiteX27" fmla="*/ 454779 w 825190"/>
                  <a:gd name="connsiteY27" fmla="*/ 496243 h 1016707"/>
                  <a:gd name="connsiteX28" fmla="*/ 518556 w 825190"/>
                  <a:gd name="connsiteY28" fmla="*/ 526856 h 1016707"/>
                  <a:gd name="connsiteX29" fmla="*/ 546618 w 825190"/>
                  <a:gd name="connsiteY29" fmla="*/ 531958 h 1016707"/>
                  <a:gd name="connsiteX30" fmla="*/ 493896 w 825190"/>
                  <a:gd name="connsiteY30" fmla="*/ 469882 h 1016707"/>
                  <a:gd name="connsiteX31" fmla="*/ 425017 w 825190"/>
                  <a:gd name="connsiteY31" fmla="*/ 423112 h 1016707"/>
                  <a:gd name="connsiteX32" fmla="*/ 344232 w 825190"/>
                  <a:gd name="connsiteY32" fmla="*/ 424813 h 1016707"/>
                  <a:gd name="connsiteX33" fmla="*/ 340831 w 825190"/>
                  <a:gd name="connsiteY33" fmla="*/ 370390 h 1016707"/>
                  <a:gd name="connsiteX34" fmla="*/ 349334 w 825190"/>
                  <a:gd name="connsiteY34" fmla="*/ 202018 h 1016707"/>
                  <a:gd name="connsiteX35" fmla="*/ 361239 w 825190"/>
                  <a:gd name="connsiteY35" fmla="*/ 52354 h 1016707"/>
                  <a:gd name="connsiteX36" fmla="*/ 416513 w 825190"/>
                  <a:gd name="connsiteY36" fmla="*/ 49803 h 1016707"/>
                  <a:gd name="connsiteX37" fmla="*/ 445425 w 825190"/>
                  <a:gd name="connsiteY37" fmla="*/ 68511 h 1016707"/>
                  <a:gd name="connsiteX38" fmla="*/ 439473 w 825190"/>
                  <a:gd name="connsiteY38" fmla="*/ 153547 h 1016707"/>
                  <a:gd name="connsiteX39" fmla="*/ 460732 w 825190"/>
                  <a:gd name="connsiteY39" fmla="*/ 295558 h 1016707"/>
                  <a:gd name="connsiteX40" fmla="*/ 483691 w 825190"/>
                  <a:gd name="connsiteY40" fmla="*/ 244536 h 1016707"/>
                  <a:gd name="connsiteX41" fmla="*/ 484542 w 825190"/>
                  <a:gd name="connsiteY41" fmla="*/ 168854 h 1016707"/>
                  <a:gd name="connsiteX42" fmla="*/ 510903 w 825190"/>
                  <a:gd name="connsiteY42" fmla="*/ 152697 h 1016707"/>
                  <a:gd name="connsiteX43" fmla="*/ 494746 w 825190"/>
                  <a:gd name="connsiteY43" fmla="*/ 122934 h 1016707"/>
                  <a:gd name="connsiteX44" fmla="*/ 487943 w 825190"/>
                  <a:gd name="connsiteY44" fmla="*/ 32796 h 1016707"/>
                  <a:gd name="connsiteX45" fmla="*/ 579782 w 825190"/>
                  <a:gd name="connsiteY45" fmla="*/ 482 h 1016707"/>
                  <a:gd name="connsiteX46" fmla="*/ 634206 w 825190"/>
                  <a:gd name="connsiteY46" fmla="*/ 66810 h 1016707"/>
                  <a:gd name="connsiteX47" fmla="*/ 646961 w 825190"/>
                  <a:gd name="connsiteY47" fmla="*/ 98274 h 1016707"/>
                  <a:gd name="connsiteX48" fmla="*/ 651213 w 825190"/>
                  <a:gd name="connsiteY48" fmla="*/ 123785 h 1016707"/>
                  <a:gd name="connsiteX49" fmla="*/ 658016 w 825190"/>
                  <a:gd name="connsiteY49" fmla="*/ 149296 h 1016707"/>
                  <a:gd name="connsiteX50" fmla="*/ 663968 w 825190"/>
                  <a:gd name="connsiteY50" fmla="*/ 173106 h 1016707"/>
                  <a:gd name="connsiteX51" fmla="*/ 666519 w 825190"/>
                  <a:gd name="connsiteY51" fmla="*/ 204569 h 1016707"/>
                  <a:gd name="connsiteX52" fmla="*/ 677574 w 825190"/>
                  <a:gd name="connsiteY52" fmla="*/ 247087 h 1016707"/>
                  <a:gd name="connsiteX53" fmla="*/ 712439 w 825190"/>
                  <a:gd name="connsiteY53" fmla="*/ 367839 h 1016707"/>
                  <a:gd name="connsiteX54" fmla="*/ 712439 w 825190"/>
                  <a:gd name="connsiteY54" fmla="*/ 546415 h 1016707"/>
                  <a:gd name="connsiteX55" fmla="*/ 595939 w 825190"/>
                  <a:gd name="connsiteY55" fmla="*/ 565123 h 1016707"/>
                  <a:gd name="connsiteX56" fmla="*/ 587436 w 825190"/>
                  <a:gd name="connsiteY56" fmla="*/ 568524 h 1016707"/>
                  <a:gd name="connsiteX57" fmla="*/ 595089 w 825190"/>
                  <a:gd name="connsiteY57" fmla="*/ 604239 h 1016707"/>
                  <a:gd name="connsiteX58" fmla="*/ 612096 w 825190"/>
                  <a:gd name="connsiteY58" fmla="*/ 639104 h 1016707"/>
                  <a:gd name="connsiteX59" fmla="*/ 627403 w 825190"/>
                  <a:gd name="connsiteY59" fmla="*/ 643356 h 1016707"/>
                  <a:gd name="connsiteX60" fmla="*/ 634206 w 825190"/>
                  <a:gd name="connsiteY60" fmla="*/ 639104 h 1016707"/>
                  <a:gd name="connsiteX61" fmla="*/ 642709 w 825190"/>
                  <a:gd name="connsiteY61" fmla="*/ 652710 h 1016707"/>
                  <a:gd name="connsiteX62" fmla="*/ 652913 w 825190"/>
                  <a:gd name="connsiteY62" fmla="*/ 659513 h 1016707"/>
                  <a:gd name="connsiteX63" fmla="*/ 677574 w 825190"/>
                  <a:gd name="connsiteY63" fmla="*/ 659513 h 1016707"/>
                  <a:gd name="connsiteX64" fmla="*/ 724344 w 825190"/>
                  <a:gd name="connsiteY64" fmla="*/ 660363 h 1016707"/>
                  <a:gd name="connsiteX65" fmla="*/ 788121 w 825190"/>
                  <a:gd name="connsiteY65" fmla="*/ 676520 h 1016707"/>
                  <a:gd name="connsiteX66" fmla="*/ 805979 w 825190"/>
                  <a:gd name="connsiteY66" fmla="*/ 693527 h 1016707"/>
                  <a:gd name="connsiteX67" fmla="*/ 814482 w 825190"/>
                  <a:gd name="connsiteY67" fmla="*/ 705432 h 1016707"/>
                  <a:gd name="connsiteX68" fmla="*/ 806829 w 825190"/>
                  <a:gd name="connsiteY68" fmla="*/ 726691 h 1016707"/>
                  <a:gd name="connsiteX69" fmla="*/ 727745 w 825190"/>
                  <a:gd name="connsiteY69" fmla="*/ 736045 h 1016707"/>
                  <a:gd name="connsiteX70" fmla="*/ 672472 w 825190"/>
                  <a:gd name="connsiteY70" fmla="*/ 736045 h 1016707"/>
                  <a:gd name="connsiteX71" fmla="*/ 699683 w 825190"/>
                  <a:gd name="connsiteY71" fmla="*/ 770060 h 1016707"/>
                  <a:gd name="connsiteX72" fmla="*/ 730296 w 825190"/>
                  <a:gd name="connsiteY72" fmla="*/ 853395 h 1016707"/>
                  <a:gd name="connsiteX73" fmla="*/ 658866 w 825190"/>
                  <a:gd name="connsiteY73" fmla="*/ 986052 h 1016707"/>
                  <a:gd name="connsiteX74" fmla="*/ 574680 w 825190"/>
                  <a:gd name="connsiteY74" fmla="*/ 1009862 h 1016707"/>
                  <a:gd name="connsiteX75" fmla="*/ 571279 w 825190"/>
                  <a:gd name="connsiteY75" fmla="*/ 719038 h 1016707"/>
                  <a:gd name="connsiteX76" fmla="*/ 516005 w 825190"/>
                  <a:gd name="connsiteY76" fmla="*/ 698629 h 1016707"/>
                  <a:gd name="connsiteX77" fmla="*/ 444575 w 825190"/>
                  <a:gd name="connsiteY77" fmla="*/ 682472 h 1016707"/>
                  <a:gd name="connsiteX78" fmla="*/ 453929 w 825190"/>
                  <a:gd name="connsiteY78" fmla="*/ 698629 h 1016707"/>
                  <a:gd name="connsiteX79" fmla="*/ 541516 w 825190"/>
                  <a:gd name="connsiteY79" fmla="*/ 722439 h 1016707"/>
                  <a:gd name="connsiteX80" fmla="*/ 571279 w 825190"/>
                  <a:gd name="connsiteY80" fmla="*/ 719038 h 1016707"/>
                  <a:gd name="connsiteX81" fmla="*/ 690329 w 825190"/>
                  <a:gd name="connsiteY81" fmla="*/ 710534 h 1016707"/>
                  <a:gd name="connsiteX82" fmla="*/ 680975 w 825190"/>
                  <a:gd name="connsiteY82" fmla="*/ 702031 h 1016707"/>
                  <a:gd name="connsiteX83" fmla="*/ 677574 w 825190"/>
                  <a:gd name="connsiteY83" fmla="*/ 710534 h 1016707"/>
                  <a:gd name="connsiteX84" fmla="*/ 686928 w 825190"/>
                  <a:gd name="connsiteY84" fmla="*/ 719038 h 1016707"/>
                  <a:gd name="connsiteX85" fmla="*/ 690329 w 825190"/>
                  <a:gd name="connsiteY85" fmla="*/ 710534 h 1016707"/>
                  <a:gd name="connsiteX86" fmla="*/ 647811 w 825190"/>
                  <a:gd name="connsiteY86" fmla="*/ 693527 h 1016707"/>
                  <a:gd name="connsiteX87" fmla="*/ 622300 w 825190"/>
                  <a:gd name="connsiteY87" fmla="*/ 685874 h 1016707"/>
                  <a:gd name="connsiteX88" fmla="*/ 626552 w 825190"/>
                  <a:gd name="connsiteY88" fmla="*/ 693527 h 1016707"/>
                  <a:gd name="connsiteX89" fmla="*/ 647811 w 825190"/>
                  <a:gd name="connsiteY89" fmla="*/ 693527 h 1016707"/>
                  <a:gd name="connsiteX90" fmla="*/ 616348 w 825190"/>
                  <a:gd name="connsiteY90" fmla="*/ 336375 h 1016707"/>
                  <a:gd name="connsiteX91" fmla="*/ 622300 w 825190"/>
                  <a:gd name="connsiteY91" fmla="*/ 157799 h 1016707"/>
                  <a:gd name="connsiteX92" fmla="*/ 630804 w 825190"/>
                  <a:gd name="connsiteY92" fmla="*/ 156949 h 1016707"/>
                  <a:gd name="connsiteX93" fmla="*/ 618049 w 825190"/>
                  <a:gd name="connsiteY93" fmla="*/ 137391 h 1016707"/>
                  <a:gd name="connsiteX94" fmla="*/ 613797 w 825190"/>
                  <a:gd name="connsiteY94" fmla="*/ 98274 h 1016707"/>
                  <a:gd name="connsiteX95" fmla="*/ 616348 w 825190"/>
                  <a:gd name="connsiteY95" fmla="*/ 112730 h 1016707"/>
                  <a:gd name="connsiteX96" fmla="*/ 620600 w 825190"/>
                  <a:gd name="connsiteY96" fmla="*/ 120383 h 1016707"/>
                  <a:gd name="connsiteX97" fmla="*/ 617198 w 825190"/>
                  <a:gd name="connsiteY97" fmla="*/ 86369 h 1016707"/>
                  <a:gd name="connsiteX98" fmla="*/ 540666 w 825190"/>
                  <a:gd name="connsiteY98" fmla="*/ 121234 h 1016707"/>
                  <a:gd name="connsiteX99" fmla="*/ 572129 w 825190"/>
                  <a:gd name="connsiteY99" fmla="*/ 152697 h 1016707"/>
                  <a:gd name="connsiteX100" fmla="*/ 553421 w 825190"/>
                  <a:gd name="connsiteY100" fmla="*/ 199467 h 1016707"/>
                  <a:gd name="connsiteX101" fmla="*/ 503250 w 825190"/>
                  <a:gd name="connsiteY101" fmla="*/ 236032 h 1016707"/>
                  <a:gd name="connsiteX102" fmla="*/ 552571 w 825190"/>
                  <a:gd name="connsiteY102" fmla="*/ 266646 h 1016707"/>
                  <a:gd name="connsiteX103" fmla="*/ 601041 w 825190"/>
                  <a:gd name="connsiteY103" fmla="*/ 307463 h 1016707"/>
                  <a:gd name="connsiteX104" fmla="*/ 513454 w 825190"/>
                  <a:gd name="connsiteY104" fmla="*/ 341477 h 1016707"/>
                  <a:gd name="connsiteX105" fmla="*/ 470936 w 825190"/>
                  <a:gd name="connsiteY105" fmla="*/ 343178 h 1016707"/>
                  <a:gd name="connsiteX106" fmla="*/ 604443 w 825190"/>
                  <a:gd name="connsiteY106" fmla="*/ 530258 h 1016707"/>
                  <a:gd name="connsiteX107" fmla="*/ 616348 w 825190"/>
                  <a:gd name="connsiteY107" fmla="*/ 336375 h 1016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</a:cxnLst>
                <a:rect l="l" t="t" r="r" b="b"/>
                <a:pathLst>
                  <a:path w="825190" h="1016707">
                    <a:moveTo>
                      <a:pt x="574680" y="1009862"/>
                    </a:moveTo>
                    <a:cubicBezTo>
                      <a:pt x="566177" y="1003909"/>
                      <a:pt x="558523" y="988603"/>
                      <a:pt x="555122" y="969895"/>
                    </a:cubicBezTo>
                    <a:cubicBezTo>
                      <a:pt x="553421" y="965643"/>
                      <a:pt x="547469" y="957990"/>
                      <a:pt x="540666" y="954588"/>
                    </a:cubicBezTo>
                    <a:cubicBezTo>
                      <a:pt x="533863" y="951187"/>
                      <a:pt x="528761" y="935880"/>
                      <a:pt x="528761" y="921424"/>
                    </a:cubicBezTo>
                    <a:cubicBezTo>
                      <a:pt x="528761" y="906118"/>
                      <a:pt x="515155" y="872103"/>
                      <a:pt x="497297" y="841490"/>
                    </a:cubicBezTo>
                    <a:lnTo>
                      <a:pt x="465834" y="787917"/>
                    </a:lnTo>
                    <a:lnTo>
                      <a:pt x="448827" y="806625"/>
                    </a:lnTo>
                    <a:cubicBezTo>
                      <a:pt x="438622" y="816830"/>
                      <a:pt x="423316" y="826184"/>
                      <a:pt x="413962" y="827884"/>
                    </a:cubicBezTo>
                    <a:cubicBezTo>
                      <a:pt x="391002" y="832136"/>
                      <a:pt x="332327" y="872103"/>
                      <a:pt x="337429" y="881457"/>
                    </a:cubicBezTo>
                    <a:cubicBezTo>
                      <a:pt x="342531" y="889110"/>
                      <a:pt x="317021" y="897614"/>
                      <a:pt x="296612" y="895063"/>
                    </a:cubicBezTo>
                    <a:cubicBezTo>
                      <a:pt x="268550" y="889961"/>
                      <a:pt x="231134" y="832986"/>
                      <a:pt x="220930" y="780264"/>
                    </a:cubicBezTo>
                    <a:cubicBezTo>
                      <a:pt x="211576" y="731793"/>
                      <a:pt x="212426" y="728392"/>
                      <a:pt x="233685" y="701180"/>
                    </a:cubicBezTo>
                    <a:cubicBezTo>
                      <a:pt x="245590" y="685024"/>
                      <a:pt x="267700" y="664615"/>
                      <a:pt x="282156" y="655261"/>
                    </a:cubicBezTo>
                    <a:cubicBezTo>
                      <a:pt x="295762" y="645907"/>
                      <a:pt x="307667" y="635703"/>
                      <a:pt x="307667" y="632301"/>
                    </a:cubicBezTo>
                    <a:cubicBezTo>
                      <a:pt x="307667" y="629750"/>
                      <a:pt x="283856" y="613593"/>
                      <a:pt x="254944" y="596586"/>
                    </a:cubicBezTo>
                    <a:cubicBezTo>
                      <a:pt x="203922" y="568524"/>
                      <a:pt x="171609" y="531108"/>
                      <a:pt x="171609" y="501345"/>
                    </a:cubicBezTo>
                    <a:cubicBezTo>
                      <a:pt x="171609" y="488590"/>
                      <a:pt x="158003" y="485188"/>
                      <a:pt x="151200" y="497094"/>
                    </a:cubicBezTo>
                    <a:cubicBezTo>
                      <a:pt x="148649" y="500495"/>
                      <a:pt x="129091" y="508999"/>
                      <a:pt x="107832" y="514951"/>
                    </a:cubicBezTo>
                    <a:cubicBezTo>
                      <a:pt x="72116" y="525156"/>
                      <a:pt x="66164" y="524305"/>
                      <a:pt x="32149" y="505597"/>
                    </a:cubicBezTo>
                    <a:cubicBezTo>
                      <a:pt x="-8668" y="484338"/>
                      <a:pt x="-10369" y="474984"/>
                      <a:pt x="25346" y="436718"/>
                    </a:cubicBezTo>
                    <a:cubicBezTo>
                      <a:pt x="45755" y="414608"/>
                      <a:pt x="45755" y="412908"/>
                      <a:pt x="31299" y="390798"/>
                    </a:cubicBezTo>
                    <a:cubicBezTo>
                      <a:pt x="16843" y="368689"/>
                      <a:pt x="23646" y="368689"/>
                      <a:pt x="50857" y="390798"/>
                    </a:cubicBezTo>
                    <a:cubicBezTo>
                      <a:pt x="57660" y="395050"/>
                      <a:pt x="79770" y="398452"/>
                      <a:pt x="101029" y="396751"/>
                    </a:cubicBezTo>
                    <a:cubicBezTo>
                      <a:pt x="140145" y="394200"/>
                      <a:pt x="171609" y="411207"/>
                      <a:pt x="171609" y="435867"/>
                    </a:cubicBezTo>
                    <a:cubicBezTo>
                      <a:pt x="171609" y="449473"/>
                      <a:pt x="174160" y="449473"/>
                      <a:pt x="234535" y="434167"/>
                    </a:cubicBezTo>
                    <a:cubicBezTo>
                      <a:pt x="291510" y="418860"/>
                      <a:pt x="318721" y="424813"/>
                      <a:pt x="371444" y="460528"/>
                    </a:cubicBezTo>
                    <a:cubicBezTo>
                      <a:pt x="388451" y="471583"/>
                      <a:pt x="406309" y="479236"/>
                      <a:pt x="410560" y="476685"/>
                    </a:cubicBezTo>
                    <a:cubicBezTo>
                      <a:pt x="414812" y="473283"/>
                      <a:pt x="434370" y="482637"/>
                      <a:pt x="454779" y="496243"/>
                    </a:cubicBezTo>
                    <a:cubicBezTo>
                      <a:pt x="474337" y="510699"/>
                      <a:pt x="503250" y="524305"/>
                      <a:pt x="518556" y="526856"/>
                    </a:cubicBezTo>
                    <a:lnTo>
                      <a:pt x="546618" y="531958"/>
                    </a:lnTo>
                    <a:lnTo>
                      <a:pt x="493896" y="469882"/>
                    </a:lnTo>
                    <a:cubicBezTo>
                      <a:pt x="442024" y="409506"/>
                      <a:pt x="440323" y="407806"/>
                      <a:pt x="425017" y="423112"/>
                    </a:cubicBezTo>
                    <a:cubicBezTo>
                      <a:pt x="406309" y="441820"/>
                      <a:pt x="362090" y="442670"/>
                      <a:pt x="344232" y="424813"/>
                    </a:cubicBezTo>
                    <a:cubicBezTo>
                      <a:pt x="332327" y="412908"/>
                      <a:pt x="331477" y="406105"/>
                      <a:pt x="340831" y="370390"/>
                    </a:cubicBezTo>
                    <a:cubicBezTo>
                      <a:pt x="347634" y="344028"/>
                      <a:pt x="351035" y="282802"/>
                      <a:pt x="349334" y="202018"/>
                    </a:cubicBezTo>
                    <a:cubicBezTo>
                      <a:pt x="347634" y="94022"/>
                      <a:pt x="349334" y="71062"/>
                      <a:pt x="361239" y="52354"/>
                    </a:cubicBezTo>
                    <a:cubicBezTo>
                      <a:pt x="379097" y="25143"/>
                      <a:pt x="379947" y="25143"/>
                      <a:pt x="416513" y="49803"/>
                    </a:cubicBezTo>
                    <a:lnTo>
                      <a:pt x="445425" y="68511"/>
                    </a:lnTo>
                    <a:lnTo>
                      <a:pt x="439473" y="153547"/>
                    </a:lnTo>
                    <a:cubicBezTo>
                      <a:pt x="429268" y="314266"/>
                      <a:pt x="426717" y="298109"/>
                      <a:pt x="460732" y="295558"/>
                    </a:cubicBezTo>
                    <a:cubicBezTo>
                      <a:pt x="504951" y="292156"/>
                      <a:pt x="509202" y="281952"/>
                      <a:pt x="483691" y="244536"/>
                    </a:cubicBezTo>
                    <a:cubicBezTo>
                      <a:pt x="454779" y="203719"/>
                      <a:pt x="454779" y="187562"/>
                      <a:pt x="484542" y="168854"/>
                    </a:cubicBezTo>
                    <a:cubicBezTo>
                      <a:pt x="497297" y="161201"/>
                      <a:pt x="509202" y="153547"/>
                      <a:pt x="510903" y="152697"/>
                    </a:cubicBezTo>
                    <a:cubicBezTo>
                      <a:pt x="512604" y="150996"/>
                      <a:pt x="504951" y="138241"/>
                      <a:pt x="494746" y="122934"/>
                    </a:cubicBezTo>
                    <a:cubicBezTo>
                      <a:pt x="473487" y="94022"/>
                      <a:pt x="470086" y="53205"/>
                      <a:pt x="487943" y="32796"/>
                    </a:cubicBezTo>
                    <a:cubicBezTo>
                      <a:pt x="504951" y="11537"/>
                      <a:pt x="553421" y="-5470"/>
                      <a:pt x="579782" y="482"/>
                    </a:cubicBezTo>
                    <a:cubicBezTo>
                      <a:pt x="611246" y="7285"/>
                      <a:pt x="627403" y="26843"/>
                      <a:pt x="634206" y="66810"/>
                    </a:cubicBezTo>
                    <a:cubicBezTo>
                      <a:pt x="637607" y="83818"/>
                      <a:pt x="642709" y="98274"/>
                      <a:pt x="646961" y="98274"/>
                    </a:cubicBezTo>
                    <a:cubicBezTo>
                      <a:pt x="650362" y="98274"/>
                      <a:pt x="652063" y="110179"/>
                      <a:pt x="651213" y="123785"/>
                    </a:cubicBezTo>
                    <a:cubicBezTo>
                      <a:pt x="650362" y="138241"/>
                      <a:pt x="652913" y="149296"/>
                      <a:pt x="658016" y="149296"/>
                    </a:cubicBezTo>
                    <a:cubicBezTo>
                      <a:pt x="662267" y="149296"/>
                      <a:pt x="664819" y="159500"/>
                      <a:pt x="663968" y="173106"/>
                    </a:cubicBezTo>
                    <a:cubicBezTo>
                      <a:pt x="662267" y="185861"/>
                      <a:pt x="663118" y="200317"/>
                      <a:pt x="666519" y="204569"/>
                    </a:cubicBezTo>
                    <a:cubicBezTo>
                      <a:pt x="669070" y="209671"/>
                      <a:pt x="674173" y="228379"/>
                      <a:pt x="677574" y="247087"/>
                    </a:cubicBezTo>
                    <a:cubicBezTo>
                      <a:pt x="680975" y="265795"/>
                      <a:pt x="696282" y="320218"/>
                      <a:pt x="712439" y="367839"/>
                    </a:cubicBezTo>
                    <a:cubicBezTo>
                      <a:pt x="744753" y="465630"/>
                      <a:pt x="744753" y="508148"/>
                      <a:pt x="712439" y="546415"/>
                    </a:cubicBezTo>
                    <a:cubicBezTo>
                      <a:pt x="690329" y="571925"/>
                      <a:pt x="627403" y="582130"/>
                      <a:pt x="595939" y="565123"/>
                    </a:cubicBezTo>
                    <a:cubicBezTo>
                      <a:pt x="577231" y="555769"/>
                      <a:pt x="576381" y="555769"/>
                      <a:pt x="587436" y="568524"/>
                    </a:cubicBezTo>
                    <a:cubicBezTo>
                      <a:pt x="593388" y="576177"/>
                      <a:pt x="596790" y="592334"/>
                      <a:pt x="595089" y="604239"/>
                    </a:cubicBezTo>
                    <a:cubicBezTo>
                      <a:pt x="591687" y="619546"/>
                      <a:pt x="595939" y="628900"/>
                      <a:pt x="612096" y="639104"/>
                    </a:cubicBezTo>
                    <a:cubicBezTo>
                      <a:pt x="623151" y="646757"/>
                      <a:pt x="629954" y="648458"/>
                      <a:pt x="627403" y="643356"/>
                    </a:cubicBezTo>
                    <a:cubicBezTo>
                      <a:pt x="623151" y="637403"/>
                      <a:pt x="626552" y="635703"/>
                      <a:pt x="634206" y="639104"/>
                    </a:cubicBezTo>
                    <a:cubicBezTo>
                      <a:pt x="641859" y="641655"/>
                      <a:pt x="645260" y="647608"/>
                      <a:pt x="642709" y="652710"/>
                    </a:cubicBezTo>
                    <a:cubicBezTo>
                      <a:pt x="640158" y="656962"/>
                      <a:pt x="644410" y="660363"/>
                      <a:pt x="652913" y="659513"/>
                    </a:cubicBezTo>
                    <a:cubicBezTo>
                      <a:pt x="662267" y="658662"/>
                      <a:pt x="673322" y="658662"/>
                      <a:pt x="677574" y="659513"/>
                    </a:cubicBezTo>
                    <a:cubicBezTo>
                      <a:pt x="682676" y="660363"/>
                      <a:pt x="703085" y="660363"/>
                      <a:pt x="724344" y="660363"/>
                    </a:cubicBezTo>
                    <a:cubicBezTo>
                      <a:pt x="749855" y="659513"/>
                      <a:pt x="771114" y="664615"/>
                      <a:pt x="788121" y="676520"/>
                    </a:cubicBezTo>
                    <a:cubicBezTo>
                      <a:pt x="802577" y="685874"/>
                      <a:pt x="810230" y="693527"/>
                      <a:pt x="805979" y="693527"/>
                    </a:cubicBezTo>
                    <a:cubicBezTo>
                      <a:pt x="800876" y="693527"/>
                      <a:pt x="805128" y="698629"/>
                      <a:pt x="814482" y="705432"/>
                    </a:cubicBezTo>
                    <a:cubicBezTo>
                      <a:pt x="829789" y="717337"/>
                      <a:pt x="829789" y="718188"/>
                      <a:pt x="806829" y="726691"/>
                    </a:cubicBezTo>
                    <a:cubicBezTo>
                      <a:pt x="793223" y="731793"/>
                      <a:pt x="758358" y="736045"/>
                      <a:pt x="727745" y="736045"/>
                    </a:cubicBezTo>
                    <a:lnTo>
                      <a:pt x="672472" y="736045"/>
                    </a:lnTo>
                    <a:lnTo>
                      <a:pt x="699683" y="770060"/>
                    </a:lnTo>
                    <a:cubicBezTo>
                      <a:pt x="722643" y="798122"/>
                      <a:pt x="727745" y="813428"/>
                      <a:pt x="730296" y="853395"/>
                    </a:cubicBezTo>
                    <a:cubicBezTo>
                      <a:pt x="734548" y="912920"/>
                      <a:pt x="718391" y="942683"/>
                      <a:pt x="658866" y="986052"/>
                    </a:cubicBezTo>
                    <a:cubicBezTo>
                      <a:pt x="618899" y="1015814"/>
                      <a:pt x="593388" y="1022617"/>
                      <a:pt x="574680" y="1009862"/>
                    </a:cubicBezTo>
                    <a:close/>
                    <a:moveTo>
                      <a:pt x="571279" y="719038"/>
                    </a:moveTo>
                    <a:cubicBezTo>
                      <a:pt x="578082" y="718188"/>
                      <a:pt x="553421" y="708834"/>
                      <a:pt x="516005" y="698629"/>
                    </a:cubicBezTo>
                    <a:cubicBezTo>
                      <a:pt x="478589" y="687575"/>
                      <a:pt x="446276" y="680772"/>
                      <a:pt x="444575" y="682472"/>
                    </a:cubicBezTo>
                    <a:cubicBezTo>
                      <a:pt x="442024" y="684173"/>
                      <a:pt x="446276" y="691826"/>
                      <a:pt x="453929" y="698629"/>
                    </a:cubicBezTo>
                    <a:cubicBezTo>
                      <a:pt x="468385" y="713085"/>
                      <a:pt x="513454" y="724991"/>
                      <a:pt x="541516" y="722439"/>
                    </a:cubicBezTo>
                    <a:cubicBezTo>
                      <a:pt x="550870" y="721589"/>
                      <a:pt x="564476" y="719888"/>
                      <a:pt x="571279" y="719038"/>
                    </a:cubicBezTo>
                    <a:close/>
                    <a:moveTo>
                      <a:pt x="690329" y="710534"/>
                    </a:moveTo>
                    <a:cubicBezTo>
                      <a:pt x="690329" y="706283"/>
                      <a:pt x="686078" y="702031"/>
                      <a:pt x="680975" y="702031"/>
                    </a:cubicBezTo>
                    <a:cubicBezTo>
                      <a:pt x="676724" y="702031"/>
                      <a:pt x="675023" y="706283"/>
                      <a:pt x="677574" y="710534"/>
                    </a:cubicBezTo>
                    <a:cubicBezTo>
                      <a:pt x="680125" y="715637"/>
                      <a:pt x="684377" y="719038"/>
                      <a:pt x="686928" y="719038"/>
                    </a:cubicBezTo>
                    <a:cubicBezTo>
                      <a:pt x="688629" y="719038"/>
                      <a:pt x="690329" y="715637"/>
                      <a:pt x="690329" y="710534"/>
                    </a:cubicBezTo>
                    <a:close/>
                    <a:moveTo>
                      <a:pt x="647811" y="693527"/>
                    </a:moveTo>
                    <a:cubicBezTo>
                      <a:pt x="641008" y="689275"/>
                      <a:pt x="629103" y="685874"/>
                      <a:pt x="622300" y="685874"/>
                    </a:cubicBezTo>
                    <a:cubicBezTo>
                      <a:pt x="613797" y="685874"/>
                      <a:pt x="615498" y="688425"/>
                      <a:pt x="626552" y="693527"/>
                    </a:cubicBezTo>
                    <a:cubicBezTo>
                      <a:pt x="649512" y="703731"/>
                      <a:pt x="663118" y="703731"/>
                      <a:pt x="647811" y="693527"/>
                    </a:cubicBezTo>
                    <a:close/>
                    <a:moveTo>
                      <a:pt x="616348" y="336375"/>
                    </a:moveTo>
                    <a:cubicBezTo>
                      <a:pt x="614647" y="210522"/>
                      <a:pt x="617198" y="149296"/>
                      <a:pt x="622300" y="157799"/>
                    </a:cubicBezTo>
                    <a:cubicBezTo>
                      <a:pt x="629103" y="168854"/>
                      <a:pt x="630804" y="168854"/>
                      <a:pt x="630804" y="156949"/>
                    </a:cubicBezTo>
                    <a:cubicBezTo>
                      <a:pt x="630804" y="149296"/>
                      <a:pt x="624852" y="140792"/>
                      <a:pt x="618049" y="137391"/>
                    </a:cubicBezTo>
                    <a:cubicBezTo>
                      <a:pt x="604443" y="132288"/>
                      <a:pt x="600191" y="98274"/>
                      <a:pt x="613797" y="98274"/>
                    </a:cubicBezTo>
                    <a:cubicBezTo>
                      <a:pt x="618049" y="98274"/>
                      <a:pt x="618899" y="104226"/>
                      <a:pt x="616348" y="112730"/>
                    </a:cubicBezTo>
                    <a:cubicBezTo>
                      <a:pt x="612946" y="122084"/>
                      <a:pt x="613797" y="124635"/>
                      <a:pt x="620600" y="120383"/>
                    </a:cubicBezTo>
                    <a:cubicBezTo>
                      <a:pt x="635056" y="111880"/>
                      <a:pt x="633355" y="92321"/>
                      <a:pt x="617198" y="86369"/>
                    </a:cubicBezTo>
                    <a:cubicBezTo>
                      <a:pt x="578932" y="71913"/>
                      <a:pt x="532162" y="93172"/>
                      <a:pt x="540666" y="121234"/>
                    </a:cubicBezTo>
                    <a:cubicBezTo>
                      <a:pt x="543217" y="129737"/>
                      <a:pt x="557673" y="144193"/>
                      <a:pt x="572129" y="152697"/>
                    </a:cubicBezTo>
                    <a:cubicBezTo>
                      <a:pt x="605293" y="172255"/>
                      <a:pt x="600191" y="185011"/>
                      <a:pt x="553421" y="199467"/>
                    </a:cubicBezTo>
                    <a:cubicBezTo>
                      <a:pt x="518556" y="210522"/>
                      <a:pt x="504100" y="221576"/>
                      <a:pt x="503250" y="236032"/>
                    </a:cubicBezTo>
                    <a:cubicBezTo>
                      <a:pt x="503250" y="239434"/>
                      <a:pt x="525359" y="253040"/>
                      <a:pt x="552571" y="266646"/>
                    </a:cubicBezTo>
                    <a:cubicBezTo>
                      <a:pt x="585735" y="283653"/>
                      <a:pt x="601041" y="296408"/>
                      <a:pt x="601041" y="307463"/>
                    </a:cubicBezTo>
                    <a:cubicBezTo>
                      <a:pt x="601041" y="332123"/>
                      <a:pt x="564476" y="346580"/>
                      <a:pt x="513454" y="341477"/>
                    </a:cubicBezTo>
                    <a:cubicBezTo>
                      <a:pt x="488794" y="338926"/>
                      <a:pt x="469235" y="339777"/>
                      <a:pt x="470936" y="343178"/>
                    </a:cubicBezTo>
                    <a:cubicBezTo>
                      <a:pt x="546618" y="497944"/>
                      <a:pt x="573830" y="536210"/>
                      <a:pt x="604443" y="530258"/>
                    </a:cubicBezTo>
                    <a:cubicBezTo>
                      <a:pt x="616348" y="527707"/>
                      <a:pt x="618049" y="507298"/>
                      <a:pt x="616348" y="336375"/>
                    </a:cubicBezTo>
                    <a:close/>
                  </a:path>
                </a:pathLst>
              </a:custGeom>
              <a:grpFill/>
              <a:ln w="8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9" name="任意多边形: 形状 58">
                <a:extLst>
                  <a:ext uri="{FF2B5EF4-FFF2-40B4-BE49-F238E27FC236}">
                    <a16:creationId xmlns:a16="http://schemas.microsoft.com/office/drawing/2014/main" id="{F2ACB87F-7C82-1E98-C63E-9128E7E5BA9D}"/>
                  </a:ext>
                </a:extLst>
              </p:cNvPr>
              <p:cNvSpPr/>
              <p:nvPr/>
            </p:nvSpPr>
            <p:spPr>
              <a:xfrm flipV="1">
                <a:off x="7533253" y="1123612"/>
                <a:ext cx="960218" cy="500324"/>
              </a:xfrm>
              <a:custGeom>
                <a:avLst/>
                <a:gdLst>
                  <a:gd name="connsiteX0" fmla="*/ 232783 w 960218"/>
                  <a:gd name="connsiteY0" fmla="*/ 493942 h 500324"/>
                  <a:gd name="connsiteX1" fmla="*/ 158802 w 960218"/>
                  <a:gd name="connsiteY1" fmla="*/ 459928 h 500324"/>
                  <a:gd name="connsiteX2" fmla="*/ 92474 w 960218"/>
                  <a:gd name="connsiteY2" fmla="*/ 437818 h 500324"/>
                  <a:gd name="connsiteX3" fmla="*/ 80569 w 960218"/>
                  <a:gd name="connsiteY3" fmla="*/ 452274 h 500324"/>
                  <a:gd name="connsiteX4" fmla="*/ 77167 w 960218"/>
                  <a:gd name="connsiteY4" fmla="*/ 455676 h 500324"/>
                  <a:gd name="connsiteX5" fmla="*/ 66963 w 960218"/>
                  <a:gd name="connsiteY5" fmla="*/ 436968 h 500324"/>
                  <a:gd name="connsiteX6" fmla="*/ 59310 w 960218"/>
                  <a:gd name="connsiteY6" fmla="*/ 429315 h 500324"/>
                  <a:gd name="connsiteX7" fmla="*/ 55908 w 960218"/>
                  <a:gd name="connsiteY7" fmla="*/ 373191 h 500324"/>
                  <a:gd name="connsiteX8" fmla="*/ 80569 w 960218"/>
                  <a:gd name="connsiteY8" fmla="*/ 345129 h 500324"/>
                  <a:gd name="connsiteX9" fmla="*/ 194517 w 960218"/>
                  <a:gd name="connsiteY9" fmla="*/ 391048 h 500324"/>
                  <a:gd name="connsiteX10" fmla="*/ 207273 w 960218"/>
                  <a:gd name="connsiteY10" fmla="*/ 368089 h 500324"/>
                  <a:gd name="connsiteX11" fmla="*/ 269349 w 960218"/>
                  <a:gd name="connsiteY11" fmla="*/ 227779 h 500324"/>
                  <a:gd name="connsiteX12" fmla="*/ 190265 w 960218"/>
                  <a:gd name="connsiteY12" fmla="*/ 201418 h 500324"/>
                  <a:gd name="connsiteX13" fmla="*/ 26145 w 960218"/>
                  <a:gd name="connsiteY13" fmla="*/ 169104 h 500324"/>
                  <a:gd name="connsiteX14" fmla="*/ 635 w 960218"/>
                  <a:gd name="connsiteY14" fmla="*/ 107878 h 500324"/>
                  <a:gd name="connsiteX15" fmla="*/ 3186 w 960218"/>
                  <a:gd name="connsiteY15" fmla="*/ 73013 h 500324"/>
                  <a:gd name="connsiteX16" fmla="*/ 62711 w 960218"/>
                  <a:gd name="connsiteY16" fmla="*/ 58557 h 500324"/>
                  <a:gd name="connsiteX17" fmla="*/ 165605 w 960218"/>
                  <a:gd name="connsiteY17" fmla="*/ 27093 h 500324"/>
                  <a:gd name="connsiteX18" fmla="*/ 410509 w 960218"/>
                  <a:gd name="connsiteY18" fmla="*/ 38148 h 500324"/>
                  <a:gd name="connsiteX19" fmla="*/ 893515 w 960218"/>
                  <a:gd name="connsiteY19" fmla="*/ 64509 h 500324"/>
                  <a:gd name="connsiteX20" fmla="*/ 873106 w 960218"/>
                  <a:gd name="connsiteY20" fmla="*/ 16889 h 500324"/>
                  <a:gd name="connsiteX21" fmla="*/ 918175 w 960218"/>
                  <a:gd name="connsiteY21" fmla="*/ 13488 h 500324"/>
                  <a:gd name="connsiteX22" fmla="*/ 937733 w 960218"/>
                  <a:gd name="connsiteY22" fmla="*/ 92571 h 500324"/>
                  <a:gd name="connsiteX23" fmla="*/ 558472 w 960218"/>
                  <a:gd name="connsiteY23" fmla="*/ 105327 h 500324"/>
                  <a:gd name="connsiteX24" fmla="*/ 201320 w 960218"/>
                  <a:gd name="connsiteY24" fmla="*/ 101075 h 500324"/>
                  <a:gd name="connsiteX25" fmla="*/ 114583 w 960218"/>
                  <a:gd name="connsiteY25" fmla="*/ 163151 h 500324"/>
                  <a:gd name="connsiteX26" fmla="*/ 252342 w 960218"/>
                  <a:gd name="connsiteY26" fmla="*/ 142743 h 500324"/>
                  <a:gd name="connsiteX27" fmla="*/ 296561 w 960218"/>
                  <a:gd name="connsiteY27" fmla="*/ 125735 h 500324"/>
                  <a:gd name="connsiteX28" fmla="*/ 333976 w 960218"/>
                  <a:gd name="connsiteY28" fmla="*/ 144443 h 500324"/>
                  <a:gd name="connsiteX29" fmla="*/ 332276 w 960218"/>
                  <a:gd name="connsiteY29" fmla="*/ 273698 h 500324"/>
                  <a:gd name="connsiteX30" fmla="*/ 282955 w 960218"/>
                  <a:gd name="connsiteY30" fmla="*/ 388497 h 500324"/>
                  <a:gd name="connsiteX31" fmla="*/ 302513 w 960218"/>
                  <a:gd name="connsiteY31" fmla="*/ 488840 h 500324"/>
                  <a:gd name="connsiteX32" fmla="*/ 232783 w 960218"/>
                  <a:gd name="connsiteY32" fmla="*/ 493942 h 50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960218" h="500324">
                    <a:moveTo>
                      <a:pt x="232783" y="493942"/>
                    </a:moveTo>
                    <a:cubicBezTo>
                      <a:pt x="219178" y="490541"/>
                      <a:pt x="185163" y="475234"/>
                      <a:pt x="158802" y="459928"/>
                    </a:cubicBezTo>
                    <a:cubicBezTo>
                      <a:pt x="126488" y="441220"/>
                      <a:pt x="104379" y="434417"/>
                      <a:pt x="92474" y="437818"/>
                    </a:cubicBezTo>
                    <a:cubicBezTo>
                      <a:pt x="83120" y="441220"/>
                      <a:pt x="78018" y="447172"/>
                      <a:pt x="80569" y="452274"/>
                    </a:cubicBezTo>
                    <a:cubicBezTo>
                      <a:pt x="83970" y="458227"/>
                      <a:pt x="82269" y="459077"/>
                      <a:pt x="77167" y="455676"/>
                    </a:cubicBezTo>
                    <a:cubicBezTo>
                      <a:pt x="71215" y="452274"/>
                      <a:pt x="66963" y="443771"/>
                      <a:pt x="66963" y="436968"/>
                    </a:cubicBezTo>
                    <a:cubicBezTo>
                      <a:pt x="66963" y="430165"/>
                      <a:pt x="63561" y="425913"/>
                      <a:pt x="59310" y="429315"/>
                    </a:cubicBezTo>
                    <a:cubicBezTo>
                      <a:pt x="46554" y="436968"/>
                      <a:pt x="44003" y="397001"/>
                      <a:pt x="55908" y="373191"/>
                    </a:cubicBezTo>
                    <a:cubicBezTo>
                      <a:pt x="61861" y="360435"/>
                      <a:pt x="72915" y="348530"/>
                      <a:pt x="80569" y="345129"/>
                    </a:cubicBezTo>
                    <a:cubicBezTo>
                      <a:pt x="95875" y="339176"/>
                      <a:pt x="156251" y="363837"/>
                      <a:pt x="194517" y="391048"/>
                    </a:cubicBezTo>
                    <a:cubicBezTo>
                      <a:pt x="223429" y="411457"/>
                      <a:pt x="224280" y="409756"/>
                      <a:pt x="207273" y="368089"/>
                    </a:cubicBezTo>
                    <a:cubicBezTo>
                      <a:pt x="179211" y="300910"/>
                      <a:pt x="197068" y="259242"/>
                      <a:pt x="269349" y="227779"/>
                    </a:cubicBezTo>
                    <a:cubicBezTo>
                      <a:pt x="323772" y="203118"/>
                      <a:pt x="302513" y="196315"/>
                      <a:pt x="190265" y="201418"/>
                    </a:cubicBezTo>
                    <a:cubicBezTo>
                      <a:pt x="76317" y="207370"/>
                      <a:pt x="62711" y="204819"/>
                      <a:pt x="26145" y="169104"/>
                    </a:cubicBezTo>
                    <a:cubicBezTo>
                      <a:pt x="2335" y="145294"/>
                      <a:pt x="-1916" y="136790"/>
                      <a:pt x="635" y="107878"/>
                    </a:cubicBezTo>
                    <a:lnTo>
                      <a:pt x="3186" y="73013"/>
                    </a:lnTo>
                    <a:lnTo>
                      <a:pt x="62711" y="58557"/>
                    </a:lnTo>
                    <a:cubicBezTo>
                      <a:pt x="95875" y="50904"/>
                      <a:pt x="141795" y="36447"/>
                      <a:pt x="165605" y="27093"/>
                    </a:cubicBezTo>
                    <a:cubicBezTo>
                      <a:pt x="246389" y="-5220"/>
                      <a:pt x="340779" y="-969"/>
                      <a:pt x="410509" y="38148"/>
                    </a:cubicBezTo>
                    <a:cubicBezTo>
                      <a:pt x="538063" y="109579"/>
                      <a:pt x="852697" y="126586"/>
                      <a:pt x="893515" y="64509"/>
                    </a:cubicBezTo>
                    <a:cubicBezTo>
                      <a:pt x="905420" y="46652"/>
                      <a:pt x="900317" y="33896"/>
                      <a:pt x="873106" y="16889"/>
                    </a:cubicBezTo>
                    <a:cubicBezTo>
                      <a:pt x="838241" y="-4370"/>
                      <a:pt x="858650" y="-6071"/>
                      <a:pt x="918175" y="13488"/>
                    </a:cubicBezTo>
                    <a:cubicBezTo>
                      <a:pt x="967496" y="29645"/>
                      <a:pt x="972598" y="50904"/>
                      <a:pt x="937733" y="92571"/>
                    </a:cubicBezTo>
                    <a:cubicBezTo>
                      <a:pt x="892664" y="146144"/>
                      <a:pt x="786369" y="150396"/>
                      <a:pt x="558472" y="105327"/>
                    </a:cubicBezTo>
                    <a:cubicBezTo>
                      <a:pt x="377345" y="69612"/>
                      <a:pt x="286356" y="68761"/>
                      <a:pt x="201320" y="101075"/>
                    </a:cubicBezTo>
                    <a:cubicBezTo>
                      <a:pt x="146897" y="122334"/>
                      <a:pt x="106930" y="150396"/>
                      <a:pt x="114583" y="163151"/>
                    </a:cubicBezTo>
                    <a:cubicBezTo>
                      <a:pt x="121386" y="174206"/>
                      <a:pt x="196218" y="163151"/>
                      <a:pt x="252342" y="142743"/>
                    </a:cubicBezTo>
                    <a:lnTo>
                      <a:pt x="296561" y="125735"/>
                    </a:lnTo>
                    <a:lnTo>
                      <a:pt x="333976" y="144443"/>
                    </a:lnTo>
                    <a:cubicBezTo>
                      <a:pt x="407108" y="179308"/>
                      <a:pt x="406257" y="241385"/>
                      <a:pt x="332276" y="273698"/>
                    </a:cubicBezTo>
                    <a:cubicBezTo>
                      <a:pt x="255743" y="306862"/>
                      <a:pt x="249791" y="321319"/>
                      <a:pt x="282955" y="388497"/>
                    </a:cubicBezTo>
                    <a:cubicBezTo>
                      <a:pt x="322071" y="465880"/>
                      <a:pt x="323772" y="474384"/>
                      <a:pt x="302513" y="488840"/>
                    </a:cubicBezTo>
                    <a:cubicBezTo>
                      <a:pt x="282955" y="502446"/>
                      <a:pt x="272750" y="503296"/>
                      <a:pt x="232783" y="493942"/>
                    </a:cubicBezTo>
                    <a:close/>
                  </a:path>
                </a:pathLst>
              </a:custGeom>
              <a:grpFill/>
              <a:ln w="8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890171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 xmlns:a16="http://schemas.microsoft.com/office/drawing/2014/main" xmlns:a14="http://schemas.microsoft.com/office/drawing/2010/main" xmlns:p14="http://schemas.microsoft.com/office/powerpoint/2010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43" descr="夜晚的窗帘&#10;&#10;低可信度描述已自动生成">
            <a:extLst>
              <a:ext uri="{FF2B5EF4-FFF2-40B4-BE49-F238E27FC236}">
                <a16:creationId xmlns:a16="http://schemas.microsoft.com/office/drawing/2014/main" id="{74E45167-9D39-52DA-2CA3-CB86D9EBF2D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7975458" y="187498"/>
            <a:ext cx="3993635" cy="7358999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716DE67C-446F-4461-BA91-AAF3B6CC60BE}"/>
              </a:ext>
            </a:extLst>
          </p:cNvPr>
          <p:cNvSpPr txBox="1"/>
          <p:nvPr/>
        </p:nvSpPr>
        <p:spPr>
          <a:xfrm>
            <a:off x="723537" y="2684190"/>
            <a:ext cx="7256678" cy="1658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72000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古代儿童八岁上小学，主要学习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8725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“洒扫、应对、进退、礼乐射御书数”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之类的基本的礼节和文化课。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E4AA4C9-8970-488C-9913-32BE9A60339A}"/>
              </a:ext>
            </a:extLst>
          </p:cNvPr>
          <p:cNvSpPr txBox="1"/>
          <p:nvPr/>
        </p:nvSpPr>
        <p:spPr>
          <a:xfrm>
            <a:off x="723537" y="4318718"/>
            <a:ext cx="5551139" cy="1658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72000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十五岁后可进入大学（太学），开始学习伦理、政治、哲学等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8725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“穷理正心，修身治人”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的学问。</a:t>
            </a:r>
          </a:p>
        </p:txBody>
      </p:sp>
      <p:pic>
        <p:nvPicPr>
          <p:cNvPr id="11" name="图片 10" descr="查看图片">
            <a:extLst>
              <a:ext uri="{FF2B5EF4-FFF2-40B4-BE49-F238E27FC236}">
                <a16:creationId xmlns:a16="http://schemas.microsoft.com/office/drawing/2014/main" id="{F8F5928D-86DC-46FB-3653-8321A61BF8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18" b="34539"/>
          <a:stretch>
            <a:fillRect/>
          </a:stretch>
        </p:blipFill>
        <p:spPr bwMode="auto">
          <a:xfrm flipH="1">
            <a:off x="9190427" y="2873709"/>
            <a:ext cx="3001573" cy="3984291"/>
          </a:xfrm>
          <a:custGeom>
            <a:avLst/>
            <a:gdLst>
              <a:gd name="connsiteX0" fmla="*/ 0 w 3001573"/>
              <a:gd name="connsiteY0" fmla="*/ 0 h 3984291"/>
              <a:gd name="connsiteX1" fmla="*/ 3001573 w 3001573"/>
              <a:gd name="connsiteY1" fmla="*/ 0 h 3984291"/>
              <a:gd name="connsiteX2" fmla="*/ 3001573 w 3001573"/>
              <a:gd name="connsiteY2" fmla="*/ 3984291 h 3984291"/>
              <a:gd name="connsiteX3" fmla="*/ 0 w 3001573"/>
              <a:gd name="connsiteY3" fmla="*/ 3984291 h 3984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01573" h="3984291">
                <a:moveTo>
                  <a:pt x="0" y="0"/>
                </a:moveTo>
                <a:lnTo>
                  <a:pt x="3001573" y="0"/>
                </a:lnTo>
                <a:lnTo>
                  <a:pt x="3001573" y="3984291"/>
                </a:lnTo>
                <a:lnTo>
                  <a:pt x="0" y="398429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4" name="组合 23">
            <a:extLst>
              <a:ext uri="{FF2B5EF4-FFF2-40B4-BE49-F238E27FC236}">
                <a16:creationId xmlns:a16="http://schemas.microsoft.com/office/drawing/2014/main" id="{952F2156-D272-F561-49F1-05A888E8AA92}"/>
              </a:ext>
            </a:extLst>
          </p:cNvPr>
          <p:cNvGrpSpPr/>
          <p:nvPr/>
        </p:nvGrpSpPr>
        <p:grpSpPr>
          <a:xfrm>
            <a:off x="723537" y="1141744"/>
            <a:ext cx="7448486" cy="1489158"/>
            <a:chOff x="3454402" y="2572938"/>
            <a:chExt cx="7238669" cy="1489158"/>
          </a:xfrm>
        </p:grpSpPr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4AEF6E65-C71F-0D1C-4B36-A59442BD77C1}"/>
                </a:ext>
              </a:extLst>
            </p:cNvPr>
            <p:cNvGrpSpPr/>
            <p:nvPr/>
          </p:nvGrpSpPr>
          <p:grpSpPr>
            <a:xfrm>
              <a:off x="3454402" y="2586886"/>
              <a:ext cx="7238669" cy="1464093"/>
              <a:chOff x="3657602" y="2696953"/>
              <a:chExt cx="7238669" cy="1464093"/>
            </a:xfrm>
          </p:grpSpPr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id="{25AAA45F-3558-C25C-234E-2923B5E9014D}"/>
                  </a:ext>
                </a:extLst>
              </p:cNvPr>
              <p:cNvSpPr/>
              <p:nvPr/>
            </p:nvSpPr>
            <p:spPr>
              <a:xfrm>
                <a:off x="3657602" y="2696953"/>
                <a:ext cx="7238669" cy="1464093"/>
              </a:xfrm>
              <a:prstGeom prst="rect">
                <a:avLst/>
              </a:prstGeom>
              <a:solidFill>
                <a:srgbClr val="EFE4D4">
                  <a:alpha val="50000"/>
                </a:srgbClr>
              </a:solidFill>
              <a:ln w="25400">
                <a:solidFill>
                  <a:srgbClr val="46423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4C741ECE-7855-973F-672F-193A7BCA885A}"/>
                  </a:ext>
                </a:extLst>
              </p:cNvPr>
              <p:cNvSpPr txBox="1"/>
              <p:nvPr/>
            </p:nvSpPr>
            <p:spPr>
              <a:xfrm>
                <a:off x="3816143" y="2861194"/>
                <a:ext cx="7033803" cy="11203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defRPr sz="2800" kern="100">
                    <a:effectLst/>
                    <a:latin typeface="华文中宋" panose="02010600040101010101" pitchFamily="2" charset="-122"/>
                    <a:ea typeface="华文中宋" panose="02010600040101010101" pitchFamily="2" charset="-122"/>
                    <a:cs typeface="宋体" panose="02010600030101010101" pitchFamily="2" charset="-122"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8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872526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“大学”</a:t>
                </a:r>
                <a:r>
                  <a:rPr kumimoji="0" lang="zh-CN" altLang="en-US" sz="2800" b="0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，在古代的含义有两种：</a:t>
                </a:r>
                <a:r>
                  <a:rPr kumimoji="0" lang="en-US" altLang="zh-CN" sz="2800" b="0" i="0" u="none" strike="noStrike" kern="100" cap="none" spc="0" normalizeH="0" baseline="0" noProof="0" dirty="0">
                    <a:ln>
                      <a:noFill/>
                    </a:ln>
                    <a:solidFill>
                      <a:srgbClr val="872526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“</a:t>
                </a:r>
                <a:r>
                  <a:rPr kumimoji="0" lang="zh-CN" altLang="en-US" sz="2800" b="0" i="0" u="none" strike="noStrike" kern="100" cap="none" spc="0" normalizeH="0" baseline="0" noProof="0" dirty="0">
                    <a:ln>
                      <a:noFill/>
                    </a:ln>
                    <a:solidFill>
                      <a:srgbClr val="872526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博学</a:t>
                </a:r>
                <a:r>
                  <a:rPr kumimoji="0" lang="en-US" altLang="zh-CN" sz="2800" b="0" i="0" u="none" strike="noStrike" kern="100" cap="none" spc="0" normalizeH="0" baseline="0" noProof="0" dirty="0">
                    <a:ln>
                      <a:noFill/>
                    </a:ln>
                    <a:solidFill>
                      <a:srgbClr val="872526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”</a:t>
                </a:r>
                <a:r>
                  <a:rPr kumimoji="0" lang="zh-CN" altLang="en-US" sz="2800" b="0" i="0" u="none" strike="noStrike" kern="100" cap="none" spc="0" normalizeH="0" baseline="0" noProof="0" dirty="0">
                    <a:ln>
                      <a:noFill/>
                    </a:ln>
                    <a:solidFill>
                      <a:srgbClr val="872526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之态；与“小学”相对的“大学”（太学）。</a:t>
                </a:r>
              </a:p>
            </p:txBody>
          </p:sp>
        </p:grp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D32981E4-A779-5F7E-9897-4C174608D479}"/>
                </a:ext>
              </a:extLst>
            </p:cNvPr>
            <p:cNvCxnSpPr>
              <a:cxnSpLocks/>
            </p:cNvCxnSpPr>
            <p:nvPr/>
          </p:nvCxnSpPr>
          <p:spPr>
            <a:xfrm>
              <a:off x="3462340" y="2572938"/>
              <a:ext cx="0" cy="1489158"/>
            </a:xfrm>
            <a:prstGeom prst="line">
              <a:avLst/>
            </a:prstGeom>
            <a:ln w="127000">
              <a:solidFill>
                <a:srgbClr val="8725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C9873015-C28E-2FE9-D7AF-F4AB33C2B222}"/>
              </a:ext>
            </a:extLst>
          </p:cNvPr>
          <p:cNvGrpSpPr/>
          <p:nvPr/>
        </p:nvGrpSpPr>
        <p:grpSpPr>
          <a:xfrm>
            <a:off x="9567440" y="565999"/>
            <a:ext cx="2000673" cy="3302653"/>
            <a:chOff x="4573799" y="970721"/>
            <a:chExt cx="2671864" cy="4410637"/>
          </a:xfrm>
        </p:grpSpPr>
        <p:grpSp>
          <p:nvGrpSpPr>
            <p:cNvPr id="30" name="图形 2">
              <a:extLst>
                <a:ext uri="{FF2B5EF4-FFF2-40B4-BE49-F238E27FC236}">
                  <a16:creationId xmlns:a16="http://schemas.microsoft.com/office/drawing/2014/main" id="{142A4F8C-AB05-1BC1-9B01-6F54ABC2FE30}"/>
                </a:ext>
              </a:extLst>
            </p:cNvPr>
            <p:cNvGrpSpPr/>
            <p:nvPr/>
          </p:nvGrpSpPr>
          <p:grpSpPr>
            <a:xfrm>
              <a:off x="4573799" y="970721"/>
              <a:ext cx="1280151" cy="1537817"/>
              <a:chOff x="2944940" y="434221"/>
              <a:chExt cx="987859" cy="1186693"/>
            </a:xfrm>
            <a:blipFill dpi="0" rotWithShape="1"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rightnessContrast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100000" sy="100000" flip="none" algn="ctr"/>
            </a:blipFill>
            <a:scene3d>
              <a:camera prst="orthographicFront">
                <a:rot lat="0" lon="0" rev="0"/>
              </a:camera>
              <a:lightRig rig="threePt" dir="t"/>
            </a:scene3d>
          </p:grpSpPr>
          <p:sp>
            <p:nvSpPr>
              <p:cNvPr id="39" name="任意多边形: 形状 38">
                <a:extLst>
                  <a:ext uri="{FF2B5EF4-FFF2-40B4-BE49-F238E27FC236}">
                    <a16:creationId xmlns:a16="http://schemas.microsoft.com/office/drawing/2014/main" id="{C41229ED-CD44-93A5-C263-8D6C68140344}"/>
                  </a:ext>
                </a:extLst>
              </p:cNvPr>
              <p:cNvSpPr/>
              <p:nvPr/>
            </p:nvSpPr>
            <p:spPr>
              <a:xfrm flipV="1">
                <a:off x="2944940" y="434221"/>
                <a:ext cx="987859" cy="1186693"/>
              </a:xfrm>
              <a:custGeom>
                <a:avLst/>
                <a:gdLst>
                  <a:gd name="connsiteX0" fmla="*/ 390221 w 987859"/>
                  <a:gd name="connsiteY0" fmla="*/ 1164813 h 1186693"/>
                  <a:gd name="connsiteX1" fmla="*/ 369812 w 987859"/>
                  <a:gd name="connsiteY1" fmla="*/ 1145254 h 1186693"/>
                  <a:gd name="connsiteX2" fmla="*/ 345152 w 987859"/>
                  <a:gd name="connsiteY2" fmla="*/ 1112941 h 1186693"/>
                  <a:gd name="connsiteX3" fmla="*/ 385119 w 987859"/>
                  <a:gd name="connsiteY3" fmla="*/ 1012598 h 1186693"/>
                  <a:gd name="connsiteX4" fmla="*/ 397874 w 987859"/>
                  <a:gd name="connsiteY4" fmla="*/ 931814 h 1186693"/>
                  <a:gd name="connsiteX5" fmla="*/ 400425 w 987859"/>
                  <a:gd name="connsiteY5" fmla="*/ 923310 h 1186693"/>
                  <a:gd name="connsiteX6" fmla="*/ 408929 w 987859"/>
                  <a:gd name="connsiteY6" fmla="*/ 865485 h 1186693"/>
                  <a:gd name="connsiteX7" fmla="*/ 384268 w 987859"/>
                  <a:gd name="connsiteY7" fmla="*/ 790654 h 1186693"/>
                  <a:gd name="connsiteX8" fmla="*/ 353655 w 987859"/>
                  <a:gd name="connsiteY8" fmla="*/ 774497 h 1186693"/>
                  <a:gd name="connsiteX9" fmla="*/ 315389 w 987859"/>
                  <a:gd name="connsiteY9" fmla="*/ 741333 h 1186693"/>
                  <a:gd name="connsiteX10" fmla="*/ 283075 w 987859"/>
                  <a:gd name="connsiteY10" fmla="*/ 714121 h 1186693"/>
                  <a:gd name="connsiteX11" fmla="*/ 208243 w 987859"/>
                  <a:gd name="connsiteY11" fmla="*/ 662249 h 1186693"/>
                  <a:gd name="connsiteX12" fmla="*/ 142766 w 987859"/>
                  <a:gd name="connsiteY12" fmla="*/ 639289 h 1186693"/>
                  <a:gd name="connsiteX13" fmla="*/ 78988 w 987859"/>
                  <a:gd name="connsiteY13" fmla="*/ 609527 h 1186693"/>
                  <a:gd name="connsiteX14" fmla="*/ 61981 w 987859"/>
                  <a:gd name="connsiteY14" fmla="*/ 595921 h 1186693"/>
                  <a:gd name="connsiteX15" fmla="*/ 93445 w 987859"/>
                  <a:gd name="connsiteY15" fmla="*/ 511735 h 1186693"/>
                  <a:gd name="connsiteX16" fmla="*/ 113003 w 987859"/>
                  <a:gd name="connsiteY16" fmla="*/ 498129 h 1186693"/>
                  <a:gd name="connsiteX17" fmla="*/ 142766 w 987859"/>
                  <a:gd name="connsiteY17" fmla="*/ 486224 h 1186693"/>
                  <a:gd name="connsiteX18" fmla="*/ 203992 w 987859"/>
                  <a:gd name="connsiteY18" fmla="*/ 466666 h 1186693"/>
                  <a:gd name="connsiteX19" fmla="*/ 267769 w 987859"/>
                  <a:gd name="connsiteY19" fmla="*/ 451359 h 1186693"/>
                  <a:gd name="connsiteX20" fmla="*/ 304334 w 987859"/>
                  <a:gd name="connsiteY20" fmla="*/ 445407 h 1186693"/>
                  <a:gd name="connsiteX21" fmla="*/ 209944 w 987859"/>
                  <a:gd name="connsiteY21" fmla="*/ 260028 h 1186693"/>
                  <a:gd name="connsiteX22" fmla="*/ 97696 w 987859"/>
                  <a:gd name="connsiteY22" fmla="*/ 135025 h 1186693"/>
                  <a:gd name="connsiteX23" fmla="*/ 51777 w 987859"/>
                  <a:gd name="connsiteY23" fmla="*/ 123120 h 1186693"/>
                  <a:gd name="connsiteX24" fmla="*/ 10960 w 987859"/>
                  <a:gd name="connsiteY24" fmla="*/ 84003 h 1186693"/>
                  <a:gd name="connsiteX25" fmla="*/ 27967 w 987859"/>
                  <a:gd name="connsiteY25" fmla="*/ 50839 h 1186693"/>
                  <a:gd name="connsiteX26" fmla="*/ 74737 w 987859"/>
                  <a:gd name="connsiteY26" fmla="*/ 23627 h 1186693"/>
                  <a:gd name="connsiteX27" fmla="*/ 264367 w 987859"/>
                  <a:gd name="connsiteY27" fmla="*/ 84003 h 1186693"/>
                  <a:gd name="connsiteX28" fmla="*/ 294130 w 987859"/>
                  <a:gd name="connsiteY28" fmla="*/ 128222 h 1186693"/>
                  <a:gd name="connsiteX29" fmla="*/ 297531 w 987859"/>
                  <a:gd name="connsiteY29" fmla="*/ 129072 h 1186693"/>
                  <a:gd name="connsiteX30" fmla="*/ 331546 w 987859"/>
                  <a:gd name="connsiteY30" fmla="*/ 155433 h 1186693"/>
                  <a:gd name="connsiteX31" fmla="*/ 359608 w 987859"/>
                  <a:gd name="connsiteY31" fmla="*/ 191999 h 1186693"/>
                  <a:gd name="connsiteX32" fmla="*/ 461651 w 987859"/>
                  <a:gd name="connsiteY32" fmla="*/ 368874 h 1186693"/>
                  <a:gd name="connsiteX33" fmla="*/ 522027 w 987859"/>
                  <a:gd name="connsiteY33" fmla="*/ 347615 h 1186693"/>
                  <a:gd name="connsiteX34" fmla="*/ 584103 w 987859"/>
                  <a:gd name="connsiteY34" fmla="*/ 294893 h 1186693"/>
                  <a:gd name="connsiteX35" fmla="*/ 613016 w 987859"/>
                  <a:gd name="connsiteY35" fmla="*/ 266831 h 1186693"/>
                  <a:gd name="connsiteX36" fmla="*/ 635975 w 987859"/>
                  <a:gd name="connsiteY36" fmla="*/ 239619 h 1186693"/>
                  <a:gd name="connsiteX37" fmla="*/ 648731 w 987859"/>
                  <a:gd name="connsiteY37" fmla="*/ 197951 h 1186693"/>
                  <a:gd name="connsiteX38" fmla="*/ 757577 w 987859"/>
                  <a:gd name="connsiteY38" fmla="*/ 43186 h 1186693"/>
                  <a:gd name="connsiteX39" fmla="*/ 817953 w 987859"/>
                  <a:gd name="connsiteY39" fmla="*/ 21926 h 1186693"/>
                  <a:gd name="connsiteX40" fmla="*/ 849416 w 987859"/>
                  <a:gd name="connsiteY40" fmla="*/ 18525 h 1186693"/>
                  <a:gd name="connsiteX41" fmla="*/ 882580 w 987859"/>
                  <a:gd name="connsiteY41" fmla="*/ 13423 h 1186693"/>
                  <a:gd name="connsiteX42" fmla="*/ 911493 w 987859"/>
                  <a:gd name="connsiteY42" fmla="*/ 7470 h 1186693"/>
                  <a:gd name="connsiteX43" fmla="*/ 930201 w 987859"/>
                  <a:gd name="connsiteY43" fmla="*/ 6620 h 1186693"/>
                  <a:gd name="connsiteX44" fmla="*/ 937854 w 987859"/>
                  <a:gd name="connsiteY44" fmla="*/ 6620 h 1186693"/>
                  <a:gd name="connsiteX45" fmla="*/ 957412 w 987859"/>
                  <a:gd name="connsiteY45" fmla="*/ 6620 h 1186693"/>
                  <a:gd name="connsiteX46" fmla="*/ 978671 w 987859"/>
                  <a:gd name="connsiteY46" fmla="*/ 18525 h 1186693"/>
                  <a:gd name="connsiteX47" fmla="*/ 985474 w 987859"/>
                  <a:gd name="connsiteY47" fmla="*/ 80601 h 1186693"/>
                  <a:gd name="connsiteX48" fmla="*/ 959963 w 987859"/>
                  <a:gd name="connsiteY48" fmla="*/ 196251 h 1186693"/>
                  <a:gd name="connsiteX49" fmla="*/ 889383 w 987859"/>
                  <a:gd name="connsiteY49" fmla="*/ 282988 h 1186693"/>
                  <a:gd name="connsiteX50" fmla="*/ 833259 w 987859"/>
                  <a:gd name="connsiteY50" fmla="*/ 330608 h 1186693"/>
                  <a:gd name="connsiteX51" fmla="*/ 738869 w 987859"/>
                  <a:gd name="connsiteY51" fmla="*/ 373126 h 1186693"/>
                  <a:gd name="connsiteX52" fmla="*/ 737169 w 987859"/>
                  <a:gd name="connsiteY52" fmla="*/ 377378 h 1186693"/>
                  <a:gd name="connsiteX53" fmla="*/ 732066 w 987859"/>
                  <a:gd name="connsiteY53" fmla="*/ 388432 h 1186693"/>
                  <a:gd name="connsiteX54" fmla="*/ 708256 w 987859"/>
                  <a:gd name="connsiteY54" fmla="*/ 390984 h 1186693"/>
                  <a:gd name="connsiteX55" fmla="*/ 648731 w 987859"/>
                  <a:gd name="connsiteY55" fmla="*/ 407140 h 1186693"/>
                  <a:gd name="connsiteX56" fmla="*/ 544987 w 987859"/>
                  <a:gd name="connsiteY56" fmla="*/ 427549 h 1186693"/>
                  <a:gd name="connsiteX57" fmla="*/ 495666 w 987859"/>
                  <a:gd name="connsiteY57" fmla="*/ 481122 h 1186693"/>
                  <a:gd name="connsiteX58" fmla="*/ 508421 w 987859"/>
                  <a:gd name="connsiteY58" fmla="*/ 540647 h 1186693"/>
                  <a:gd name="connsiteX59" fmla="*/ 523728 w 987859"/>
                  <a:gd name="connsiteY59" fmla="*/ 583165 h 1186693"/>
                  <a:gd name="connsiteX60" fmla="*/ 630023 w 987859"/>
                  <a:gd name="connsiteY60" fmla="*/ 698815 h 1186693"/>
                  <a:gd name="connsiteX61" fmla="*/ 680194 w 987859"/>
                  <a:gd name="connsiteY61" fmla="*/ 749836 h 1186693"/>
                  <a:gd name="connsiteX62" fmla="*/ 732917 w 987859"/>
                  <a:gd name="connsiteY62" fmla="*/ 804259 h 1186693"/>
                  <a:gd name="connsiteX63" fmla="*/ 758428 w 987859"/>
                  <a:gd name="connsiteY63" fmla="*/ 844226 h 1186693"/>
                  <a:gd name="connsiteX64" fmla="*/ 766081 w 987859"/>
                  <a:gd name="connsiteY64" fmla="*/ 890996 h 1186693"/>
                  <a:gd name="connsiteX65" fmla="*/ 767782 w 987859"/>
                  <a:gd name="connsiteY65" fmla="*/ 906303 h 1186693"/>
                  <a:gd name="connsiteX66" fmla="*/ 772884 w 987859"/>
                  <a:gd name="connsiteY66" fmla="*/ 914806 h 1186693"/>
                  <a:gd name="connsiteX67" fmla="*/ 779687 w 987859"/>
                  <a:gd name="connsiteY67" fmla="*/ 936065 h 1186693"/>
                  <a:gd name="connsiteX68" fmla="*/ 766081 w 987859"/>
                  <a:gd name="connsiteY68" fmla="*/ 981135 h 1186693"/>
                  <a:gd name="connsiteX69" fmla="*/ 575600 w 987859"/>
                  <a:gd name="connsiteY69" fmla="*/ 1081477 h 1186693"/>
                  <a:gd name="connsiteX70" fmla="*/ 544987 w 987859"/>
                  <a:gd name="connsiteY70" fmla="*/ 1097634 h 1186693"/>
                  <a:gd name="connsiteX71" fmla="*/ 511823 w 987859"/>
                  <a:gd name="connsiteY71" fmla="*/ 1113791 h 1186693"/>
                  <a:gd name="connsiteX72" fmla="*/ 442943 w 987859"/>
                  <a:gd name="connsiteY72" fmla="*/ 1160561 h 1186693"/>
                  <a:gd name="connsiteX73" fmla="*/ 403827 w 987859"/>
                  <a:gd name="connsiteY73" fmla="*/ 1186072 h 1186693"/>
                  <a:gd name="connsiteX74" fmla="*/ 390221 w 987859"/>
                  <a:gd name="connsiteY74" fmla="*/ 1164813 h 1186693"/>
                  <a:gd name="connsiteX75" fmla="*/ 569647 w 987859"/>
                  <a:gd name="connsiteY75" fmla="*/ 919058 h 1186693"/>
                  <a:gd name="connsiteX76" fmla="*/ 549239 w 987859"/>
                  <a:gd name="connsiteY76" fmla="*/ 908004 h 1186693"/>
                  <a:gd name="connsiteX77" fmla="*/ 532231 w 987859"/>
                  <a:gd name="connsiteY77" fmla="*/ 927562 h 1186693"/>
                  <a:gd name="connsiteX78" fmla="*/ 533082 w 987859"/>
                  <a:gd name="connsiteY78" fmla="*/ 957325 h 1186693"/>
                  <a:gd name="connsiteX79" fmla="*/ 552640 w 987859"/>
                  <a:gd name="connsiteY79" fmla="*/ 938617 h 1186693"/>
                  <a:gd name="connsiteX80" fmla="*/ 569647 w 987859"/>
                  <a:gd name="connsiteY80" fmla="*/ 919058 h 1186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</a:cxnLst>
                <a:rect l="l" t="t" r="r" b="b"/>
                <a:pathLst>
                  <a:path w="987859" h="1186693">
                    <a:moveTo>
                      <a:pt x="390221" y="1164813"/>
                    </a:moveTo>
                    <a:cubicBezTo>
                      <a:pt x="382568" y="1153758"/>
                      <a:pt x="373214" y="1145254"/>
                      <a:pt x="369812" y="1145254"/>
                    </a:cubicBezTo>
                    <a:cubicBezTo>
                      <a:pt x="346852" y="1148656"/>
                      <a:pt x="341750" y="1142703"/>
                      <a:pt x="345152" y="1112941"/>
                    </a:cubicBezTo>
                    <a:cubicBezTo>
                      <a:pt x="350254" y="1073824"/>
                      <a:pt x="376615" y="1007496"/>
                      <a:pt x="385119" y="1012598"/>
                    </a:cubicBezTo>
                    <a:cubicBezTo>
                      <a:pt x="393622" y="1017700"/>
                      <a:pt x="404677" y="942868"/>
                      <a:pt x="397874" y="931814"/>
                    </a:cubicBezTo>
                    <a:cubicBezTo>
                      <a:pt x="395323" y="927562"/>
                      <a:pt x="396173" y="923310"/>
                      <a:pt x="400425" y="923310"/>
                    </a:cubicBezTo>
                    <a:cubicBezTo>
                      <a:pt x="405527" y="923310"/>
                      <a:pt x="408929" y="896949"/>
                      <a:pt x="408929" y="865485"/>
                    </a:cubicBezTo>
                    <a:cubicBezTo>
                      <a:pt x="408929" y="811062"/>
                      <a:pt x="407228" y="806810"/>
                      <a:pt x="384268" y="790654"/>
                    </a:cubicBezTo>
                    <a:cubicBezTo>
                      <a:pt x="370663" y="782150"/>
                      <a:pt x="357057" y="774497"/>
                      <a:pt x="353655" y="774497"/>
                    </a:cubicBezTo>
                    <a:cubicBezTo>
                      <a:pt x="351104" y="774497"/>
                      <a:pt x="333247" y="759190"/>
                      <a:pt x="315389" y="741333"/>
                    </a:cubicBezTo>
                    <a:cubicBezTo>
                      <a:pt x="297531" y="722625"/>
                      <a:pt x="283075" y="710720"/>
                      <a:pt x="283075" y="714121"/>
                    </a:cubicBezTo>
                    <a:cubicBezTo>
                      <a:pt x="283075" y="720074"/>
                      <a:pt x="231203" y="683508"/>
                      <a:pt x="208243" y="662249"/>
                    </a:cubicBezTo>
                    <a:cubicBezTo>
                      <a:pt x="197189" y="652045"/>
                      <a:pt x="181032" y="646092"/>
                      <a:pt x="142766" y="639289"/>
                    </a:cubicBezTo>
                    <a:cubicBezTo>
                      <a:pt x="114704" y="635037"/>
                      <a:pt x="78988" y="618030"/>
                      <a:pt x="78988" y="609527"/>
                    </a:cubicBezTo>
                    <a:cubicBezTo>
                      <a:pt x="78988" y="605275"/>
                      <a:pt x="71335" y="598472"/>
                      <a:pt x="61981" y="595921"/>
                    </a:cubicBezTo>
                    <a:cubicBezTo>
                      <a:pt x="26266" y="584866"/>
                      <a:pt x="49226" y="525341"/>
                      <a:pt x="93445" y="511735"/>
                    </a:cubicBezTo>
                    <a:cubicBezTo>
                      <a:pt x="104499" y="508333"/>
                      <a:pt x="113003" y="502381"/>
                      <a:pt x="113003" y="498129"/>
                    </a:cubicBezTo>
                    <a:cubicBezTo>
                      <a:pt x="113003" y="494728"/>
                      <a:pt x="126609" y="488775"/>
                      <a:pt x="142766" y="486224"/>
                    </a:cubicBezTo>
                    <a:cubicBezTo>
                      <a:pt x="158922" y="482823"/>
                      <a:pt x="186134" y="474319"/>
                      <a:pt x="203992" y="466666"/>
                    </a:cubicBezTo>
                    <a:cubicBezTo>
                      <a:pt x="221849" y="459012"/>
                      <a:pt x="250762" y="452210"/>
                      <a:pt x="267769" y="451359"/>
                    </a:cubicBezTo>
                    <a:cubicBezTo>
                      <a:pt x="285626" y="451359"/>
                      <a:pt x="301783" y="447958"/>
                      <a:pt x="304334" y="445407"/>
                    </a:cubicBezTo>
                    <a:cubicBezTo>
                      <a:pt x="312838" y="437753"/>
                      <a:pt x="249911" y="314451"/>
                      <a:pt x="209944" y="260028"/>
                    </a:cubicBezTo>
                    <a:cubicBezTo>
                      <a:pt x="160623" y="192849"/>
                      <a:pt x="133412" y="162236"/>
                      <a:pt x="97696" y="135025"/>
                    </a:cubicBezTo>
                    <a:cubicBezTo>
                      <a:pt x="73036" y="116317"/>
                      <a:pt x="65383" y="114616"/>
                      <a:pt x="51777" y="123120"/>
                    </a:cubicBezTo>
                    <a:cubicBezTo>
                      <a:pt x="16912" y="145229"/>
                      <a:pt x="-19653" y="109514"/>
                      <a:pt x="10960" y="84003"/>
                    </a:cubicBezTo>
                    <a:cubicBezTo>
                      <a:pt x="20314" y="75499"/>
                      <a:pt x="27967" y="61043"/>
                      <a:pt x="27967" y="50839"/>
                    </a:cubicBezTo>
                    <a:cubicBezTo>
                      <a:pt x="27967" y="35532"/>
                      <a:pt x="35620" y="31280"/>
                      <a:pt x="74737" y="23627"/>
                    </a:cubicBezTo>
                    <a:cubicBezTo>
                      <a:pt x="141915" y="10021"/>
                      <a:pt x="214196" y="32981"/>
                      <a:pt x="264367" y="84003"/>
                    </a:cubicBezTo>
                    <a:cubicBezTo>
                      <a:pt x="283926" y="104412"/>
                      <a:pt x="297531" y="123970"/>
                      <a:pt x="294130" y="128222"/>
                    </a:cubicBezTo>
                    <a:cubicBezTo>
                      <a:pt x="289878" y="131623"/>
                      <a:pt x="291579" y="132474"/>
                      <a:pt x="297531" y="129072"/>
                    </a:cubicBezTo>
                    <a:cubicBezTo>
                      <a:pt x="303484" y="125671"/>
                      <a:pt x="317090" y="136725"/>
                      <a:pt x="331546" y="155433"/>
                    </a:cubicBezTo>
                    <a:cubicBezTo>
                      <a:pt x="344301" y="173291"/>
                      <a:pt x="357057" y="189448"/>
                      <a:pt x="359608" y="191999"/>
                    </a:cubicBezTo>
                    <a:cubicBezTo>
                      <a:pt x="387670" y="219210"/>
                      <a:pt x="461651" y="347615"/>
                      <a:pt x="461651" y="368874"/>
                    </a:cubicBezTo>
                    <a:cubicBezTo>
                      <a:pt x="461651" y="391834"/>
                      <a:pt x="480359" y="385031"/>
                      <a:pt x="522027" y="347615"/>
                    </a:cubicBezTo>
                    <a:cubicBezTo>
                      <a:pt x="545837" y="324655"/>
                      <a:pt x="573899" y="300845"/>
                      <a:pt x="584103" y="294893"/>
                    </a:cubicBezTo>
                    <a:cubicBezTo>
                      <a:pt x="594308" y="288090"/>
                      <a:pt x="607063" y="275334"/>
                      <a:pt x="613016" y="266831"/>
                    </a:cubicBezTo>
                    <a:cubicBezTo>
                      <a:pt x="618968" y="259177"/>
                      <a:pt x="629173" y="246422"/>
                      <a:pt x="635975" y="239619"/>
                    </a:cubicBezTo>
                    <a:cubicBezTo>
                      <a:pt x="642778" y="232816"/>
                      <a:pt x="648731" y="214108"/>
                      <a:pt x="648731" y="197951"/>
                    </a:cubicBezTo>
                    <a:cubicBezTo>
                      <a:pt x="648731" y="155433"/>
                      <a:pt x="701453" y="80601"/>
                      <a:pt x="757577" y="43186"/>
                    </a:cubicBezTo>
                    <a:cubicBezTo>
                      <a:pt x="792442" y="20226"/>
                      <a:pt x="806898" y="15124"/>
                      <a:pt x="817953" y="21926"/>
                    </a:cubicBezTo>
                    <a:cubicBezTo>
                      <a:pt x="829008" y="27029"/>
                      <a:pt x="838362" y="26178"/>
                      <a:pt x="849416" y="18525"/>
                    </a:cubicBezTo>
                    <a:cubicBezTo>
                      <a:pt x="858770" y="10872"/>
                      <a:pt x="871526" y="9171"/>
                      <a:pt x="882580" y="13423"/>
                    </a:cubicBezTo>
                    <a:cubicBezTo>
                      <a:pt x="893635" y="17675"/>
                      <a:pt x="903839" y="15974"/>
                      <a:pt x="911493" y="7470"/>
                    </a:cubicBezTo>
                    <a:cubicBezTo>
                      <a:pt x="920847" y="-2734"/>
                      <a:pt x="924248" y="-3584"/>
                      <a:pt x="930201" y="6620"/>
                    </a:cubicBezTo>
                    <a:cubicBezTo>
                      <a:pt x="936153" y="15124"/>
                      <a:pt x="937854" y="15124"/>
                      <a:pt x="937854" y="6620"/>
                    </a:cubicBezTo>
                    <a:cubicBezTo>
                      <a:pt x="937854" y="-1884"/>
                      <a:pt x="941255" y="-1884"/>
                      <a:pt x="957412" y="6620"/>
                    </a:cubicBezTo>
                    <a:cubicBezTo>
                      <a:pt x="967617" y="12573"/>
                      <a:pt x="976971" y="18525"/>
                      <a:pt x="978671" y="18525"/>
                    </a:cubicBezTo>
                    <a:cubicBezTo>
                      <a:pt x="980372" y="19375"/>
                      <a:pt x="982923" y="47437"/>
                      <a:pt x="985474" y="80601"/>
                    </a:cubicBezTo>
                    <a:cubicBezTo>
                      <a:pt x="989726" y="138426"/>
                      <a:pt x="988876" y="143528"/>
                      <a:pt x="959963" y="196251"/>
                    </a:cubicBezTo>
                    <a:cubicBezTo>
                      <a:pt x="942106" y="227714"/>
                      <a:pt x="912343" y="264280"/>
                      <a:pt x="889383" y="282988"/>
                    </a:cubicBezTo>
                    <a:cubicBezTo>
                      <a:pt x="867274" y="300845"/>
                      <a:pt x="841763" y="322104"/>
                      <a:pt x="833259" y="330608"/>
                    </a:cubicBezTo>
                    <a:cubicBezTo>
                      <a:pt x="812851" y="351017"/>
                      <a:pt x="749924" y="379078"/>
                      <a:pt x="738869" y="373126"/>
                    </a:cubicBezTo>
                    <a:cubicBezTo>
                      <a:pt x="734617" y="370575"/>
                      <a:pt x="733767" y="372276"/>
                      <a:pt x="737169" y="377378"/>
                    </a:cubicBezTo>
                    <a:cubicBezTo>
                      <a:pt x="740570" y="383330"/>
                      <a:pt x="738019" y="388432"/>
                      <a:pt x="732066" y="388432"/>
                    </a:cubicBezTo>
                    <a:cubicBezTo>
                      <a:pt x="726114" y="389283"/>
                      <a:pt x="715059" y="390984"/>
                      <a:pt x="708256" y="390984"/>
                    </a:cubicBezTo>
                    <a:cubicBezTo>
                      <a:pt x="701453" y="391834"/>
                      <a:pt x="674242" y="399487"/>
                      <a:pt x="648731" y="407140"/>
                    </a:cubicBezTo>
                    <a:cubicBezTo>
                      <a:pt x="623220" y="415644"/>
                      <a:pt x="576450" y="424148"/>
                      <a:pt x="544987" y="427549"/>
                    </a:cubicBezTo>
                    <a:cubicBezTo>
                      <a:pt x="483761" y="432651"/>
                      <a:pt x="482910" y="434352"/>
                      <a:pt x="495666" y="481122"/>
                    </a:cubicBezTo>
                    <a:cubicBezTo>
                      <a:pt x="499918" y="497279"/>
                      <a:pt x="505870" y="524490"/>
                      <a:pt x="508421" y="540647"/>
                    </a:cubicBezTo>
                    <a:cubicBezTo>
                      <a:pt x="510972" y="556804"/>
                      <a:pt x="517775" y="575512"/>
                      <a:pt x="523728" y="583165"/>
                    </a:cubicBezTo>
                    <a:cubicBezTo>
                      <a:pt x="556041" y="624833"/>
                      <a:pt x="626622" y="701366"/>
                      <a:pt x="630023" y="698815"/>
                    </a:cubicBezTo>
                    <a:cubicBezTo>
                      <a:pt x="631724" y="696263"/>
                      <a:pt x="654683" y="719223"/>
                      <a:pt x="680194" y="749836"/>
                    </a:cubicBezTo>
                    <a:cubicBezTo>
                      <a:pt x="705705" y="779599"/>
                      <a:pt x="729515" y="804259"/>
                      <a:pt x="732917" y="804259"/>
                    </a:cubicBezTo>
                    <a:cubicBezTo>
                      <a:pt x="736318" y="804259"/>
                      <a:pt x="747373" y="822117"/>
                      <a:pt x="758428" y="844226"/>
                    </a:cubicBezTo>
                    <a:cubicBezTo>
                      <a:pt x="773734" y="875690"/>
                      <a:pt x="775435" y="885044"/>
                      <a:pt x="766081" y="890996"/>
                    </a:cubicBezTo>
                    <a:cubicBezTo>
                      <a:pt x="757577" y="896098"/>
                      <a:pt x="757577" y="899500"/>
                      <a:pt x="767782" y="906303"/>
                    </a:cubicBezTo>
                    <a:cubicBezTo>
                      <a:pt x="774584" y="910555"/>
                      <a:pt x="777136" y="914806"/>
                      <a:pt x="772884" y="914806"/>
                    </a:cubicBezTo>
                    <a:cubicBezTo>
                      <a:pt x="769482" y="914806"/>
                      <a:pt x="772033" y="924160"/>
                      <a:pt x="779687" y="936065"/>
                    </a:cubicBezTo>
                    <a:cubicBezTo>
                      <a:pt x="798395" y="964978"/>
                      <a:pt x="797544" y="968379"/>
                      <a:pt x="766081" y="981135"/>
                    </a:cubicBezTo>
                    <a:cubicBezTo>
                      <a:pt x="713358" y="1003244"/>
                      <a:pt x="601961" y="1061919"/>
                      <a:pt x="575600" y="1081477"/>
                    </a:cubicBezTo>
                    <a:cubicBezTo>
                      <a:pt x="561144" y="1092532"/>
                      <a:pt x="547538" y="1100185"/>
                      <a:pt x="544987" y="1097634"/>
                    </a:cubicBezTo>
                    <a:cubicBezTo>
                      <a:pt x="542436" y="1095083"/>
                      <a:pt x="527980" y="1102736"/>
                      <a:pt x="511823" y="1113791"/>
                    </a:cubicBezTo>
                    <a:cubicBezTo>
                      <a:pt x="495666" y="1125696"/>
                      <a:pt x="465053" y="1146105"/>
                      <a:pt x="442943" y="1160561"/>
                    </a:cubicBezTo>
                    <a:lnTo>
                      <a:pt x="403827" y="1186072"/>
                    </a:lnTo>
                    <a:lnTo>
                      <a:pt x="390221" y="1164813"/>
                    </a:lnTo>
                    <a:close/>
                    <a:moveTo>
                      <a:pt x="569647" y="919058"/>
                    </a:moveTo>
                    <a:cubicBezTo>
                      <a:pt x="568797" y="918208"/>
                      <a:pt x="559443" y="913106"/>
                      <a:pt x="549239" y="908004"/>
                    </a:cubicBezTo>
                    <a:cubicBezTo>
                      <a:pt x="532231" y="898650"/>
                      <a:pt x="531381" y="900350"/>
                      <a:pt x="532231" y="927562"/>
                    </a:cubicBezTo>
                    <a:lnTo>
                      <a:pt x="533082" y="957325"/>
                    </a:lnTo>
                    <a:lnTo>
                      <a:pt x="552640" y="938617"/>
                    </a:lnTo>
                    <a:cubicBezTo>
                      <a:pt x="563695" y="928412"/>
                      <a:pt x="571348" y="919909"/>
                      <a:pt x="569647" y="919058"/>
                    </a:cubicBezTo>
                    <a:close/>
                  </a:path>
                </a:pathLst>
              </a:custGeom>
              <a:grpFill/>
              <a:ln w="8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0" name="任意多边形: 形状 39">
                <a:extLst>
                  <a:ext uri="{FF2B5EF4-FFF2-40B4-BE49-F238E27FC236}">
                    <a16:creationId xmlns:a16="http://schemas.microsoft.com/office/drawing/2014/main" id="{502C66C4-AA67-EB30-F084-C261605EFD8D}"/>
                  </a:ext>
                </a:extLst>
              </p:cNvPr>
              <p:cNvSpPr/>
              <p:nvPr/>
            </p:nvSpPr>
            <p:spPr>
              <a:xfrm flipV="1">
                <a:off x="3486685" y="688479"/>
                <a:ext cx="13954" cy="17007"/>
              </a:xfrm>
              <a:custGeom>
                <a:avLst/>
                <a:gdLst>
                  <a:gd name="connsiteX0" fmla="*/ 633 w 13954"/>
                  <a:gd name="connsiteY0" fmla="*/ 7459 h 17007"/>
                  <a:gd name="connsiteX1" fmla="*/ 4034 w 13954"/>
                  <a:gd name="connsiteY1" fmla="*/ -1045 h 17007"/>
                  <a:gd name="connsiteX2" fmla="*/ 13388 w 13954"/>
                  <a:gd name="connsiteY2" fmla="*/ 7459 h 17007"/>
                  <a:gd name="connsiteX3" fmla="*/ 9987 w 13954"/>
                  <a:gd name="connsiteY3" fmla="*/ 15962 h 17007"/>
                  <a:gd name="connsiteX4" fmla="*/ 633 w 13954"/>
                  <a:gd name="connsiteY4" fmla="*/ 7459 h 17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54" h="17007">
                    <a:moveTo>
                      <a:pt x="633" y="7459"/>
                    </a:moveTo>
                    <a:cubicBezTo>
                      <a:pt x="-1918" y="3207"/>
                      <a:pt x="-218" y="-1045"/>
                      <a:pt x="4034" y="-1045"/>
                    </a:cubicBezTo>
                    <a:cubicBezTo>
                      <a:pt x="9136" y="-1045"/>
                      <a:pt x="13388" y="3207"/>
                      <a:pt x="13388" y="7459"/>
                    </a:cubicBezTo>
                    <a:cubicBezTo>
                      <a:pt x="13388" y="12561"/>
                      <a:pt x="11687" y="15962"/>
                      <a:pt x="9987" y="15962"/>
                    </a:cubicBezTo>
                    <a:cubicBezTo>
                      <a:pt x="7436" y="15962"/>
                      <a:pt x="3184" y="12561"/>
                      <a:pt x="633" y="7459"/>
                    </a:cubicBezTo>
                    <a:close/>
                  </a:path>
                </a:pathLst>
              </a:custGeom>
              <a:grpFill/>
              <a:ln w="8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31" name="任意多边形: 形状 30">
              <a:extLst>
                <a:ext uri="{FF2B5EF4-FFF2-40B4-BE49-F238E27FC236}">
                  <a16:creationId xmlns:a16="http://schemas.microsoft.com/office/drawing/2014/main" id="{F6813A1F-6142-4687-EACD-ADDA62519E83}"/>
                </a:ext>
              </a:extLst>
            </p:cNvPr>
            <p:cNvSpPr/>
            <p:nvPr/>
          </p:nvSpPr>
          <p:spPr>
            <a:xfrm flipV="1">
              <a:off x="5819660" y="1646871"/>
              <a:ext cx="1426003" cy="1913505"/>
            </a:xfrm>
            <a:custGeom>
              <a:avLst/>
              <a:gdLst>
                <a:gd name="connsiteX0" fmla="*/ 487999 w 882546"/>
                <a:gd name="connsiteY0" fmla="*/ 1173740 h 1184259"/>
                <a:gd name="connsiteX1" fmla="*/ 345989 w 882546"/>
                <a:gd name="connsiteY1" fmla="*/ 1103160 h 1184259"/>
                <a:gd name="connsiteX2" fmla="*/ 295817 w 882546"/>
                <a:gd name="connsiteY2" fmla="*/ 1092105 h 1184259"/>
                <a:gd name="connsiteX3" fmla="*/ 168263 w 882546"/>
                <a:gd name="connsiteY3" fmla="*/ 1084452 h 1184259"/>
                <a:gd name="connsiteX4" fmla="*/ 136800 w 882546"/>
                <a:gd name="connsiteY4" fmla="*/ 1064043 h 1184259"/>
                <a:gd name="connsiteX5" fmla="*/ 131698 w 882546"/>
                <a:gd name="connsiteY5" fmla="*/ 1097207 h 1184259"/>
                <a:gd name="connsiteX6" fmla="*/ 93431 w 882546"/>
                <a:gd name="connsiteY6" fmla="*/ 1177992 h 1184259"/>
                <a:gd name="connsiteX7" fmla="*/ 16899 w 882546"/>
                <a:gd name="connsiteY7" fmla="*/ 1075098 h 1184259"/>
                <a:gd name="connsiteX8" fmla="*/ 10946 w 882546"/>
                <a:gd name="connsiteY8" fmla="*/ 934788 h 1184259"/>
                <a:gd name="connsiteX9" fmla="*/ 27953 w 882546"/>
                <a:gd name="connsiteY9" fmla="*/ 890569 h 1184259"/>
                <a:gd name="connsiteX10" fmla="*/ 110439 w 882546"/>
                <a:gd name="connsiteY10" fmla="*/ 851453 h 1184259"/>
                <a:gd name="connsiteX11" fmla="*/ 152106 w 882546"/>
                <a:gd name="connsiteY11" fmla="*/ 924584 h 1184259"/>
                <a:gd name="connsiteX12" fmla="*/ 183570 w 882546"/>
                <a:gd name="connsiteY12" fmla="*/ 1032580 h 1184259"/>
                <a:gd name="connsiteX13" fmla="*/ 224387 w 882546"/>
                <a:gd name="connsiteY13" fmla="*/ 1013021 h 1184259"/>
                <a:gd name="connsiteX14" fmla="*/ 255000 w 882546"/>
                <a:gd name="connsiteY14" fmla="*/ 973054 h 1184259"/>
                <a:gd name="connsiteX15" fmla="*/ 313675 w 882546"/>
                <a:gd name="connsiteY15" fmla="*/ 949244 h 1184259"/>
                <a:gd name="connsiteX16" fmla="*/ 347690 w 882546"/>
                <a:gd name="connsiteY16" fmla="*/ 949244 h 1184259"/>
                <a:gd name="connsiteX17" fmla="*/ 291566 w 882546"/>
                <a:gd name="connsiteY17" fmla="*/ 910128 h 1184259"/>
                <a:gd name="connsiteX18" fmla="*/ 64519 w 882546"/>
                <a:gd name="connsiteY18" fmla="*/ 689033 h 1184259"/>
                <a:gd name="connsiteX19" fmla="*/ 48362 w 882546"/>
                <a:gd name="connsiteY19" fmla="*/ 516410 h 1184259"/>
                <a:gd name="connsiteX20" fmla="*/ 125745 w 882546"/>
                <a:gd name="connsiteY20" fmla="*/ 551275 h 1184259"/>
                <a:gd name="connsiteX21" fmla="*/ 203128 w 882546"/>
                <a:gd name="connsiteY21" fmla="*/ 648216 h 1184259"/>
                <a:gd name="connsiteX22" fmla="*/ 678480 w 882546"/>
                <a:gd name="connsiteY22" fmla="*/ 828493 h 1184259"/>
                <a:gd name="connsiteX23" fmla="*/ 641064 w 882546"/>
                <a:gd name="connsiteY23" fmla="*/ 792778 h 1184259"/>
                <a:gd name="connsiteX24" fmla="*/ 373200 w 882546"/>
                <a:gd name="connsiteY24" fmla="*/ 649917 h 1184259"/>
                <a:gd name="connsiteX25" fmla="*/ 353642 w 882546"/>
                <a:gd name="connsiteY25" fmla="*/ 610800 h 1184259"/>
                <a:gd name="connsiteX26" fmla="*/ 385105 w 882546"/>
                <a:gd name="connsiteY26" fmla="*/ 579337 h 1184259"/>
                <a:gd name="connsiteX27" fmla="*/ 415718 w 882546"/>
                <a:gd name="connsiteY27" fmla="*/ 535968 h 1184259"/>
                <a:gd name="connsiteX28" fmla="*/ 392759 w 882546"/>
                <a:gd name="connsiteY28" fmla="*/ 465388 h 1184259"/>
                <a:gd name="connsiteX29" fmla="*/ 383405 w 882546"/>
                <a:gd name="connsiteY29" fmla="*/ 381202 h 1184259"/>
                <a:gd name="connsiteX30" fmla="*/ 364697 w 882546"/>
                <a:gd name="connsiteY30" fmla="*/ 322527 h 1184259"/>
                <a:gd name="connsiteX31" fmla="*/ 367248 w 882546"/>
                <a:gd name="connsiteY31" fmla="*/ 63167 h 1184259"/>
                <a:gd name="connsiteX32" fmla="*/ 491401 w 882546"/>
                <a:gd name="connsiteY32" fmla="*/ 13846 h 1184259"/>
                <a:gd name="connsiteX33" fmla="*/ 560280 w 882546"/>
                <a:gd name="connsiteY33" fmla="*/ 149904 h 1184259"/>
                <a:gd name="connsiteX34" fmla="*/ 635962 w 882546"/>
                <a:gd name="connsiteY34" fmla="*/ 205178 h 1184259"/>
                <a:gd name="connsiteX35" fmla="*/ 705692 w 882546"/>
                <a:gd name="connsiteY35" fmla="*/ 221334 h 1184259"/>
                <a:gd name="connsiteX36" fmla="*/ 755863 w 882546"/>
                <a:gd name="connsiteY36" fmla="*/ 282560 h 1184259"/>
                <a:gd name="connsiteX37" fmla="*/ 635112 w 882546"/>
                <a:gd name="connsiteY37" fmla="*/ 380352 h 1184259"/>
                <a:gd name="connsiteX38" fmla="*/ 525415 w 882546"/>
                <a:gd name="connsiteY38" fmla="*/ 405013 h 1184259"/>
                <a:gd name="connsiteX39" fmla="*/ 456536 w 882546"/>
                <a:gd name="connsiteY39" fmla="*/ 396509 h 1184259"/>
                <a:gd name="connsiteX40" fmla="*/ 466740 w 882546"/>
                <a:gd name="connsiteY40" fmla="*/ 476443 h 1184259"/>
                <a:gd name="connsiteX41" fmla="*/ 465039 w 882546"/>
                <a:gd name="connsiteY41" fmla="*/ 600596 h 1184259"/>
                <a:gd name="connsiteX42" fmla="*/ 450583 w 882546"/>
                <a:gd name="connsiteY42" fmla="*/ 653318 h 1184259"/>
                <a:gd name="connsiteX43" fmla="*/ 730352 w 882546"/>
                <a:gd name="connsiteY43" fmla="*/ 726449 h 1184259"/>
                <a:gd name="connsiteX44" fmla="*/ 860458 w 882546"/>
                <a:gd name="connsiteY44" fmla="*/ 740055 h 1184259"/>
                <a:gd name="connsiteX45" fmla="*/ 790728 w 882546"/>
                <a:gd name="connsiteY45" fmla="*/ 857405 h 1184259"/>
                <a:gd name="connsiteX46" fmla="*/ 604499 w 882546"/>
                <a:gd name="connsiteY46" fmla="*/ 891420 h 1184259"/>
                <a:gd name="connsiteX47" fmla="*/ 317927 w 882546"/>
                <a:gd name="connsiteY47" fmla="*/ 846350 h 1184259"/>
                <a:gd name="connsiteX48" fmla="*/ 273708 w 882546"/>
                <a:gd name="connsiteY48" fmla="*/ 828493 h 1184259"/>
                <a:gd name="connsiteX49" fmla="*/ 309423 w 882546"/>
                <a:gd name="connsiteY49" fmla="*/ 859106 h 1184259"/>
                <a:gd name="connsiteX50" fmla="*/ 342587 w 882546"/>
                <a:gd name="connsiteY50" fmla="*/ 910128 h 1184259"/>
                <a:gd name="connsiteX51" fmla="*/ 334934 w 882546"/>
                <a:gd name="connsiteY51" fmla="*/ 901624 h 1184259"/>
                <a:gd name="connsiteX52" fmla="*/ 331533 w 882546"/>
                <a:gd name="connsiteY52" fmla="*/ 893120 h 1184259"/>
                <a:gd name="connsiteX53" fmla="*/ 296668 w 882546"/>
                <a:gd name="connsiteY53" fmla="*/ 882066 h 1184259"/>
                <a:gd name="connsiteX54" fmla="*/ 295817 w 882546"/>
                <a:gd name="connsiteY54" fmla="*/ 887168 h 1184259"/>
                <a:gd name="connsiteX55" fmla="*/ 311124 w 882546"/>
                <a:gd name="connsiteY55" fmla="*/ 898222 h 1184259"/>
                <a:gd name="connsiteX56" fmla="*/ 332383 w 882546"/>
                <a:gd name="connsiteY56" fmla="*/ 911828 h 1184259"/>
                <a:gd name="connsiteX57" fmla="*/ 361295 w 882546"/>
                <a:gd name="connsiteY57" fmla="*/ 915230 h 1184259"/>
                <a:gd name="connsiteX58" fmla="*/ 386806 w 882546"/>
                <a:gd name="connsiteY58" fmla="*/ 916930 h 1184259"/>
                <a:gd name="connsiteX59" fmla="*/ 414018 w 882546"/>
                <a:gd name="connsiteY59" fmla="*/ 928835 h 1184259"/>
                <a:gd name="connsiteX60" fmla="*/ 421671 w 882546"/>
                <a:gd name="connsiteY60" fmla="*/ 932237 h 1184259"/>
                <a:gd name="connsiteX61" fmla="*/ 431025 w 882546"/>
                <a:gd name="connsiteY61" fmla="*/ 942441 h 1184259"/>
                <a:gd name="connsiteX62" fmla="*/ 488850 w 882546"/>
                <a:gd name="connsiteY62" fmla="*/ 954346 h 1184259"/>
                <a:gd name="connsiteX63" fmla="*/ 505006 w 882546"/>
                <a:gd name="connsiteY63" fmla="*/ 956047 h 1184259"/>
                <a:gd name="connsiteX64" fmla="*/ 561130 w 882546"/>
                <a:gd name="connsiteY64" fmla="*/ 965401 h 1184259"/>
                <a:gd name="connsiteX65" fmla="*/ 611302 w 882546"/>
                <a:gd name="connsiteY65" fmla="*/ 978156 h 1184259"/>
                <a:gd name="connsiteX66" fmla="*/ 669126 w 882546"/>
                <a:gd name="connsiteY66" fmla="*/ 1006218 h 1184259"/>
                <a:gd name="connsiteX67" fmla="*/ 635112 w 882546"/>
                <a:gd name="connsiteY67" fmla="*/ 1144827 h 1184259"/>
                <a:gd name="connsiteX68" fmla="*/ 487999 w 882546"/>
                <a:gd name="connsiteY68" fmla="*/ 1173740 h 1184259"/>
                <a:gd name="connsiteX69" fmla="*/ 539871 w 882546"/>
                <a:gd name="connsiteY69" fmla="*/ 1128671 h 1184259"/>
                <a:gd name="connsiteX70" fmla="*/ 557729 w 882546"/>
                <a:gd name="connsiteY70" fmla="*/ 1094656 h 1184259"/>
                <a:gd name="connsiteX71" fmla="*/ 392759 w 882546"/>
                <a:gd name="connsiteY71" fmla="*/ 973054 h 1184259"/>
                <a:gd name="connsiteX72" fmla="*/ 357044 w 882546"/>
                <a:gd name="connsiteY72" fmla="*/ 951795 h 1184259"/>
                <a:gd name="connsiteX73" fmla="*/ 364697 w 882546"/>
                <a:gd name="connsiteY73" fmla="*/ 975605 h 1184259"/>
                <a:gd name="connsiteX74" fmla="*/ 371500 w 882546"/>
                <a:gd name="connsiteY74" fmla="*/ 1012171 h 1184259"/>
                <a:gd name="connsiteX75" fmla="*/ 412317 w 882546"/>
                <a:gd name="connsiteY75" fmla="*/ 1110813 h 1184259"/>
                <a:gd name="connsiteX76" fmla="*/ 539871 w 882546"/>
                <a:gd name="connsiteY76" fmla="*/ 1128671 h 1184259"/>
                <a:gd name="connsiteX77" fmla="*/ 603648 w 882546"/>
                <a:gd name="connsiteY77" fmla="*/ 289363 h 1184259"/>
                <a:gd name="connsiteX78" fmla="*/ 597696 w 882546"/>
                <a:gd name="connsiteY78" fmla="*/ 247696 h 1184259"/>
                <a:gd name="connsiteX79" fmla="*/ 555178 w 882546"/>
                <a:gd name="connsiteY79" fmla="*/ 259601 h 1184259"/>
                <a:gd name="connsiteX80" fmla="*/ 575587 w 882546"/>
                <a:gd name="connsiteY80" fmla="*/ 292765 h 1184259"/>
                <a:gd name="connsiteX81" fmla="*/ 603648 w 882546"/>
                <a:gd name="connsiteY81" fmla="*/ 289363 h 1184259"/>
                <a:gd name="connsiteX82" fmla="*/ 492251 w 882546"/>
                <a:gd name="connsiteY82" fmla="*/ 250247 h 1184259"/>
                <a:gd name="connsiteX83" fmla="*/ 465890 w 882546"/>
                <a:gd name="connsiteY83" fmla="*/ 178816 h 1184259"/>
                <a:gd name="connsiteX84" fmla="*/ 444631 w 882546"/>
                <a:gd name="connsiteY84" fmla="*/ 160108 h 1184259"/>
                <a:gd name="connsiteX85" fmla="*/ 478645 w 882546"/>
                <a:gd name="connsiteY85" fmla="*/ 161809 h 1184259"/>
                <a:gd name="connsiteX86" fmla="*/ 500755 w 882546"/>
                <a:gd name="connsiteY86" fmla="*/ 170313 h 1184259"/>
                <a:gd name="connsiteX87" fmla="*/ 487999 w 882546"/>
                <a:gd name="connsiteY87" fmla="*/ 138849 h 1184259"/>
                <a:gd name="connsiteX88" fmla="*/ 465039 w 882546"/>
                <a:gd name="connsiteY88" fmla="*/ 96331 h 1184259"/>
                <a:gd name="connsiteX89" fmla="*/ 407215 w 882546"/>
                <a:gd name="connsiteY89" fmla="*/ 160108 h 1184259"/>
                <a:gd name="connsiteX90" fmla="*/ 402963 w 882546"/>
                <a:gd name="connsiteY90" fmla="*/ 227287 h 1184259"/>
                <a:gd name="connsiteX91" fmla="*/ 477795 w 882546"/>
                <a:gd name="connsiteY91" fmla="*/ 272356 h 1184259"/>
                <a:gd name="connsiteX92" fmla="*/ 492251 w 882546"/>
                <a:gd name="connsiteY92" fmla="*/ 250247 h 1184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882546" h="1184259">
                  <a:moveTo>
                    <a:pt x="487999" y="1173740"/>
                  </a:moveTo>
                  <a:cubicBezTo>
                    <a:pt x="428474" y="1157583"/>
                    <a:pt x="389357" y="1138025"/>
                    <a:pt x="345989" y="1103160"/>
                  </a:cubicBezTo>
                  <a:cubicBezTo>
                    <a:pt x="316226" y="1079350"/>
                    <a:pt x="313675" y="1079350"/>
                    <a:pt x="295817" y="1092105"/>
                  </a:cubicBezTo>
                  <a:cubicBezTo>
                    <a:pt x="265204" y="1113364"/>
                    <a:pt x="203978" y="1109963"/>
                    <a:pt x="168263" y="1084452"/>
                  </a:cubicBezTo>
                  <a:lnTo>
                    <a:pt x="136800" y="1064043"/>
                  </a:lnTo>
                  <a:lnTo>
                    <a:pt x="131698" y="1097207"/>
                  </a:lnTo>
                  <a:cubicBezTo>
                    <a:pt x="124895" y="1141426"/>
                    <a:pt x="110439" y="1171189"/>
                    <a:pt x="93431" y="1177992"/>
                  </a:cubicBezTo>
                  <a:cubicBezTo>
                    <a:pt x="73023" y="1186495"/>
                    <a:pt x="38158" y="1138875"/>
                    <a:pt x="16899" y="1075098"/>
                  </a:cubicBezTo>
                  <a:cubicBezTo>
                    <a:pt x="-3510" y="1012171"/>
                    <a:pt x="-6061" y="966251"/>
                    <a:pt x="10946" y="934788"/>
                  </a:cubicBezTo>
                  <a:cubicBezTo>
                    <a:pt x="16899" y="922883"/>
                    <a:pt x="24552" y="903325"/>
                    <a:pt x="27953" y="890569"/>
                  </a:cubicBezTo>
                  <a:cubicBezTo>
                    <a:pt x="35607" y="857405"/>
                    <a:pt x="78125" y="837847"/>
                    <a:pt x="110439" y="851453"/>
                  </a:cubicBezTo>
                  <a:cubicBezTo>
                    <a:pt x="147004" y="865909"/>
                    <a:pt x="158909" y="887168"/>
                    <a:pt x="152106" y="924584"/>
                  </a:cubicBezTo>
                  <a:cubicBezTo>
                    <a:pt x="146154" y="960299"/>
                    <a:pt x="164862" y="1025777"/>
                    <a:pt x="183570" y="1032580"/>
                  </a:cubicBezTo>
                  <a:cubicBezTo>
                    <a:pt x="199727" y="1039383"/>
                    <a:pt x="218435" y="1030029"/>
                    <a:pt x="224387" y="1013021"/>
                  </a:cubicBezTo>
                  <a:cubicBezTo>
                    <a:pt x="226938" y="1004518"/>
                    <a:pt x="240544" y="986660"/>
                    <a:pt x="255000" y="973054"/>
                  </a:cubicBezTo>
                  <a:cubicBezTo>
                    <a:pt x="274558" y="954346"/>
                    <a:pt x="288164" y="949244"/>
                    <a:pt x="313675" y="949244"/>
                  </a:cubicBezTo>
                  <a:cubicBezTo>
                    <a:pt x="332383" y="950095"/>
                    <a:pt x="347690" y="950095"/>
                    <a:pt x="347690" y="949244"/>
                  </a:cubicBezTo>
                  <a:cubicBezTo>
                    <a:pt x="347690" y="948394"/>
                    <a:pt x="322179" y="930536"/>
                    <a:pt x="291566" y="910128"/>
                  </a:cubicBezTo>
                  <a:cubicBezTo>
                    <a:pt x="209081" y="855704"/>
                    <a:pt x="112990" y="762165"/>
                    <a:pt x="64519" y="689033"/>
                  </a:cubicBezTo>
                  <a:cubicBezTo>
                    <a:pt x="-2660" y="587840"/>
                    <a:pt x="-6911" y="541921"/>
                    <a:pt x="48362" y="516410"/>
                  </a:cubicBezTo>
                  <a:cubicBezTo>
                    <a:pt x="85778" y="499403"/>
                    <a:pt x="103636" y="507056"/>
                    <a:pt x="125745" y="551275"/>
                  </a:cubicBezTo>
                  <a:cubicBezTo>
                    <a:pt x="135099" y="568282"/>
                    <a:pt x="169114" y="612501"/>
                    <a:pt x="203128" y="648216"/>
                  </a:cubicBezTo>
                  <a:cubicBezTo>
                    <a:pt x="338336" y="795329"/>
                    <a:pt x="534769" y="869310"/>
                    <a:pt x="678480" y="828493"/>
                  </a:cubicBezTo>
                  <a:cubicBezTo>
                    <a:pt x="741407" y="811486"/>
                    <a:pt x="735455" y="805533"/>
                    <a:pt x="641064" y="792778"/>
                  </a:cubicBezTo>
                  <a:cubicBezTo>
                    <a:pt x="491401" y="772369"/>
                    <a:pt x="411467" y="729851"/>
                    <a:pt x="373200" y="649917"/>
                  </a:cubicBezTo>
                  <a:lnTo>
                    <a:pt x="353642" y="610800"/>
                  </a:lnTo>
                  <a:lnTo>
                    <a:pt x="385105" y="579337"/>
                  </a:lnTo>
                  <a:cubicBezTo>
                    <a:pt x="402113" y="562330"/>
                    <a:pt x="415718" y="542771"/>
                    <a:pt x="415718" y="535968"/>
                  </a:cubicBezTo>
                  <a:cubicBezTo>
                    <a:pt x="415718" y="529165"/>
                    <a:pt x="405514" y="497702"/>
                    <a:pt x="392759" y="465388"/>
                  </a:cubicBezTo>
                  <a:cubicBezTo>
                    <a:pt x="371500" y="411815"/>
                    <a:pt x="371500" y="405863"/>
                    <a:pt x="383405" y="381202"/>
                  </a:cubicBezTo>
                  <a:cubicBezTo>
                    <a:pt x="395310" y="353991"/>
                    <a:pt x="395310" y="353141"/>
                    <a:pt x="364697" y="322527"/>
                  </a:cubicBezTo>
                  <a:cubicBezTo>
                    <a:pt x="308573" y="265553"/>
                    <a:pt x="309423" y="174565"/>
                    <a:pt x="367248" y="63167"/>
                  </a:cubicBezTo>
                  <a:cubicBezTo>
                    <a:pt x="399562" y="1941"/>
                    <a:pt x="447182" y="-16767"/>
                    <a:pt x="491401" y="13846"/>
                  </a:cubicBezTo>
                  <a:cubicBezTo>
                    <a:pt x="512660" y="29153"/>
                    <a:pt x="560280" y="121842"/>
                    <a:pt x="560280" y="149904"/>
                  </a:cubicBezTo>
                  <a:cubicBezTo>
                    <a:pt x="560280" y="181367"/>
                    <a:pt x="579838" y="195824"/>
                    <a:pt x="635962" y="205178"/>
                  </a:cubicBezTo>
                  <a:cubicBezTo>
                    <a:pt x="665725" y="209429"/>
                    <a:pt x="697188" y="217083"/>
                    <a:pt x="705692" y="221334"/>
                  </a:cubicBezTo>
                  <a:cubicBezTo>
                    <a:pt x="722699" y="230688"/>
                    <a:pt x="755863" y="270655"/>
                    <a:pt x="755863" y="282560"/>
                  </a:cubicBezTo>
                  <a:cubicBezTo>
                    <a:pt x="755863" y="299568"/>
                    <a:pt x="687834" y="354841"/>
                    <a:pt x="635112" y="380352"/>
                  </a:cubicBezTo>
                  <a:cubicBezTo>
                    <a:pt x="587492" y="403312"/>
                    <a:pt x="571335" y="406713"/>
                    <a:pt x="525415" y="405013"/>
                  </a:cubicBezTo>
                  <a:cubicBezTo>
                    <a:pt x="495653" y="404162"/>
                    <a:pt x="464189" y="399910"/>
                    <a:pt x="456536" y="396509"/>
                  </a:cubicBezTo>
                  <a:cubicBezTo>
                    <a:pt x="432726" y="386305"/>
                    <a:pt x="436978" y="417768"/>
                    <a:pt x="466740" y="476443"/>
                  </a:cubicBezTo>
                  <a:cubicBezTo>
                    <a:pt x="499054" y="540220"/>
                    <a:pt x="499054" y="562330"/>
                    <a:pt x="465039" y="600596"/>
                  </a:cubicBezTo>
                  <a:cubicBezTo>
                    <a:pt x="439529" y="629508"/>
                    <a:pt x="438678" y="632910"/>
                    <a:pt x="450583" y="653318"/>
                  </a:cubicBezTo>
                  <a:cubicBezTo>
                    <a:pt x="483747" y="712844"/>
                    <a:pt x="566233" y="734103"/>
                    <a:pt x="730352" y="726449"/>
                  </a:cubicBezTo>
                  <a:cubicBezTo>
                    <a:pt x="830695" y="721347"/>
                    <a:pt x="837498" y="722198"/>
                    <a:pt x="860458" y="740055"/>
                  </a:cubicBezTo>
                  <a:cubicBezTo>
                    <a:pt x="904677" y="774920"/>
                    <a:pt x="881717" y="814037"/>
                    <a:pt x="790728" y="857405"/>
                  </a:cubicBezTo>
                  <a:cubicBezTo>
                    <a:pt x="726951" y="888018"/>
                    <a:pt x="723549" y="888868"/>
                    <a:pt x="604499" y="891420"/>
                  </a:cubicBezTo>
                  <a:cubicBezTo>
                    <a:pt x="470142" y="894821"/>
                    <a:pt x="393609" y="882916"/>
                    <a:pt x="317927" y="846350"/>
                  </a:cubicBezTo>
                  <a:cubicBezTo>
                    <a:pt x="294967" y="835296"/>
                    <a:pt x="275409" y="826792"/>
                    <a:pt x="273708" y="828493"/>
                  </a:cubicBezTo>
                  <a:cubicBezTo>
                    <a:pt x="272007" y="829343"/>
                    <a:pt x="288164" y="842949"/>
                    <a:pt x="309423" y="859106"/>
                  </a:cubicBezTo>
                  <a:cubicBezTo>
                    <a:pt x="350241" y="889719"/>
                    <a:pt x="363846" y="910128"/>
                    <a:pt x="342587" y="910128"/>
                  </a:cubicBezTo>
                  <a:cubicBezTo>
                    <a:pt x="335784" y="910128"/>
                    <a:pt x="332383" y="906726"/>
                    <a:pt x="334934" y="901624"/>
                  </a:cubicBezTo>
                  <a:cubicBezTo>
                    <a:pt x="337485" y="897372"/>
                    <a:pt x="335784" y="893120"/>
                    <a:pt x="331533" y="893120"/>
                  </a:cubicBezTo>
                  <a:cubicBezTo>
                    <a:pt x="313675" y="893120"/>
                    <a:pt x="309423" y="891420"/>
                    <a:pt x="296668" y="882066"/>
                  </a:cubicBezTo>
                  <a:cubicBezTo>
                    <a:pt x="285613" y="872712"/>
                    <a:pt x="285613" y="873562"/>
                    <a:pt x="295817" y="887168"/>
                  </a:cubicBezTo>
                  <a:cubicBezTo>
                    <a:pt x="302620" y="894821"/>
                    <a:pt x="309423" y="899923"/>
                    <a:pt x="311124" y="898222"/>
                  </a:cubicBezTo>
                  <a:cubicBezTo>
                    <a:pt x="313675" y="896522"/>
                    <a:pt x="323029" y="902474"/>
                    <a:pt x="332383" y="911828"/>
                  </a:cubicBezTo>
                  <a:cubicBezTo>
                    <a:pt x="349390" y="928835"/>
                    <a:pt x="351091" y="928835"/>
                    <a:pt x="361295" y="915230"/>
                  </a:cubicBezTo>
                  <a:cubicBezTo>
                    <a:pt x="371500" y="900774"/>
                    <a:pt x="373200" y="900774"/>
                    <a:pt x="386806" y="916930"/>
                  </a:cubicBezTo>
                  <a:cubicBezTo>
                    <a:pt x="394459" y="927135"/>
                    <a:pt x="407215" y="932237"/>
                    <a:pt x="414018" y="928835"/>
                  </a:cubicBezTo>
                  <a:cubicBezTo>
                    <a:pt x="420821" y="926284"/>
                    <a:pt x="425072" y="927985"/>
                    <a:pt x="421671" y="932237"/>
                  </a:cubicBezTo>
                  <a:cubicBezTo>
                    <a:pt x="419120" y="936489"/>
                    <a:pt x="423372" y="941591"/>
                    <a:pt x="431025" y="942441"/>
                  </a:cubicBezTo>
                  <a:cubicBezTo>
                    <a:pt x="465039" y="945843"/>
                    <a:pt x="483747" y="950095"/>
                    <a:pt x="488850" y="954346"/>
                  </a:cubicBezTo>
                  <a:cubicBezTo>
                    <a:pt x="491401" y="957748"/>
                    <a:pt x="499054" y="957748"/>
                    <a:pt x="505006" y="956047"/>
                  </a:cubicBezTo>
                  <a:cubicBezTo>
                    <a:pt x="510959" y="953496"/>
                    <a:pt x="536470" y="957748"/>
                    <a:pt x="561130" y="965401"/>
                  </a:cubicBezTo>
                  <a:cubicBezTo>
                    <a:pt x="586641" y="972204"/>
                    <a:pt x="608751" y="978156"/>
                    <a:pt x="611302" y="978156"/>
                  </a:cubicBezTo>
                  <a:cubicBezTo>
                    <a:pt x="625758" y="978156"/>
                    <a:pt x="652119" y="990912"/>
                    <a:pt x="669126" y="1006218"/>
                  </a:cubicBezTo>
                  <a:cubicBezTo>
                    <a:pt x="702290" y="1036831"/>
                    <a:pt x="687834" y="1098908"/>
                    <a:pt x="635112" y="1144827"/>
                  </a:cubicBezTo>
                  <a:cubicBezTo>
                    <a:pt x="587492" y="1185645"/>
                    <a:pt x="554327" y="1192448"/>
                    <a:pt x="487999" y="1173740"/>
                  </a:cubicBezTo>
                  <a:close/>
                  <a:moveTo>
                    <a:pt x="539871" y="1128671"/>
                  </a:moveTo>
                  <a:cubicBezTo>
                    <a:pt x="555178" y="1115915"/>
                    <a:pt x="561130" y="1103160"/>
                    <a:pt x="557729" y="1094656"/>
                  </a:cubicBezTo>
                  <a:cubicBezTo>
                    <a:pt x="552627" y="1081050"/>
                    <a:pt x="462488" y="1014722"/>
                    <a:pt x="392759" y="973054"/>
                  </a:cubicBezTo>
                  <a:lnTo>
                    <a:pt x="357044" y="951795"/>
                  </a:lnTo>
                  <a:lnTo>
                    <a:pt x="364697" y="975605"/>
                  </a:lnTo>
                  <a:cubicBezTo>
                    <a:pt x="368949" y="988361"/>
                    <a:pt x="372350" y="1005368"/>
                    <a:pt x="371500" y="1012171"/>
                  </a:cubicBezTo>
                  <a:cubicBezTo>
                    <a:pt x="367248" y="1047036"/>
                    <a:pt x="385105" y="1090404"/>
                    <a:pt x="412317" y="1110813"/>
                  </a:cubicBezTo>
                  <a:cubicBezTo>
                    <a:pt x="464189" y="1150780"/>
                    <a:pt x="506707" y="1156732"/>
                    <a:pt x="539871" y="1128671"/>
                  </a:cubicBezTo>
                  <a:close/>
                  <a:moveTo>
                    <a:pt x="603648" y="289363"/>
                  </a:moveTo>
                  <a:cubicBezTo>
                    <a:pt x="626608" y="289363"/>
                    <a:pt x="624057" y="268104"/>
                    <a:pt x="597696" y="247696"/>
                  </a:cubicBezTo>
                  <a:cubicBezTo>
                    <a:pt x="567933" y="223886"/>
                    <a:pt x="566233" y="224736"/>
                    <a:pt x="555178" y="259601"/>
                  </a:cubicBezTo>
                  <a:cubicBezTo>
                    <a:pt x="545824" y="290214"/>
                    <a:pt x="551776" y="300418"/>
                    <a:pt x="575587" y="292765"/>
                  </a:cubicBezTo>
                  <a:cubicBezTo>
                    <a:pt x="582389" y="291064"/>
                    <a:pt x="594294" y="289363"/>
                    <a:pt x="603648" y="289363"/>
                  </a:cubicBezTo>
                  <a:close/>
                  <a:moveTo>
                    <a:pt x="492251" y="250247"/>
                  </a:moveTo>
                  <a:cubicBezTo>
                    <a:pt x="509258" y="206878"/>
                    <a:pt x="503306" y="190721"/>
                    <a:pt x="465890" y="178816"/>
                  </a:cubicBezTo>
                  <a:cubicBezTo>
                    <a:pt x="440379" y="170313"/>
                    <a:pt x="435277" y="165211"/>
                    <a:pt x="444631" y="160108"/>
                  </a:cubicBezTo>
                  <a:cubicBezTo>
                    <a:pt x="451434" y="156707"/>
                    <a:pt x="466740" y="156707"/>
                    <a:pt x="478645" y="161809"/>
                  </a:cubicBezTo>
                  <a:lnTo>
                    <a:pt x="500755" y="170313"/>
                  </a:lnTo>
                  <a:lnTo>
                    <a:pt x="487999" y="138849"/>
                  </a:lnTo>
                  <a:cubicBezTo>
                    <a:pt x="480346" y="121842"/>
                    <a:pt x="470992" y="102284"/>
                    <a:pt x="465039" y="96331"/>
                  </a:cubicBezTo>
                  <a:cubicBezTo>
                    <a:pt x="450583" y="79324"/>
                    <a:pt x="428474" y="103984"/>
                    <a:pt x="407215" y="160108"/>
                  </a:cubicBezTo>
                  <a:cubicBezTo>
                    <a:pt x="391058" y="203477"/>
                    <a:pt x="390208" y="207729"/>
                    <a:pt x="402963" y="227287"/>
                  </a:cubicBezTo>
                  <a:cubicBezTo>
                    <a:pt x="414868" y="245145"/>
                    <a:pt x="457386" y="270655"/>
                    <a:pt x="477795" y="272356"/>
                  </a:cubicBezTo>
                  <a:cubicBezTo>
                    <a:pt x="481196" y="272356"/>
                    <a:pt x="487999" y="262152"/>
                    <a:pt x="492251" y="250247"/>
                  </a:cubicBezTo>
                  <a:close/>
                </a:path>
              </a:pathLst>
            </a:custGeom>
            <a:blipFill dpi="0" rotWithShape="1"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rightnessContrast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100000" sy="100000" flip="none" algn="ctr"/>
            </a:blipFill>
            <a:ln w="850" cap="flat">
              <a:noFill/>
              <a:prstDash val="solid"/>
              <a:miter/>
            </a:ln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rtlCol="0" anchor="ctr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32" name="图形 2">
              <a:extLst>
                <a:ext uri="{FF2B5EF4-FFF2-40B4-BE49-F238E27FC236}">
                  <a16:creationId xmlns:a16="http://schemas.microsoft.com/office/drawing/2014/main" id="{0488EF2F-5933-60DA-39C5-7E42247E155E}"/>
                </a:ext>
              </a:extLst>
            </p:cNvPr>
            <p:cNvGrpSpPr/>
            <p:nvPr/>
          </p:nvGrpSpPr>
          <p:grpSpPr>
            <a:xfrm>
              <a:off x="5247988" y="2929480"/>
              <a:ext cx="861099" cy="1217983"/>
              <a:chOff x="6052857" y="422836"/>
              <a:chExt cx="861099" cy="1217983"/>
            </a:xfrm>
            <a:blipFill dpi="0" rotWithShape="1"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rightnessContrast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100000" sy="100000" flip="none" algn="ctr"/>
            </a:blipFill>
            <a:scene3d>
              <a:camera prst="orthographicFront">
                <a:rot lat="0" lon="0" rev="0"/>
              </a:camera>
              <a:lightRig rig="threePt" dir="t"/>
            </a:scene3d>
          </p:grpSpPr>
          <p:sp>
            <p:nvSpPr>
              <p:cNvPr id="36" name="任意多边形: 形状 35">
                <a:extLst>
                  <a:ext uri="{FF2B5EF4-FFF2-40B4-BE49-F238E27FC236}">
                    <a16:creationId xmlns:a16="http://schemas.microsoft.com/office/drawing/2014/main" id="{5F1A0F61-617E-0D46-8A9E-07250BBB9E0E}"/>
                  </a:ext>
                </a:extLst>
              </p:cNvPr>
              <p:cNvSpPr/>
              <p:nvPr/>
            </p:nvSpPr>
            <p:spPr>
              <a:xfrm>
                <a:off x="6254479" y="422836"/>
                <a:ext cx="270467" cy="197752"/>
              </a:xfrm>
              <a:custGeom>
                <a:avLst/>
                <a:gdLst>
                  <a:gd name="connsiteX0" fmla="*/ 159 w 270467"/>
                  <a:gd name="connsiteY0" fmla="*/ -62 h 197752"/>
                  <a:gd name="connsiteX1" fmla="*/ 60940 w 270467"/>
                  <a:gd name="connsiteY1" fmla="*/ 10617 h 197752"/>
                  <a:gd name="connsiteX2" fmla="*/ 99180 w 270467"/>
                  <a:gd name="connsiteY2" fmla="*/ 28107 h 197752"/>
                  <a:gd name="connsiteX3" fmla="*/ 180943 w 270467"/>
                  <a:gd name="connsiteY3" fmla="*/ 60431 h 197752"/>
                  <a:gd name="connsiteX4" fmla="*/ 216932 w 270467"/>
                  <a:gd name="connsiteY4" fmla="*/ 82336 h 197752"/>
                  <a:gd name="connsiteX5" fmla="*/ 259963 w 270467"/>
                  <a:gd name="connsiteY5" fmla="*/ 144242 h 197752"/>
                  <a:gd name="connsiteX6" fmla="*/ 266861 w 270467"/>
                  <a:gd name="connsiteY6" fmla="*/ 174835 h 197752"/>
                  <a:gd name="connsiteX7" fmla="*/ 243686 w 270467"/>
                  <a:gd name="connsiteY7" fmla="*/ 197548 h 197752"/>
                  <a:gd name="connsiteX8" fmla="*/ 148330 w 270467"/>
                  <a:gd name="connsiteY8" fmla="*/ 157027 h 197752"/>
                  <a:gd name="connsiteX9" fmla="*/ 75485 w 270467"/>
                  <a:gd name="connsiteY9" fmla="*/ 112813 h 197752"/>
                  <a:gd name="connsiteX10" fmla="*/ 90926 w 270467"/>
                  <a:gd name="connsiteY10" fmla="*/ 100258 h 197752"/>
                  <a:gd name="connsiteX11" fmla="*/ 13204 w 270467"/>
                  <a:gd name="connsiteY11" fmla="*/ 23171 h 197752"/>
                  <a:gd name="connsiteX12" fmla="*/ 159 w 270467"/>
                  <a:gd name="connsiteY12" fmla="*/ -62 h 197752"/>
                  <a:gd name="connsiteX13" fmla="*/ 167811 w 270467"/>
                  <a:gd name="connsiteY13" fmla="*/ 158759 h 197752"/>
                  <a:gd name="connsiteX14" fmla="*/ 173150 w 270467"/>
                  <a:gd name="connsiteY14" fmla="*/ 162598 h 197752"/>
                  <a:gd name="connsiteX15" fmla="*/ 167811 w 270467"/>
                  <a:gd name="connsiteY15" fmla="*/ 158759 h 1977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70467" h="197752">
                    <a:moveTo>
                      <a:pt x="159" y="-62"/>
                    </a:moveTo>
                    <a:cubicBezTo>
                      <a:pt x="20419" y="3575"/>
                      <a:pt x="40679" y="7096"/>
                      <a:pt x="60940" y="10617"/>
                    </a:cubicBezTo>
                    <a:cubicBezTo>
                      <a:pt x="75081" y="13157"/>
                      <a:pt x="85529" y="24268"/>
                      <a:pt x="99180" y="28107"/>
                    </a:cubicBezTo>
                    <a:cubicBezTo>
                      <a:pt x="127550" y="35120"/>
                      <a:pt x="157132" y="42652"/>
                      <a:pt x="180943" y="60431"/>
                    </a:cubicBezTo>
                    <a:cubicBezTo>
                      <a:pt x="193699" y="66664"/>
                      <a:pt x="209572" y="68108"/>
                      <a:pt x="216932" y="82336"/>
                    </a:cubicBezTo>
                    <a:cubicBezTo>
                      <a:pt x="231160" y="103346"/>
                      <a:pt x="266544" y="113477"/>
                      <a:pt x="259963" y="144242"/>
                    </a:cubicBezTo>
                    <a:cubicBezTo>
                      <a:pt x="267092" y="152179"/>
                      <a:pt x="275721" y="165426"/>
                      <a:pt x="266861" y="174835"/>
                    </a:cubicBezTo>
                    <a:cubicBezTo>
                      <a:pt x="259617" y="182800"/>
                      <a:pt x="253095" y="192093"/>
                      <a:pt x="243686" y="197548"/>
                    </a:cubicBezTo>
                    <a:cubicBezTo>
                      <a:pt x="207235" y="199741"/>
                      <a:pt x="176787" y="176335"/>
                      <a:pt x="148330" y="157027"/>
                    </a:cubicBezTo>
                    <a:cubicBezTo>
                      <a:pt x="121634" y="146320"/>
                      <a:pt x="101547" y="124617"/>
                      <a:pt x="75485" y="112813"/>
                    </a:cubicBezTo>
                    <a:cubicBezTo>
                      <a:pt x="80680" y="108715"/>
                      <a:pt x="85818" y="104501"/>
                      <a:pt x="90926" y="100258"/>
                    </a:cubicBezTo>
                    <a:cubicBezTo>
                      <a:pt x="66971" y="72639"/>
                      <a:pt x="40044" y="47905"/>
                      <a:pt x="13204" y="23171"/>
                    </a:cubicBezTo>
                    <a:cubicBezTo>
                      <a:pt x="5729" y="17486"/>
                      <a:pt x="3334" y="8250"/>
                      <a:pt x="159" y="-62"/>
                    </a:cubicBezTo>
                    <a:moveTo>
                      <a:pt x="167811" y="158759"/>
                    </a:moveTo>
                    <a:cubicBezTo>
                      <a:pt x="164781" y="162165"/>
                      <a:pt x="170697" y="166061"/>
                      <a:pt x="173150" y="162598"/>
                    </a:cubicBezTo>
                    <a:cubicBezTo>
                      <a:pt x="176267" y="159221"/>
                      <a:pt x="170178" y="155296"/>
                      <a:pt x="167811" y="158759"/>
                    </a:cubicBezTo>
                    <a:close/>
                  </a:path>
                </a:pathLst>
              </a:custGeom>
              <a:grpFill/>
              <a:ln w="288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7" name="任意多边形: 形状 36">
                <a:extLst>
                  <a:ext uri="{FF2B5EF4-FFF2-40B4-BE49-F238E27FC236}">
                    <a16:creationId xmlns:a16="http://schemas.microsoft.com/office/drawing/2014/main" id="{3AA012CD-9D61-D207-C777-51192247E3BD}"/>
                  </a:ext>
                </a:extLst>
              </p:cNvPr>
              <p:cNvSpPr/>
              <p:nvPr/>
            </p:nvSpPr>
            <p:spPr>
              <a:xfrm>
                <a:off x="6259813" y="682560"/>
                <a:ext cx="654144" cy="958259"/>
              </a:xfrm>
              <a:custGeom>
                <a:avLst/>
                <a:gdLst>
                  <a:gd name="connsiteX0" fmla="*/ 431411 w 654144"/>
                  <a:gd name="connsiteY0" fmla="*/ 15940 h 958259"/>
                  <a:gd name="connsiteX1" fmla="*/ 481225 w 654144"/>
                  <a:gd name="connsiteY1" fmla="*/ 95 h 958259"/>
                  <a:gd name="connsiteX2" fmla="*/ 533463 w 654144"/>
                  <a:gd name="connsiteY2" fmla="*/ 34411 h 958259"/>
                  <a:gd name="connsiteX3" fmla="*/ 606654 w 654144"/>
                  <a:gd name="connsiteY3" fmla="*/ 96721 h 958259"/>
                  <a:gd name="connsiteX4" fmla="*/ 653004 w 654144"/>
                  <a:gd name="connsiteY4" fmla="*/ 197589 h 958259"/>
                  <a:gd name="connsiteX5" fmla="*/ 638487 w 654144"/>
                  <a:gd name="connsiteY5" fmla="*/ 248644 h 958259"/>
                  <a:gd name="connsiteX6" fmla="*/ 594936 w 654144"/>
                  <a:gd name="connsiteY6" fmla="*/ 271877 h 958259"/>
                  <a:gd name="connsiteX7" fmla="*/ 510981 w 654144"/>
                  <a:gd name="connsiteY7" fmla="*/ 337824 h 958259"/>
                  <a:gd name="connsiteX8" fmla="*/ 490316 w 654144"/>
                  <a:gd name="connsiteY8" fmla="*/ 361778 h 958259"/>
                  <a:gd name="connsiteX9" fmla="*/ 375306 w 654144"/>
                  <a:gd name="connsiteY9" fmla="*/ 423684 h 958259"/>
                  <a:gd name="connsiteX10" fmla="*/ 350197 w 654144"/>
                  <a:gd name="connsiteY10" fmla="*/ 428331 h 958259"/>
                  <a:gd name="connsiteX11" fmla="*/ 234523 w 654144"/>
                  <a:gd name="connsiteY11" fmla="*/ 491594 h 958259"/>
                  <a:gd name="connsiteX12" fmla="*/ 206038 w 654144"/>
                  <a:gd name="connsiteY12" fmla="*/ 520368 h 958259"/>
                  <a:gd name="connsiteX13" fmla="*/ 309850 w 654144"/>
                  <a:gd name="connsiteY13" fmla="*/ 549489 h 958259"/>
                  <a:gd name="connsiteX14" fmla="*/ 400675 w 654144"/>
                  <a:gd name="connsiteY14" fmla="*/ 575492 h 958259"/>
                  <a:gd name="connsiteX15" fmla="*/ 469796 w 654144"/>
                  <a:gd name="connsiteY15" fmla="*/ 605709 h 958259"/>
                  <a:gd name="connsiteX16" fmla="*/ 568038 w 654144"/>
                  <a:gd name="connsiteY16" fmla="*/ 706837 h 958259"/>
                  <a:gd name="connsiteX17" fmla="*/ 576264 w 654144"/>
                  <a:gd name="connsiteY17" fmla="*/ 764212 h 958259"/>
                  <a:gd name="connsiteX18" fmla="*/ 464313 w 654144"/>
                  <a:gd name="connsiteY18" fmla="*/ 775699 h 958259"/>
                  <a:gd name="connsiteX19" fmla="*/ 422522 w 654144"/>
                  <a:gd name="connsiteY19" fmla="*/ 797431 h 958259"/>
                  <a:gd name="connsiteX20" fmla="*/ 374209 w 654144"/>
                  <a:gd name="connsiteY20" fmla="*/ 834979 h 958259"/>
                  <a:gd name="connsiteX21" fmla="*/ 307801 w 654144"/>
                  <a:gd name="connsiteY21" fmla="*/ 856307 h 958259"/>
                  <a:gd name="connsiteX22" fmla="*/ 209328 w 654144"/>
                  <a:gd name="connsiteY22" fmla="*/ 916136 h 958259"/>
                  <a:gd name="connsiteX23" fmla="*/ 146614 w 654144"/>
                  <a:gd name="connsiteY23" fmla="*/ 956367 h 958259"/>
                  <a:gd name="connsiteX24" fmla="*/ 110191 w 654144"/>
                  <a:gd name="connsiteY24" fmla="*/ 957984 h 958259"/>
                  <a:gd name="connsiteX25" fmla="*/ 163151 w 654144"/>
                  <a:gd name="connsiteY25" fmla="*/ 924967 h 958259"/>
                  <a:gd name="connsiteX26" fmla="*/ 209876 w 654144"/>
                  <a:gd name="connsiteY26" fmla="*/ 876019 h 958259"/>
                  <a:gd name="connsiteX27" fmla="*/ 290802 w 654144"/>
                  <a:gd name="connsiteY27" fmla="*/ 800173 h 958259"/>
                  <a:gd name="connsiteX28" fmla="*/ 255245 w 654144"/>
                  <a:gd name="connsiteY28" fmla="*/ 790418 h 958259"/>
                  <a:gd name="connsiteX29" fmla="*/ 213340 w 654144"/>
                  <a:gd name="connsiteY29" fmla="*/ 805743 h 958259"/>
                  <a:gd name="connsiteX30" fmla="*/ 121534 w 654144"/>
                  <a:gd name="connsiteY30" fmla="*/ 783809 h 958259"/>
                  <a:gd name="connsiteX31" fmla="*/ 56251 w 654144"/>
                  <a:gd name="connsiteY31" fmla="*/ 713533 h 958259"/>
                  <a:gd name="connsiteX32" fmla="*/ 16884 w 654144"/>
                  <a:gd name="connsiteY32" fmla="*/ 646028 h 958259"/>
                  <a:gd name="connsiteX33" fmla="*/ 6725 w 654144"/>
                  <a:gd name="connsiteY33" fmla="*/ 589057 h 958259"/>
                  <a:gd name="connsiteX34" fmla="*/ 7389 w 654144"/>
                  <a:gd name="connsiteY34" fmla="*/ 508737 h 958259"/>
                  <a:gd name="connsiteX35" fmla="*/ 62686 w 654144"/>
                  <a:gd name="connsiteY35" fmla="*/ 469371 h 958259"/>
                  <a:gd name="connsiteX36" fmla="*/ 122746 w 654144"/>
                  <a:gd name="connsiteY36" fmla="*/ 437076 h 958259"/>
                  <a:gd name="connsiteX37" fmla="*/ 207712 w 654144"/>
                  <a:gd name="connsiteY37" fmla="*/ 346020 h 958259"/>
                  <a:gd name="connsiteX38" fmla="*/ 331784 w 654144"/>
                  <a:gd name="connsiteY38" fmla="*/ 227691 h 958259"/>
                  <a:gd name="connsiteX39" fmla="*/ 416750 w 654144"/>
                  <a:gd name="connsiteY39" fmla="*/ 126419 h 958259"/>
                  <a:gd name="connsiteX40" fmla="*/ 423330 w 654144"/>
                  <a:gd name="connsiteY40" fmla="*/ 142638 h 958259"/>
                  <a:gd name="connsiteX41" fmla="*/ 478714 w 654144"/>
                  <a:gd name="connsiteY41" fmla="*/ 49303 h 958259"/>
                  <a:gd name="connsiteX42" fmla="*/ 431411 w 654144"/>
                  <a:gd name="connsiteY42" fmla="*/ 15940 h 958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654144" h="958259">
                    <a:moveTo>
                      <a:pt x="431411" y="15940"/>
                    </a:moveTo>
                    <a:cubicBezTo>
                      <a:pt x="446881" y="8003"/>
                      <a:pt x="462927" y="-2127"/>
                      <a:pt x="481225" y="95"/>
                    </a:cubicBezTo>
                    <a:cubicBezTo>
                      <a:pt x="501803" y="6156"/>
                      <a:pt x="516608" y="22145"/>
                      <a:pt x="533463" y="34411"/>
                    </a:cubicBezTo>
                    <a:cubicBezTo>
                      <a:pt x="558485" y="54353"/>
                      <a:pt x="586047" y="71872"/>
                      <a:pt x="606654" y="96721"/>
                    </a:cubicBezTo>
                    <a:cubicBezTo>
                      <a:pt x="626799" y="127689"/>
                      <a:pt x="647059" y="160474"/>
                      <a:pt x="653004" y="197589"/>
                    </a:cubicBezTo>
                    <a:cubicBezTo>
                      <a:pt x="656872" y="215483"/>
                      <a:pt x="651706" y="235714"/>
                      <a:pt x="638487" y="248644"/>
                    </a:cubicBezTo>
                    <a:cubicBezTo>
                      <a:pt x="627809" y="262439"/>
                      <a:pt x="608761" y="262699"/>
                      <a:pt x="594936" y="271877"/>
                    </a:cubicBezTo>
                    <a:cubicBezTo>
                      <a:pt x="566018" y="292599"/>
                      <a:pt x="540130" y="317275"/>
                      <a:pt x="510981" y="337824"/>
                    </a:cubicBezTo>
                    <a:cubicBezTo>
                      <a:pt x="502467" y="344317"/>
                      <a:pt x="499523" y="356121"/>
                      <a:pt x="490316" y="361778"/>
                    </a:cubicBezTo>
                    <a:cubicBezTo>
                      <a:pt x="447602" y="373524"/>
                      <a:pt x="415625" y="406772"/>
                      <a:pt x="375306" y="423684"/>
                    </a:cubicBezTo>
                    <a:cubicBezTo>
                      <a:pt x="367225" y="426686"/>
                      <a:pt x="358480" y="426397"/>
                      <a:pt x="350197" y="428331"/>
                    </a:cubicBezTo>
                    <a:cubicBezTo>
                      <a:pt x="313429" y="451708"/>
                      <a:pt x="281566" y="491103"/>
                      <a:pt x="234523" y="491594"/>
                    </a:cubicBezTo>
                    <a:cubicBezTo>
                      <a:pt x="227972" y="503831"/>
                      <a:pt x="216572" y="511854"/>
                      <a:pt x="206038" y="520368"/>
                    </a:cubicBezTo>
                    <a:cubicBezTo>
                      <a:pt x="240036" y="532085"/>
                      <a:pt x="274842" y="541234"/>
                      <a:pt x="309850" y="549489"/>
                    </a:cubicBezTo>
                    <a:cubicBezTo>
                      <a:pt x="340298" y="557512"/>
                      <a:pt x="369274" y="571250"/>
                      <a:pt x="400675" y="575492"/>
                    </a:cubicBezTo>
                    <a:cubicBezTo>
                      <a:pt x="426188" y="578955"/>
                      <a:pt x="446534" y="596214"/>
                      <a:pt x="469796" y="605709"/>
                    </a:cubicBezTo>
                    <a:cubicBezTo>
                      <a:pt x="517070" y="621756"/>
                      <a:pt x="542439" y="667587"/>
                      <a:pt x="568038" y="706837"/>
                    </a:cubicBezTo>
                    <a:cubicBezTo>
                      <a:pt x="581603" y="723201"/>
                      <a:pt x="578572" y="744645"/>
                      <a:pt x="576264" y="764212"/>
                    </a:cubicBezTo>
                    <a:cubicBezTo>
                      <a:pt x="538975" y="765252"/>
                      <a:pt x="499321" y="759595"/>
                      <a:pt x="464313" y="775699"/>
                    </a:cubicBezTo>
                    <a:cubicBezTo>
                      <a:pt x="450142" y="782222"/>
                      <a:pt x="434095" y="786378"/>
                      <a:pt x="422522" y="797431"/>
                    </a:cubicBezTo>
                    <a:cubicBezTo>
                      <a:pt x="407861" y="811631"/>
                      <a:pt x="391497" y="824185"/>
                      <a:pt x="374209" y="834979"/>
                    </a:cubicBezTo>
                    <a:cubicBezTo>
                      <a:pt x="352275" y="842685"/>
                      <a:pt x="329591" y="848168"/>
                      <a:pt x="307801" y="856307"/>
                    </a:cubicBezTo>
                    <a:cubicBezTo>
                      <a:pt x="272764" y="872325"/>
                      <a:pt x="240007" y="892874"/>
                      <a:pt x="209328" y="916136"/>
                    </a:cubicBezTo>
                    <a:cubicBezTo>
                      <a:pt x="188721" y="929873"/>
                      <a:pt x="169962" y="947276"/>
                      <a:pt x="146614" y="956367"/>
                    </a:cubicBezTo>
                    <a:cubicBezTo>
                      <a:pt x="134665" y="959023"/>
                      <a:pt x="122313" y="957637"/>
                      <a:pt x="110191" y="957984"/>
                    </a:cubicBezTo>
                    <a:cubicBezTo>
                      <a:pt x="124304" y="941562"/>
                      <a:pt x="148951" y="941302"/>
                      <a:pt x="163151" y="924967"/>
                    </a:cubicBezTo>
                    <a:cubicBezTo>
                      <a:pt x="179342" y="909238"/>
                      <a:pt x="191723" y="889699"/>
                      <a:pt x="209876" y="876019"/>
                    </a:cubicBezTo>
                    <a:cubicBezTo>
                      <a:pt x="238795" y="852873"/>
                      <a:pt x="265722" y="827389"/>
                      <a:pt x="290802" y="800173"/>
                    </a:cubicBezTo>
                    <a:cubicBezTo>
                      <a:pt x="280701" y="792698"/>
                      <a:pt x="267771" y="788831"/>
                      <a:pt x="255245" y="790418"/>
                    </a:cubicBezTo>
                    <a:cubicBezTo>
                      <a:pt x="241017" y="794834"/>
                      <a:pt x="228953" y="806782"/>
                      <a:pt x="213340" y="805743"/>
                    </a:cubicBezTo>
                    <a:cubicBezTo>
                      <a:pt x="181795" y="805859"/>
                      <a:pt x="147999" y="802309"/>
                      <a:pt x="121534" y="783809"/>
                    </a:cubicBezTo>
                    <a:cubicBezTo>
                      <a:pt x="97579" y="762625"/>
                      <a:pt x="73163" y="741095"/>
                      <a:pt x="56251" y="713533"/>
                    </a:cubicBezTo>
                    <a:cubicBezTo>
                      <a:pt x="42773" y="691310"/>
                      <a:pt x="26322" y="670444"/>
                      <a:pt x="16884" y="646028"/>
                    </a:cubicBezTo>
                    <a:cubicBezTo>
                      <a:pt x="10073" y="627730"/>
                      <a:pt x="12757" y="607470"/>
                      <a:pt x="6725" y="589057"/>
                    </a:cubicBezTo>
                    <a:cubicBezTo>
                      <a:pt x="-6550" y="564150"/>
                      <a:pt x="3637" y="534683"/>
                      <a:pt x="7389" y="508737"/>
                    </a:cubicBezTo>
                    <a:cubicBezTo>
                      <a:pt x="23436" y="492921"/>
                      <a:pt x="44360" y="482416"/>
                      <a:pt x="62686" y="469371"/>
                    </a:cubicBezTo>
                    <a:cubicBezTo>
                      <a:pt x="81908" y="456932"/>
                      <a:pt x="106151" y="453873"/>
                      <a:pt x="122746" y="437076"/>
                    </a:cubicBezTo>
                    <a:cubicBezTo>
                      <a:pt x="154031" y="409629"/>
                      <a:pt x="181708" y="378431"/>
                      <a:pt x="207712" y="346020"/>
                    </a:cubicBezTo>
                    <a:cubicBezTo>
                      <a:pt x="243961" y="301257"/>
                      <a:pt x="294294" y="271184"/>
                      <a:pt x="331784" y="227691"/>
                    </a:cubicBezTo>
                    <a:cubicBezTo>
                      <a:pt x="360616" y="194357"/>
                      <a:pt x="389996" y="161456"/>
                      <a:pt x="416750" y="126419"/>
                    </a:cubicBezTo>
                    <a:cubicBezTo>
                      <a:pt x="418886" y="131845"/>
                      <a:pt x="421079" y="137242"/>
                      <a:pt x="423330" y="142638"/>
                    </a:cubicBezTo>
                    <a:cubicBezTo>
                      <a:pt x="442754" y="111988"/>
                      <a:pt x="470200" y="85783"/>
                      <a:pt x="478714" y="49303"/>
                    </a:cubicBezTo>
                    <a:cubicBezTo>
                      <a:pt x="463764" y="37008"/>
                      <a:pt x="447747" y="26214"/>
                      <a:pt x="431411" y="15940"/>
                    </a:cubicBezTo>
                    <a:close/>
                  </a:path>
                </a:pathLst>
              </a:custGeom>
              <a:grpFill/>
              <a:ln w="288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8" name="任意多边形: 形状 37">
                <a:extLst>
                  <a:ext uri="{FF2B5EF4-FFF2-40B4-BE49-F238E27FC236}">
                    <a16:creationId xmlns:a16="http://schemas.microsoft.com/office/drawing/2014/main" id="{708D7814-F28F-6A59-7197-CBFFDFE090BF}"/>
                  </a:ext>
                </a:extLst>
              </p:cNvPr>
              <p:cNvSpPr/>
              <p:nvPr/>
            </p:nvSpPr>
            <p:spPr>
              <a:xfrm>
                <a:off x="6052857" y="722757"/>
                <a:ext cx="460530" cy="333630"/>
              </a:xfrm>
              <a:custGeom>
                <a:avLst/>
                <a:gdLst>
                  <a:gd name="connsiteX0" fmla="*/ 399444 w 460530"/>
                  <a:gd name="connsiteY0" fmla="*/ 29374 h 333630"/>
                  <a:gd name="connsiteX1" fmla="*/ 454684 w 460530"/>
                  <a:gd name="connsiteY1" fmla="*/ -150 h 333630"/>
                  <a:gd name="connsiteX2" fmla="*/ 460716 w 460530"/>
                  <a:gd name="connsiteY2" fmla="*/ 10730 h 333630"/>
                  <a:gd name="connsiteX3" fmla="*/ 394422 w 460530"/>
                  <a:gd name="connsiteY3" fmla="*/ 52001 h 333630"/>
                  <a:gd name="connsiteX4" fmla="*/ 383600 w 460530"/>
                  <a:gd name="connsiteY4" fmla="*/ 86085 h 333630"/>
                  <a:gd name="connsiteX5" fmla="*/ 452894 w 460530"/>
                  <a:gd name="connsiteY5" fmla="*/ 51308 h 333630"/>
                  <a:gd name="connsiteX6" fmla="*/ 400858 w 460530"/>
                  <a:gd name="connsiteY6" fmla="*/ 92839 h 333630"/>
                  <a:gd name="connsiteX7" fmla="*/ 394827 w 460530"/>
                  <a:gd name="connsiteY7" fmla="*/ 128251 h 333630"/>
                  <a:gd name="connsiteX8" fmla="*/ 382128 w 460530"/>
                  <a:gd name="connsiteY8" fmla="*/ 162855 h 333630"/>
                  <a:gd name="connsiteX9" fmla="*/ 394394 w 460530"/>
                  <a:gd name="connsiteY9" fmla="*/ 188397 h 333630"/>
                  <a:gd name="connsiteX10" fmla="*/ 323281 w 460530"/>
                  <a:gd name="connsiteY10" fmla="*/ 231890 h 333630"/>
                  <a:gd name="connsiteX11" fmla="*/ 310265 w 460530"/>
                  <a:gd name="connsiteY11" fmla="*/ 259308 h 333630"/>
                  <a:gd name="connsiteX12" fmla="*/ 222990 w 460530"/>
                  <a:gd name="connsiteY12" fmla="*/ 304706 h 333630"/>
                  <a:gd name="connsiteX13" fmla="*/ 202758 w 460530"/>
                  <a:gd name="connsiteY13" fmla="*/ 333480 h 333630"/>
                  <a:gd name="connsiteX14" fmla="*/ 99639 w 460530"/>
                  <a:gd name="connsiteY14" fmla="*/ 242395 h 333630"/>
                  <a:gd name="connsiteX15" fmla="*/ 37530 w 460530"/>
                  <a:gd name="connsiteY15" fmla="*/ 152090 h 333630"/>
                  <a:gd name="connsiteX16" fmla="*/ 185 w 460530"/>
                  <a:gd name="connsiteY16" fmla="*/ 103748 h 333630"/>
                  <a:gd name="connsiteX17" fmla="*/ 64688 w 460530"/>
                  <a:gd name="connsiteY17" fmla="*/ 147443 h 333630"/>
                  <a:gd name="connsiteX18" fmla="*/ 148009 w 460530"/>
                  <a:gd name="connsiteY18" fmla="*/ 115091 h 333630"/>
                  <a:gd name="connsiteX19" fmla="*/ 234649 w 460530"/>
                  <a:gd name="connsiteY19" fmla="*/ 73935 h 333630"/>
                  <a:gd name="connsiteX20" fmla="*/ 324147 w 460530"/>
                  <a:gd name="connsiteY20" fmla="*/ 56243 h 333630"/>
                  <a:gd name="connsiteX21" fmla="*/ 399444 w 460530"/>
                  <a:gd name="connsiteY21" fmla="*/ 29374 h 3336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460530" h="333630">
                    <a:moveTo>
                      <a:pt x="399444" y="29374"/>
                    </a:moveTo>
                    <a:cubicBezTo>
                      <a:pt x="416386" y="16964"/>
                      <a:pt x="435636" y="8508"/>
                      <a:pt x="454684" y="-150"/>
                    </a:cubicBezTo>
                    <a:cubicBezTo>
                      <a:pt x="456675" y="3486"/>
                      <a:pt x="458695" y="7094"/>
                      <a:pt x="460716" y="10730"/>
                    </a:cubicBezTo>
                    <a:cubicBezTo>
                      <a:pt x="437771" y="22996"/>
                      <a:pt x="414914" y="35839"/>
                      <a:pt x="394422" y="52001"/>
                    </a:cubicBezTo>
                    <a:cubicBezTo>
                      <a:pt x="384263" y="59967"/>
                      <a:pt x="386370" y="74570"/>
                      <a:pt x="383600" y="86085"/>
                    </a:cubicBezTo>
                    <a:cubicBezTo>
                      <a:pt x="405967" y="73127"/>
                      <a:pt x="428622" y="60399"/>
                      <a:pt x="452894" y="51308"/>
                    </a:cubicBezTo>
                    <a:cubicBezTo>
                      <a:pt x="440311" y="70530"/>
                      <a:pt x="422100" y="84383"/>
                      <a:pt x="400858" y="92839"/>
                    </a:cubicBezTo>
                    <a:cubicBezTo>
                      <a:pt x="398982" y="104672"/>
                      <a:pt x="397107" y="116476"/>
                      <a:pt x="394827" y="128251"/>
                    </a:cubicBezTo>
                    <a:cubicBezTo>
                      <a:pt x="392287" y="140430"/>
                      <a:pt x="383513" y="150272"/>
                      <a:pt x="382128" y="162855"/>
                    </a:cubicBezTo>
                    <a:cubicBezTo>
                      <a:pt x="385331" y="171744"/>
                      <a:pt x="390382" y="179796"/>
                      <a:pt x="394394" y="188397"/>
                    </a:cubicBezTo>
                    <a:cubicBezTo>
                      <a:pt x="371363" y="204039"/>
                      <a:pt x="345619" y="215295"/>
                      <a:pt x="323281" y="231890"/>
                    </a:cubicBezTo>
                    <a:cubicBezTo>
                      <a:pt x="315431" y="239019"/>
                      <a:pt x="316556" y="251198"/>
                      <a:pt x="310265" y="259308"/>
                    </a:cubicBezTo>
                    <a:cubicBezTo>
                      <a:pt x="285271" y="281559"/>
                      <a:pt x="251879" y="289179"/>
                      <a:pt x="222990" y="304706"/>
                    </a:cubicBezTo>
                    <a:cubicBezTo>
                      <a:pt x="211820" y="310334"/>
                      <a:pt x="208675" y="323465"/>
                      <a:pt x="202758" y="333480"/>
                    </a:cubicBezTo>
                    <a:cubicBezTo>
                      <a:pt x="157447" y="318905"/>
                      <a:pt x="122843" y="282800"/>
                      <a:pt x="99639" y="242395"/>
                    </a:cubicBezTo>
                    <a:cubicBezTo>
                      <a:pt x="79032" y="212236"/>
                      <a:pt x="62033" y="179421"/>
                      <a:pt x="37530" y="152090"/>
                    </a:cubicBezTo>
                    <a:cubicBezTo>
                      <a:pt x="25351" y="135755"/>
                      <a:pt x="11325" y="120805"/>
                      <a:pt x="185" y="103748"/>
                    </a:cubicBezTo>
                    <a:cubicBezTo>
                      <a:pt x="22783" y="116620"/>
                      <a:pt x="41542" y="135524"/>
                      <a:pt x="64688" y="147443"/>
                    </a:cubicBezTo>
                    <a:cubicBezTo>
                      <a:pt x="96926" y="162826"/>
                      <a:pt x="123709" y="131281"/>
                      <a:pt x="148009" y="115091"/>
                    </a:cubicBezTo>
                    <a:cubicBezTo>
                      <a:pt x="178515" y="104527"/>
                      <a:pt x="201171" y="76100"/>
                      <a:pt x="234649" y="73935"/>
                    </a:cubicBezTo>
                    <a:cubicBezTo>
                      <a:pt x="265069" y="71078"/>
                      <a:pt x="294102" y="61236"/>
                      <a:pt x="324147" y="56243"/>
                    </a:cubicBezTo>
                    <a:cubicBezTo>
                      <a:pt x="350843" y="52030"/>
                      <a:pt x="373902" y="37167"/>
                      <a:pt x="399444" y="29374"/>
                    </a:cubicBezTo>
                    <a:close/>
                  </a:path>
                </a:pathLst>
              </a:custGeom>
              <a:grpFill/>
              <a:ln w="288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33" name="图形 2">
              <a:extLst>
                <a:ext uri="{FF2B5EF4-FFF2-40B4-BE49-F238E27FC236}">
                  <a16:creationId xmlns:a16="http://schemas.microsoft.com/office/drawing/2014/main" id="{529700F0-64B6-2AC3-486E-44464C98B2C8}"/>
                </a:ext>
              </a:extLst>
            </p:cNvPr>
            <p:cNvGrpSpPr/>
            <p:nvPr/>
          </p:nvGrpSpPr>
          <p:grpSpPr>
            <a:xfrm>
              <a:off x="5660958" y="3626905"/>
              <a:ext cx="1426002" cy="1754453"/>
              <a:chOff x="7533253" y="442551"/>
              <a:chExt cx="960218" cy="1181385"/>
            </a:xfrm>
            <a:blipFill dpi="0" rotWithShape="1"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rightnessContrast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100000" sy="100000" flip="none" algn="ctr"/>
            </a:blipFill>
            <a:scene3d>
              <a:camera prst="orthographicFront">
                <a:rot lat="0" lon="0" rev="0"/>
              </a:camera>
              <a:lightRig rig="threePt" dir="t"/>
            </a:scene3d>
          </p:grpSpPr>
          <p:sp>
            <p:nvSpPr>
              <p:cNvPr id="34" name="任意多边形: 形状 33">
                <a:extLst>
                  <a:ext uri="{FF2B5EF4-FFF2-40B4-BE49-F238E27FC236}">
                    <a16:creationId xmlns:a16="http://schemas.microsoft.com/office/drawing/2014/main" id="{13A44DEB-7D05-F6AE-1256-C3C3144A9E36}"/>
                  </a:ext>
                </a:extLst>
              </p:cNvPr>
              <p:cNvSpPr/>
              <p:nvPr/>
            </p:nvSpPr>
            <p:spPr>
              <a:xfrm flipV="1">
                <a:off x="7624165" y="442551"/>
                <a:ext cx="825190" cy="1016707"/>
              </a:xfrm>
              <a:custGeom>
                <a:avLst/>
                <a:gdLst>
                  <a:gd name="connsiteX0" fmla="*/ 574680 w 825190"/>
                  <a:gd name="connsiteY0" fmla="*/ 1009862 h 1016707"/>
                  <a:gd name="connsiteX1" fmla="*/ 555122 w 825190"/>
                  <a:gd name="connsiteY1" fmla="*/ 969895 h 1016707"/>
                  <a:gd name="connsiteX2" fmla="*/ 540666 w 825190"/>
                  <a:gd name="connsiteY2" fmla="*/ 954588 h 1016707"/>
                  <a:gd name="connsiteX3" fmla="*/ 528761 w 825190"/>
                  <a:gd name="connsiteY3" fmla="*/ 921424 h 1016707"/>
                  <a:gd name="connsiteX4" fmla="*/ 497297 w 825190"/>
                  <a:gd name="connsiteY4" fmla="*/ 841490 h 1016707"/>
                  <a:gd name="connsiteX5" fmla="*/ 465834 w 825190"/>
                  <a:gd name="connsiteY5" fmla="*/ 787917 h 1016707"/>
                  <a:gd name="connsiteX6" fmla="*/ 448827 w 825190"/>
                  <a:gd name="connsiteY6" fmla="*/ 806625 h 1016707"/>
                  <a:gd name="connsiteX7" fmla="*/ 413962 w 825190"/>
                  <a:gd name="connsiteY7" fmla="*/ 827884 h 1016707"/>
                  <a:gd name="connsiteX8" fmla="*/ 337429 w 825190"/>
                  <a:gd name="connsiteY8" fmla="*/ 881457 h 1016707"/>
                  <a:gd name="connsiteX9" fmla="*/ 296612 w 825190"/>
                  <a:gd name="connsiteY9" fmla="*/ 895063 h 1016707"/>
                  <a:gd name="connsiteX10" fmla="*/ 220930 w 825190"/>
                  <a:gd name="connsiteY10" fmla="*/ 780264 h 1016707"/>
                  <a:gd name="connsiteX11" fmla="*/ 233685 w 825190"/>
                  <a:gd name="connsiteY11" fmla="*/ 701180 h 1016707"/>
                  <a:gd name="connsiteX12" fmla="*/ 282156 w 825190"/>
                  <a:gd name="connsiteY12" fmla="*/ 655261 h 1016707"/>
                  <a:gd name="connsiteX13" fmla="*/ 307667 w 825190"/>
                  <a:gd name="connsiteY13" fmla="*/ 632301 h 1016707"/>
                  <a:gd name="connsiteX14" fmla="*/ 254944 w 825190"/>
                  <a:gd name="connsiteY14" fmla="*/ 596586 h 1016707"/>
                  <a:gd name="connsiteX15" fmla="*/ 171609 w 825190"/>
                  <a:gd name="connsiteY15" fmla="*/ 501345 h 1016707"/>
                  <a:gd name="connsiteX16" fmla="*/ 151200 w 825190"/>
                  <a:gd name="connsiteY16" fmla="*/ 497094 h 1016707"/>
                  <a:gd name="connsiteX17" fmla="*/ 107832 w 825190"/>
                  <a:gd name="connsiteY17" fmla="*/ 514951 h 1016707"/>
                  <a:gd name="connsiteX18" fmla="*/ 32149 w 825190"/>
                  <a:gd name="connsiteY18" fmla="*/ 505597 h 1016707"/>
                  <a:gd name="connsiteX19" fmla="*/ 25346 w 825190"/>
                  <a:gd name="connsiteY19" fmla="*/ 436718 h 1016707"/>
                  <a:gd name="connsiteX20" fmla="*/ 31299 w 825190"/>
                  <a:gd name="connsiteY20" fmla="*/ 390798 h 1016707"/>
                  <a:gd name="connsiteX21" fmla="*/ 50857 w 825190"/>
                  <a:gd name="connsiteY21" fmla="*/ 390798 h 1016707"/>
                  <a:gd name="connsiteX22" fmla="*/ 101029 w 825190"/>
                  <a:gd name="connsiteY22" fmla="*/ 396751 h 1016707"/>
                  <a:gd name="connsiteX23" fmla="*/ 171609 w 825190"/>
                  <a:gd name="connsiteY23" fmla="*/ 435867 h 1016707"/>
                  <a:gd name="connsiteX24" fmla="*/ 234535 w 825190"/>
                  <a:gd name="connsiteY24" fmla="*/ 434167 h 1016707"/>
                  <a:gd name="connsiteX25" fmla="*/ 371444 w 825190"/>
                  <a:gd name="connsiteY25" fmla="*/ 460528 h 1016707"/>
                  <a:gd name="connsiteX26" fmla="*/ 410560 w 825190"/>
                  <a:gd name="connsiteY26" fmla="*/ 476685 h 1016707"/>
                  <a:gd name="connsiteX27" fmla="*/ 454779 w 825190"/>
                  <a:gd name="connsiteY27" fmla="*/ 496243 h 1016707"/>
                  <a:gd name="connsiteX28" fmla="*/ 518556 w 825190"/>
                  <a:gd name="connsiteY28" fmla="*/ 526856 h 1016707"/>
                  <a:gd name="connsiteX29" fmla="*/ 546618 w 825190"/>
                  <a:gd name="connsiteY29" fmla="*/ 531958 h 1016707"/>
                  <a:gd name="connsiteX30" fmla="*/ 493896 w 825190"/>
                  <a:gd name="connsiteY30" fmla="*/ 469882 h 1016707"/>
                  <a:gd name="connsiteX31" fmla="*/ 425017 w 825190"/>
                  <a:gd name="connsiteY31" fmla="*/ 423112 h 1016707"/>
                  <a:gd name="connsiteX32" fmla="*/ 344232 w 825190"/>
                  <a:gd name="connsiteY32" fmla="*/ 424813 h 1016707"/>
                  <a:gd name="connsiteX33" fmla="*/ 340831 w 825190"/>
                  <a:gd name="connsiteY33" fmla="*/ 370390 h 1016707"/>
                  <a:gd name="connsiteX34" fmla="*/ 349334 w 825190"/>
                  <a:gd name="connsiteY34" fmla="*/ 202018 h 1016707"/>
                  <a:gd name="connsiteX35" fmla="*/ 361239 w 825190"/>
                  <a:gd name="connsiteY35" fmla="*/ 52354 h 1016707"/>
                  <a:gd name="connsiteX36" fmla="*/ 416513 w 825190"/>
                  <a:gd name="connsiteY36" fmla="*/ 49803 h 1016707"/>
                  <a:gd name="connsiteX37" fmla="*/ 445425 w 825190"/>
                  <a:gd name="connsiteY37" fmla="*/ 68511 h 1016707"/>
                  <a:gd name="connsiteX38" fmla="*/ 439473 w 825190"/>
                  <a:gd name="connsiteY38" fmla="*/ 153547 h 1016707"/>
                  <a:gd name="connsiteX39" fmla="*/ 460732 w 825190"/>
                  <a:gd name="connsiteY39" fmla="*/ 295558 h 1016707"/>
                  <a:gd name="connsiteX40" fmla="*/ 483691 w 825190"/>
                  <a:gd name="connsiteY40" fmla="*/ 244536 h 1016707"/>
                  <a:gd name="connsiteX41" fmla="*/ 484542 w 825190"/>
                  <a:gd name="connsiteY41" fmla="*/ 168854 h 1016707"/>
                  <a:gd name="connsiteX42" fmla="*/ 510903 w 825190"/>
                  <a:gd name="connsiteY42" fmla="*/ 152697 h 1016707"/>
                  <a:gd name="connsiteX43" fmla="*/ 494746 w 825190"/>
                  <a:gd name="connsiteY43" fmla="*/ 122934 h 1016707"/>
                  <a:gd name="connsiteX44" fmla="*/ 487943 w 825190"/>
                  <a:gd name="connsiteY44" fmla="*/ 32796 h 1016707"/>
                  <a:gd name="connsiteX45" fmla="*/ 579782 w 825190"/>
                  <a:gd name="connsiteY45" fmla="*/ 482 h 1016707"/>
                  <a:gd name="connsiteX46" fmla="*/ 634206 w 825190"/>
                  <a:gd name="connsiteY46" fmla="*/ 66810 h 1016707"/>
                  <a:gd name="connsiteX47" fmla="*/ 646961 w 825190"/>
                  <a:gd name="connsiteY47" fmla="*/ 98274 h 1016707"/>
                  <a:gd name="connsiteX48" fmla="*/ 651213 w 825190"/>
                  <a:gd name="connsiteY48" fmla="*/ 123785 h 1016707"/>
                  <a:gd name="connsiteX49" fmla="*/ 658016 w 825190"/>
                  <a:gd name="connsiteY49" fmla="*/ 149296 h 1016707"/>
                  <a:gd name="connsiteX50" fmla="*/ 663968 w 825190"/>
                  <a:gd name="connsiteY50" fmla="*/ 173106 h 1016707"/>
                  <a:gd name="connsiteX51" fmla="*/ 666519 w 825190"/>
                  <a:gd name="connsiteY51" fmla="*/ 204569 h 1016707"/>
                  <a:gd name="connsiteX52" fmla="*/ 677574 w 825190"/>
                  <a:gd name="connsiteY52" fmla="*/ 247087 h 1016707"/>
                  <a:gd name="connsiteX53" fmla="*/ 712439 w 825190"/>
                  <a:gd name="connsiteY53" fmla="*/ 367839 h 1016707"/>
                  <a:gd name="connsiteX54" fmla="*/ 712439 w 825190"/>
                  <a:gd name="connsiteY54" fmla="*/ 546415 h 1016707"/>
                  <a:gd name="connsiteX55" fmla="*/ 595939 w 825190"/>
                  <a:gd name="connsiteY55" fmla="*/ 565123 h 1016707"/>
                  <a:gd name="connsiteX56" fmla="*/ 587436 w 825190"/>
                  <a:gd name="connsiteY56" fmla="*/ 568524 h 1016707"/>
                  <a:gd name="connsiteX57" fmla="*/ 595089 w 825190"/>
                  <a:gd name="connsiteY57" fmla="*/ 604239 h 1016707"/>
                  <a:gd name="connsiteX58" fmla="*/ 612096 w 825190"/>
                  <a:gd name="connsiteY58" fmla="*/ 639104 h 1016707"/>
                  <a:gd name="connsiteX59" fmla="*/ 627403 w 825190"/>
                  <a:gd name="connsiteY59" fmla="*/ 643356 h 1016707"/>
                  <a:gd name="connsiteX60" fmla="*/ 634206 w 825190"/>
                  <a:gd name="connsiteY60" fmla="*/ 639104 h 1016707"/>
                  <a:gd name="connsiteX61" fmla="*/ 642709 w 825190"/>
                  <a:gd name="connsiteY61" fmla="*/ 652710 h 1016707"/>
                  <a:gd name="connsiteX62" fmla="*/ 652913 w 825190"/>
                  <a:gd name="connsiteY62" fmla="*/ 659513 h 1016707"/>
                  <a:gd name="connsiteX63" fmla="*/ 677574 w 825190"/>
                  <a:gd name="connsiteY63" fmla="*/ 659513 h 1016707"/>
                  <a:gd name="connsiteX64" fmla="*/ 724344 w 825190"/>
                  <a:gd name="connsiteY64" fmla="*/ 660363 h 1016707"/>
                  <a:gd name="connsiteX65" fmla="*/ 788121 w 825190"/>
                  <a:gd name="connsiteY65" fmla="*/ 676520 h 1016707"/>
                  <a:gd name="connsiteX66" fmla="*/ 805979 w 825190"/>
                  <a:gd name="connsiteY66" fmla="*/ 693527 h 1016707"/>
                  <a:gd name="connsiteX67" fmla="*/ 814482 w 825190"/>
                  <a:gd name="connsiteY67" fmla="*/ 705432 h 1016707"/>
                  <a:gd name="connsiteX68" fmla="*/ 806829 w 825190"/>
                  <a:gd name="connsiteY68" fmla="*/ 726691 h 1016707"/>
                  <a:gd name="connsiteX69" fmla="*/ 727745 w 825190"/>
                  <a:gd name="connsiteY69" fmla="*/ 736045 h 1016707"/>
                  <a:gd name="connsiteX70" fmla="*/ 672472 w 825190"/>
                  <a:gd name="connsiteY70" fmla="*/ 736045 h 1016707"/>
                  <a:gd name="connsiteX71" fmla="*/ 699683 w 825190"/>
                  <a:gd name="connsiteY71" fmla="*/ 770060 h 1016707"/>
                  <a:gd name="connsiteX72" fmla="*/ 730296 w 825190"/>
                  <a:gd name="connsiteY72" fmla="*/ 853395 h 1016707"/>
                  <a:gd name="connsiteX73" fmla="*/ 658866 w 825190"/>
                  <a:gd name="connsiteY73" fmla="*/ 986052 h 1016707"/>
                  <a:gd name="connsiteX74" fmla="*/ 574680 w 825190"/>
                  <a:gd name="connsiteY74" fmla="*/ 1009862 h 1016707"/>
                  <a:gd name="connsiteX75" fmla="*/ 571279 w 825190"/>
                  <a:gd name="connsiteY75" fmla="*/ 719038 h 1016707"/>
                  <a:gd name="connsiteX76" fmla="*/ 516005 w 825190"/>
                  <a:gd name="connsiteY76" fmla="*/ 698629 h 1016707"/>
                  <a:gd name="connsiteX77" fmla="*/ 444575 w 825190"/>
                  <a:gd name="connsiteY77" fmla="*/ 682472 h 1016707"/>
                  <a:gd name="connsiteX78" fmla="*/ 453929 w 825190"/>
                  <a:gd name="connsiteY78" fmla="*/ 698629 h 1016707"/>
                  <a:gd name="connsiteX79" fmla="*/ 541516 w 825190"/>
                  <a:gd name="connsiteY79" fmla="*/ 722439 h 1016707"/>
                  <a:gd name="connsiteX80" fmla="*/ 571279 w 825190"/>
                  <a:gd name="connsiteY80" fmla="*/ 719038 h 1016707"/>
                  <a:gd name="connsiteX81" fmla="*/ 690329 w 825190"/>
                  <a:gd name="connsiteY81" fmla="*/ 710534 h 1016707"/>
                  <a:gd name="connsiteX82" fmla="*/ 680975 w 825190"/>
                  <a:gd name="connsiteY82" fmla="*/ 702031 h 1016707"/>
                  <a:gd name="connsiteX83" fmla="*/ 677574 w 825190"/>
                  <a:gd name="connsiteY83" fmla="*/ 710534 h 1016707"/>
                  <a:gd name="connsiteX84" fmla="*/ 686928 w 825190"/>
                  <a:gd name="connsiteY84" fmla="*/ 719038 h 1016707"/>
                  <a:gd name="connsiteX85" fmla="*/ 690329 w 825190"/>
                  <a:gd name="connsiteY85" fmla="*/ 710534 h 1016707"/>
                  <a:gd name="connsiteX86" fmla="*/ 647811 w 825190"/>
                  <a:gd name="connsiteY86" fmla="*/ 693527 h 1016707"/>
                  <a:gd name="connsiteX87" fmla="*/ 622300 w 825190"/>
                  <a:gd name="connsiteY87" fmla="*/ 685874 h 1016707"/>
                  <a:gd name="connsiteX88" fmla="*/ 626552 w 825190"/>
                  <a:gd name="connsiteY88" fmla="*/ 693527 h 1016707"/>
                  <a:gd name="connsiteX89" fmla="*/ 647811 w 825190"/>
                  <a:gd name="connsiteY89" fmla="*/ 693527 h 1016707"/>
                  <a:gd name="connsiteX90" fmla="*/ 616348 w 825190"/>
                  <a:gd name="connsiteY90" fmla="*/ 336375 h 1016707"/>
                  <a:gd name="connsiteX91" fmla="*/ 622300 w 825190"/>
                  <a:gd name="connsiteY91" fmla="*/ 157799 h 1016707"/>
                  <a:gd name="connsiteX92" fmla="*/ 630804 w 825190"/>
                  <a:gd name="connsiteY92" fmla="*/ 156949 h 1016707"/>
                  <a:gd name="connsiteX93" fmla="*/ 618049 w 825190"/>
                  <a:gd name="connsiteY93" fmla="*/ 137391 h 1016707"/>
                  <a:gd name="connsiteX94" fmla="*/ 613797 w 825190"/>
                  <a:gd name="connsiteY94" fmla="*/ 98274 h 1016707"/>
                  <a:gd name="connsiteX95" fmla="*/ 616348 w 825190"/>
                  <a:gd name="connsiteY95" fmla="*/ 112730 h 1016707"/>
                  <a:gd name="connsiteX96" fmla="*/ 620600 w 825190"/>
                  <a:gd name="connsiteY96" fmla="*/ 120383 h 1016707"/>
                  <a:gd name="connsiteX97" fmla="*/ 617198 w 825190"/>
                  <a:gd name="connsiteY97" fmla="*/ 86369 h 1016707"/>
                  <a:gd name="connsiteX98" fmla="*/ 540666 w 825190"/>
                  <a:gd name="connsiteY98" fmla="*/ 121234 h 1016707"/>
                  <a:gd name="connsiteX99" fmla="*/ 572129 w 825190"/>
                  <a:gd name="connsiteY99" fmla="*/ 152697 h 1016707"/>
                  <a:gd name="connsiteX100" fmla="*/ 553421 w 825190"/>
                  <a:gd name="connsiteY100" fmla="*/ 199467 h 1016707"/>
                  <a:gd name="connsiteX101" fmla="*/ 503250 w 825190"/>
                  <a:gd name="connsiteY101" fmla="*/ 236032 h 1016707"/>
                  <a:gd name="connsiteX102" fmla="*/ 552571 w 825190"/>
                  <a:gd name="connsiteY102" fmla="*/ 266646 h 1016707"/>
                  <a:gd name="connsiteX103" fmla="*/ 601041 w 825190"/>
                  <a:gd name="connsiteY103" fmla="*/ 307463 h 1016707"/>
                  <a:gd name="connsiteX104" fmla="*/ 513454 w 825190"/>
                  <a:gd name="connsiteY104" fmla="*/ 341477 h 1016707"/>
                  <a:gd name="connsiteX105" fmla="*/ 470936 w 825190"/>
                  <a:gd name="connsiteY105" fmla="*/ 343178 h 1016707"/>
                  <a:gd name="connsiteX106" fmla="*/ 604443 w 825190"/>
                  <a:gd name="connsiteY106" fmla="*/ 530258 h 1016707"/>
                  <a:gd name="connsiteX107" fmla="*/ 616348 w 825190"/>
                  <a:gd name="connsiteY107" fmla="*/ 336375 h 1016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</a:cxnLst>
                <a:rect l="l" t="t" r="r" b="b"/>
                <a:pathLst>
                  <a:path w="825190" h="1016707">
                    <a:moveTo>
                      <a:pt x="574680" y="1009862"/>
                    </a:moveTo>
                    <a:cubicBezTo>
                      <a:pt x="566177" y="1003909"/>
                      <a:pt x="558523" y="988603"/>
                      <a:pt x="555122" y="969895"/>
                    </a:cubicBezTo>
                    <a:cubicBezTo>
                      <a:pt x="553421" y="965643"/>
                      <a:pt x="547469" y="957990"/>
                      <a:pt x="540666" y="954588"/>
                    </a:cubicBezTo>
                    <a:cubicBezTo>
                      <a:pt x="533863" y="951187"/>
                      <a:pt x="528761" y="935880"/>
                      <a:pt x="528761" y="921424"/>
                    </a:cubicBezTo>
                    <a:cubicBezTo>
                      <a:pt x="528761" y="906118"/>
                      <a:pt x="515155" y="872103"/>
                      <a:pt x="497297" y="841490"/>
                    </a:cubicBezTo>
                    <a:lnTo>
                      <a:pt x="465834" y="787917"/>
                    </a:lnTo>
                    <a:lnTo>
                      <a:pt x="448827" y="806625"/>
                    </a:lnTo>
                    <a:cubicBezTo>
                      <a:pt x="438622" y="816830"/>
                      <a:pt x="423316" y="826184"/>
                      <a:pt x="413962" y="827884"/>
                    </a:cubicBezTo>
                    <a:cubicBezTo>
                      <a:pt x="391002" y="832136"/>
                      <a:pt x="332327" y="872103"/>
                      <a:pt x="337429" y="881457"/>
                    </a:cubicBezTo>
                    <a:cubicBezTo>
                      <a:pt x="342531" y="889110"/>
                      <a:pt x="317021" y="897614"/>
                      <a:pt x="296612" y="895063"/>
                    </a:cubicBezTo>
                    <a:cubicBezTo>
                      <a:pt x="268550" y="889961"/>
                      <a:pt x="231134" y="832986"/>
                      <a:pt x="220930" y="780264"/>
                    </a:cubicBezTo>
                    <a:cubicBezTo>
                      <a:pt x="211576" y="731793"/>
                      <a:pt x="212426" y="728392"/>
                      <a:pt x="233685" y="701180"/>
                    </a:cubicBezTo>
                    <a:cubicBezTo>
                      <a:pt x="245590" y="685024"/>
                      <a:pt x="267700" y="664615"/>
                      <a:pt x="282156" y="655261"/>
                    </a:cubicBezTo>
                    <a:cubicBezTo>
                      <a:pt x="295762" y="645907"/>
                      <a:pt x="307667" y="635703"/>
                      <a:pt x="307667" y="632301"/>
                    </a:cubicBezTo>
                    <a:cubicBezTo>
                      <a:pt x="307667" y="629750"/>
                      <a:pt x="283856" y="613593"/>
                      <a:pt x="254944" y="596586"/>
                    </a:cubicBezTo>
                    <a:cubicBezTo>
                      <a:pt x="203922" y="568524"/>
                      <a:pt x="171609" y="531108"/>
                      <a:pt x="171609" y="501345"/>
                    </a:cubicBezTo>
                    <a:cubicBezTo>
                      <a:pt x="171609" y="488590"/>
                      <a:pt x="158003" y="485188"/>
                      <a:pt x="151200" y="497094"/>
                    </a:cubicBezTo>
                    <a:cubicBezTo>
                      <a:pt x="148649" y="500495"/>
                      <a:pt x="129091" y="508999"/>
                      <a:pt x="107832" y="514951"/>
                    </a:cubicBezTo>
                    <a:cubicBezTo>
                      <a:pt x="72116" y="525156"/>
                      <a:pt x="66164" y="524305"/>
                      <a:pt x="32149" y="505597"/>
                    </a:cubicBezTo>
                    <a:cubicBezTo>
                      <a:pt x="-8668" y="484338"/>
                      <a:pt x="-10369" y="474984"/>
                      <a:pt x="25346" y="436718"/>
                    </a:cubicBezTo>
                    <a:cubicBezTo>
                      <a:pt x="45755" y="414608"/>
                      <a:pt x="45755" y="412908"/>
                      <a:pt x="31299" y="390798"/>
                    </a:cubicBezTo>
                    <a:cubicBezTo>
                      <a:pt x="16843" y="368689"/>
                      <a:pt x="23646" y="368689"/>
                      <a:pt x="50857" y="390798"/>
                    </a:cubicBezTo>
                    <a:cubicBezTo>
                      <a:pt x="57660" y="395050"/>
                      <a:pt x="79770" y="398452"/>
                      <a:pt x="101029" y="396751"/>
                    </a:cubicBezTo>
                    <a:cubicBezTo>
                      <a:pt x="140145" y="394200"/>
                      <a:pt x="171609" y="411207"/>
                      <a:pt x="171609" y="435867"/>
                    </a:cubicBezTo>
                    <a:cubicBezTo>
                      <a:pt x="171609" y="449473"/>
                      <a:pt x="174160" y="449473"/>
                      <a:pt x="234535" y="434167"/>
                    </a:cubicBezTo>
                    <a:cubicBezTo>
                      <a:pt x="291510" y="418860"/>
                      <a:pt x="318721" y="424813"/>
                      <a:pt x="371444" y="460528"/>
                    </a:cubicBezTo>
                    <a:cubicBezTo>
                      <a:pt x="388451" y="471583"/>
                      <a:pt x="406309" y="479236"/>
                      <a:pt x="410560" y="476685"/>
                    </a:cubicBezTo>
                    <a:cubicBezTo>
                      <a:pt x="414812" y="473283"/>
                      <a:pt x="434370" y="482637"/>
                      <a:pt x="454779" y="496243"/>
                    </a:cubicBezTo>
                    <a:cubicBezTo>
                      <a:pt x="474337" y="510699"/>
                      <a:pt x="503250" y="524305"/>
                      <a:pt x="518556" y="526856"/>
                    </a:cubicBezTo>
                    <a:lnTo>
                      <a:pt x="546618" y="531958"/>
                    </a:lnTo>
                    <a:lnTo>
                      <a:pt x="493896" y="469882"/>
                    </a:lnTo>
                    <a:cubicBezTo>
                      <a:pt x="442024" y="409506"/>
                      <a:pt x="440323" y="407806"/>
                      <a:pt x="425017" y="423112"/>
                    </a:cubicBezTo>
                    <a:cubicBezTo>
                      <a:pt x="406309" y="441820"/>
                      <a:pt x="362090" y="442670"/>
                      <a:pt x="344232" y="424813"/>
                    </a:cubicBezTo>
                    <a:cubicBezTo>
                      <a:pt x="332327" y="412908"/>
                      <a:pt x="331477" y="406105"/>
                      <a:pt x="340831" y="370390"/>
                    </a:cubicBezTo>
                    <a:cubicBezTo>
                      <a:pt x="347634" y="344028"/>
                      <a:pt x="351035" y="282802"/>
                      <a:pt x="349334" y="202018"/>
                    </a:cubicBezTo>
                    <a:cubicBezTo>
                      <a:pt x="347634" y="94022"/>
                      <a:pt x="349334" y="71062"/>
                      <a:pt x="361239" y="52354"/>
                    </a:cubicBezTo>
                    <a:cubicBezTo>
                      <a:pt x="379097" y="25143"/>
                      <a:pt x="379947" y="25143"/>
                      <a:pt x="416513" y="49803"/>
                    </a:cubicBezTo>
                    <a:lnTo>
                      <a:pt x="445425" y="68511"/>
                    </a:lnTo>
                    <a:lnTo>
                      <a:pt x="439473" y="153547"/>
                    </a:lnTo>
                    <a:cubicBezTo>
                      <a:pt x="429268" y="314266"/>
                      <a:pt x="426717" y="298109"/>
                      <a:pt x="460732" y="295558"/>
                    </a:cubicBezTo>
                    <a:cubicBezTo>
                      <a:pt x="504951" y="292156"/>
                      <a:pt x="509202" y="281952"/>
                      <a:pt x="483691" y="244536"/>
                    </a:cubicBezTo>
                    <a:cubicBezTo>
                      <a:pt x="454779" y="203719"/>
                      <a:pt x="454779" y="187562"/>
                      <a:pt x="484542" y="168854"/>
                    </a:cubicBezTo>
                    <a:cubicBezTo>
                      <a:pt x="497297" y="161201"/>
                      <a:pt x="509202" y="153547"/>
                      <a:pt x="510903" y="152697"/>
                    </a:cubicBezTo>
                    <a:cubicBezTo>
                      <a:pt x="512604" y="150996"/>
                      <a:pt x="504951" y="138241"/>
                      <a:pt x="494746" y="122934"/>
                    </a:cubicBezTo>
                    <a:cubicBezTo>
                      <a:pt x="473487" y="94022"/>
                      <a:pt x="470086" y="53205"/>
                      <a:pt x="487943" y="32796"/>
                    </a:cubicBezTo>
                    <a:cubicBezTo>
                      <a:pt x="504951" y="11537"/>
                      <a:pt x="553421" y="-5470"/>
                      <a:pt x="579782" y="482"/>
                    </a:cubicBezTo>
                    <a:cubicBezTo>
                      <a:pt x="611246" y="7285"/>
                      <a:pt x="627403" y="26843"/>
                      <a:pt x="634206" y="66810"/>
                    </a:cubicBezTo>
                    <a:cubicBezTo>
                      <a:pt x="637607" y="83818"/>
                      <a:pt x="642709" y="98274"/>
                      <a:pt x="646961" y="98274"/>
                    </a:cubicBezTo>
                    <a:cubicBezTo>
                      <a:pt x="650362" y="98274"/>
                      <a:pt x="652063" y="110179"/>
                      <a:pt x="651213" y="123785"/>
                    </a:cubicBezTo>
                    <a:cubicBezTo>
                      <a:pt x="650362" y="138241"/>
                      <a:pt x="652913" y="149296"/>
                      <a:pt x="658016" y="149296"/>
                    </a:cubicBezTo>
                    <a:cubicBezTo>
                      <a:pt x="662267" y="149296"/>
                      <a:pt x="664819" y="159500"/>
                      <a:pt x="663968" y="173106"/>
                    </a:cubicBezTo>
                    <a:cubicBezTo>
                      <a:pt x="662267" y="185861"/>
                      <a:pt x="663118" y="200317"/>
                      <a:pt x="666519" y="204569"/>
                    </a:cubicBezTo>
                    <a:cubicBezTo>
                      <a:pt x="669070" y="209671"/>
                      <a:pt x="674173" y="228379"/>
                      <a:pt x="677574" y="247087"/>
                    </a:cubicBezTo>
                    <a:cubicBezTo>
                      <a:pt x="680975" y="265795"/>
                      <a:pt x="696282" y="320218"/>
                      <a:pt x="712439" y="367839"/>
                    </a:cubicBezTo>
                    <a:cubicBezTo>
                      <a:pt x="744753" y="465630"/>
                      <a:pt x="744753" y="508148"/>
                      <a:pt x="712439" y="546415"/>
                    </a:cubicBezTo>
                    <a:cubicBezTo>
                      <a:pt x="690329" y="571925"/>
                      <a:pt x="627403" y="582130"/>
                      <a:pt x="595939" y="565123"/>
                    </a:cubicBezTo>
                    <a:cubicBezTo>
                      <a:pt x="577231" y="555769"/>
                      <a:pt x="576381" y="555769"/>
                      <a:pt x="587436" y="568524"/>
                    </a:cubicBezTo>
                    <a:cubicBezTo>
                      <a:pt x="593388" y="576177"/>
                      <a:pt x="596790" y="592334"/>
                      <a:pt x="595089" y="604239"/>
                    </a:cubicBezTo>
                    <a:cubicBezTo>
                      <a:pt x="591687" y="619546"/>
                      <a:pt x="595939" y="628900"/>
                      <a:pt x="612096" y="639104"/>
                    </a:cubicBezTo>
                    <a:cubicBezTo>
                      <a:pt x="623151" y="646757"/>
                      <a:pt x="629954" y="648458"/>
                      <a:pt x="627403" y="643356"/>
                    </a:cubicBezTo>
                    <a:cubicBezTo>
                      <a:pt x="623151" y="637403"/>
                      <a:pt x="626552" y="635703"/>
                      <a:pt x="634206" y="639104"/>
                    </a:cubicBezTo>
                    <a:cubicBezTo>
                      <a:pt x="641859" y="641655"/>
                      <a:pt x="645260" y="647608"/>
                      <a:pt x="642709" y="652710"/>
                    </a:cubicBezTo>
                    <a:cubicBezTo>
                      <a:pt x="640158" y="656962"/>
                      <a:pt x="644410" y="660363"/>
                      <a:pt x="652913" y="659513"/>
                    </a:cubicBezTo>
                    <a:cubicBezTo>
                      <a:pt x="662267" y="658662"/>
                      <a:pt x="673322" y="658662"/>
                      <a:pt x="677574" y="659513"/>
                    </a:cubicBezTo>
                    <a:cubicBezTo>
                      <a:pt x="682676" y="660363"/>
                      <a:pt x="703085" y="660363"/>
                      <a:pt x="724344" y="660363"/>
                    </a:cubicBezTo>
                    <a:cubicBezTo>
                      <a:pt x="749855" y="659513"/>
                      <a:pt x="771114" y="664615"/>
                      <a:pt x="788121" y="676520"/>
                    </a:cubicBezTo>
                    <a:cubicBezTo>
                      <a:pt x="802577" y="685874"/>
                      <a:pt x="810230" y="693527"/>
                      <a:pt x="805979" y="693527"/>
                    </a:cubicBezTo>
                    <a:cubicBezTo>
                      <a:pt x="800876" y="693527"/>
                      <a:pt x="805128" y="698629"/>
                      <a:pt x="814482" y="705432"/>
                    </a:cubicBezTo>
                    <a:cubicBezTo>
                      <a:pt x="829789" y="717337"/>
                      <a:pt x="829789" y="718188"/>
                      <a:pt x="806829" y="726691"/>
                    </a:cubicBezTo>
                    <a:cubicBezTo>
                      <a:pt x="793223" y="731793"/>
                      <a:pt x="758358" y="736045"/>
                      <a:pt x="727745" y="736045"/>
                    </a:cubicBezTo>
                    <a:lnTo>
                      <a:pt x="672472" y="736045"/>
                    </a:lnTo>
                    <a:lnTo>
                      <a:pt x="699683" y="770060"/>
                    </a:lnTo>
                    <a:cubicBezTo>
                      <a:pt x="722643" y="798122"/>
                      <a:pt x="727745" y="813428"/>
                      <a:pt x="730296" y="853395"/>
                    </a:cubicBezTo>
                    <a:cubicBezTo>
                      <a:pt x="734548" y="912920"/>
                      <a:pt x="718391" y="942683"/>
                      <a:pt x="658866" y="986052"/>
                    </a:cubicBezTo>
                    <a:cubicBezTo>
                      <a:pt x="618899" y="1015814"/>
                      <a:pt x="593388" y="1022617"/>
                      <a:pt x="574680" y="1009862"/>
                    </a:cubicBezTo>
                    <a:close/>
                    <a:moveTo>
                      <a:pt x="571279" y="719038"/>
                    </a:moveTo>
                    <a:cubicBezTo>
                      <a:pt x="578082" y="718188"/>
                      <a:pt x="553421" y="708834"/>
                      <a:pt x="516005" y="698629"/>
                    </a:cubicBezTo>
                    <a:cubicBezTo>
                      <a:pt x="478589" y="687575"/>
                      <a:pt x="446276" y="680772"/>
                      <a:pt x="444575" y="682472"/>
                    </a:cubicBezTo>
                    <a:cubicBezTo>
                      <a:pt x="442024" y="684173"/>
                      <a:pt x="446276" y="691826"/>
                      <a:pt x="453929" y="698629"/>
                    </a:cubicBezTo>
                    <a:cubicBezTo>
                      <a:pt x="468385" y="713085"/>
                      <a:pt x="513454" y="724991"/>
                      <a:pt x="541516" y="722439"/>
                    </a:cubicBezTo>
                    <a:cubicBezTo>
                      <a:pt x="550870" y="721589"/>
                      <a:pt x="564476" y="719888"/>
                      <a:pt x="571279" y="719038"/>
                    </a:cubicBezTo>
                    <a:close/>
                    <a:moveTo>
                      <a:pt x="690329" y="710534"/>
                    </a:moveTo>
                    <a:cubicBezTo>
                      <a:pt x="690329" y="706283"/>
                      <a:pt x="686078" y="702031"/>
                      <a:pt x="680975" y="702031"/>
                    </a:cubicBezTo>
                    <a:cubicBezTo>
                      <a:pt x="676724" y="702031"/>
                      <a:pt x="675023" y="706283"/>
                      <a:pt x="677574" y="710534"/>
                    </a:cubicBezTo>
                    <a:cubicBezTo>
                      <a:pt x="680125" y="715637"/>
                      <a:pt x="684377" y="719038"/>
                      <a:pt x="686928" y="719038"/>
                    </a:cubicBezTo>
                    <a:cubicBezTo>
                      <a:pt x="688629" y="719038"/>
                      <a:pt x="690329" y="715637"/>
                      <a:pt x="690329" y="710534"/>
                    </a:cubicBezTo>
                    <a:close/>
                    <a:moveTo>
                      <a:pt x="647811" y="693527"/>
                    </a:moveTo>
                    <a:cubicBezTo>
                      <a:pt x="641008" y="689275"/>
                      <a:pt x="629103" y="685874"/>
                      <a:pt x="622300" y="685874"/>
                    </a:cubicBezTo>
                    <a:cubicBezTo>
                      <a:pt x="613797" y="685874"/>
                      <a:pt x="615498" y="688425"/>
                      <a:pt x="626552" y="693527"/>
                    </a:cubicBezTo>
                    <a:cubicBezTo>
                      <a:pt x="649512" y="703731"/>
                      <a:pt x="663118" y="703731"/>
                      <a:pt x="647811" y="693527"/>
                    </a:cubicBezTo>
                    <a:close/>
                    <a:moveTo>
                      <a:pt x="616348" y="336375"/>
                    </a:moveTo>
                    <a:cubicBezTo>
                      <a:pt x="614647" y="210522"/>
                      <a:pt x="617198" y="149296"/>
                      <a:pt x="622300" y="157799"/>
                    </a:cubicBezTo>
                    <a:cubicBezTo>
                      <a:pt x="629103" y="168854"/>
                      <a:pt x="630804" y="168854"/>
                      <a:pt x="630804" y="156949"/>
                    </a:cubicBezTo>
                    <a:cubicBezTo>
                      <a:pt x="630804" y="149296"/>
                      <a:pt x="624852" y="140792"/>
                      <a:pt x="618049" y="137391"/>
                    </a:cubicBezTo>
                    <a:cubicBezTo>
                      <a:pt x="604443" y="132288"/>
                      <a:pt x="600191" y="98274"/>
                      <a:pt x="613797" y="98274"/>
                    </a:cubicBezTo>
                    <a:cubicBezTo>
                      <a:pt x="618049" y="98274"/>
                      <a:pt x="618899" y="104226"/>
                      <a:pt x="616348" y="112730"/>
                    </a:cubicBezTo>
                    <a:cubicBezTo>
                      <a:pt x="612946" y="122084"/>
                      <a:pt x="613797" y="124635"/>
                      <a:pt x="620600" y="120383"/>
                    </a:cubicBezTo>
                    <a:cubicBezTo>
                      <a:pt x="635056" y="111880"/>
                      <a:pt x="633355" y="92321"/>
                      <a:pt x="617198" y="86369"/>
                    </a:cubicBezTo>
                    <a:cubicBezTo>
                      <a:pt x="578932" y="71913"/>
                      <a:pt x="532162" y="93172"/>
                      <a:pt x="540666" y="121234"/>
                    </a:cubicBezTo>
                    <a:cubicBezTo>
                      <a:pt x="543217" y="129737"/>
                      <a:pt x="557673" y="144193"/>
                      <a:pt x="572129" y="152697"/>
                    </a:cubicBezTo>
                    <a:cubicBezTo>
                      <a:pt x="605293" y="172255"/>
                      <a:pt x="600191" y="185011"/>
                      <a:pt x="553421" y="199467"/>
                    </a:cubicBezTo>
                    <a:cubicBezTo>
                      <a:pt x="518556" y="210522"/>
                      <a:pt x="504100" y="221576"/>
                      <a:pt x="503250" y="236032"/>
                    </a:cubicBezTo>
                    <a:cubicBezTo>
                      <a:pt x="503250" y="239434"/>
                      <a:pt x="525359" y="253040"/>
                      <a:pt x="552571" y="266646"/>
                    </a:cubicBezTo>
                    <a:cubicBezTo>
                      <a:pt x="585735" y="283653"/>
                      <a:pt x="601041" y="296408"/>
                      <a:pt x="601041" y="307463"/>
                    </a:cubicBezTo>
                    <a:cubicBezTo>
                      <a:pt x="601041" y="332123"/>
                      <a:pt x="564476" y="346580"/>
                      <a:pt x="513454" y="341477"/>
                    </a:cubicBezTo>
                    <a:cubicBezTo>
                      <a:pt x="488794" y="338926"/>
                      <a:pt x="469235" y="339777"/>
                      <a:pt x="470936" y="343178"/>
                    </a:cubicBezTo>
                    <a:cubicBezTo>
                      <a:pt x="546618" y="497944"/>
                      <a:pt x="573830" y="536210"/>
                      <a:pt x="604443" y="530258"/>
                    </a:cubicBezTo>
                    <a:cubicBezTo>
                      <a:pt x="616348" y="527707"/>
                      <a:pt x="618049" y="507298"/>
                      <a:pt x="616348" y="336375"/>
                    </a:cubicBezTo>
                    <a:close/>
                  </a:path>
                </a:pathLst>
              </a:custGeom>
              <a:grpFill/>
              <a:ln w="8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5" name="任意多边形: 形状 34">
                <a:extLst>
                  <a:ext uri="{FF2B5EF4-FFF2-40B4-BE49-F238E27FC236}">
                    <a16:creationId xmlns:a16="http://schemas.microsoft.com/office/drawing/2014/main" id="{1AD2CC09-F3A9-005E-A523-F0D25457ED43}"/>
                  </a:ext>
                </a:extLst>
              </p:cNvPr>
              <p:cNvSpPr/>
              <p:nvPr/>
            </p:nvSpPr>
            <p:spPr>
              <a:xfrm flipV="1">
                <a:off x="7533253" y="1123612"/>
                <a:ext cx="960218" cy="500324"/>
              </a:xfrm>
              <a:custGeom>
                <a:avLst/>
                <a:gdLst>
                  <a:gd name="connsiteX0" fmla="*/ 232783 w 960218"/>
                  <a:gd name="connsiteY0" fmla="*/ 493942 h 500324"/>
                  <a:gd name="connsiteX1" fmla="*/ 158802 w 960218"/>
                  <a:gd name="connsiteY1" fmla="*/ 459928 h 500324"/>
                  <a:gd name="connsiteX2" fmla="*/ 92474 w 960218"/>
                  <a:gd name="connsiteY2" fmla="*/ 437818 h 500324"/>
                  <a:gd name="connsiteX3" fmla="*/ 80569 w 960218"/>
                  <a:gd name="connsiteY3" fmla="*/ 452274 h 500324"/>
                  <a:gd name="connsiteX4" fmla="*/ 77167 w 960218"/>
                  <a:gd name="connsiteY4" fmla="*/ 455676 h 500324"/>
                  <a:gd name="connsiteX5" fmla="*/ 66963 w 960218"/>
                  <a:gd name="connsiteY5" fmla="*/ 436968 h 500324"/>
                  <a:gd name="connsiteX6" fmla="*/ 59310 w 960218"/>
                  <a:gd name="connsiteY6" fmla="*/ 429315 h 500324"/>
                  <a:gd name="connsiteX7" fmla="*/ 55908 w 960218"/>
                  <a:gd name="connsiteY7" fmla="*/ 373191 h 500324"/>
                  <a:gd name="connsiteX8" fmla="*/ 80569 w 960218"/>
                  <a:gd name="connsiteY8" fmla="*/ 345129 h 500324"/>
                  <a:gd name="connsiteX9" fmla="*/ 194517 w 960218"/>
                  <a:gd name="connsiteY9" fmla="*/ 391048 h 500324"/>
                  <a:gd name="connsiteX10" fmla="*/ 207273 w 960218"/>
                  <a:gd name="connsiteY10" fmla="*/ 368089 h 500324"/>
                  <a:gd name="connsiteX11" fmla="*/ 269349 w 960218"/>
                  <a:gd name="connsiteY11" fmla="*/ 227779 h 500324"/>
                  <a:gd name="connsiteX12" fmla="*/ 190265 w 960218"/>
                  <a:gd name="connsiteY12" fmla="*/ 201418 h 500324"/>
                  <a:gd name="connsiteX13" fmla="*/ 26145 w 960218"/>
                  <a:gd name="connsiteY13" fmla="*/ 169104 h 500324"/>
                  <a:gd name="connsiteX14" fmla="*/ 635 w 960218"/>
                  <a:gd name="connsiteY14" fmla="*/ 107878 h 500324"/>
                  <a:gd name="connsiteX15" fmla="*/ 3186 w 960218"/>
                  <a:gd name="connsiteY15" fmla="*/ 73013 h 500324"/>
                  <a:gd name="connsiteX16" fmla="*/ 62711 w 960218"/>
                  <a:gd name="connsiteY16" fmla="*/ 58557 h 500324"/>
                  <a:gd name="connsiteX17" fmla="*/ 165605 w 960218"/>
                  <a:gd name="connsiteY17" fmla="*/ 27093 h 500324"/>
                  <a:gd name="connsiteX18" fmla="*/ 410509 w 960218"/>
                  <a:gd name="connsiteY18" fmla="*/ 38148 h 500324"/>
                  <a:gd name="connsiteX19" fmla="*/ 893515 w 960218"/>
                  <a:gd name="connsiteY19" fmla="*/ 64509 h 500324"/>
                  <a:gd name="connsiteX20" fmla="*/ 873106 w 960218"/>
                  <a:gd name="connsiteY20" fmla="*/ 16889 h 500324"/>
                  <a:gd name="connsiteX21" fmla="*/ 918175 w 960218"/>
                  <a:gd name="connsiteY21" fmla="*/ 13488 h 500324"/>
                  <a:gd name="connsiteX22" fmla="*/ 937733 w 960218"/>
                  <a:gd name="connsiteY22" fmla="*/ 92571 h 500324"/>
                  <a:gd name="connsiteX23" fmla="*/ 558472 w 960218"/>
                  <a:gd name="connsiteY23" fmla="*/ 105327 h 500324"/>
                  <a:gd name="connsiteX24" fmla="*/ 201320 w 960218"/>
                  <a:gd name="connsiteY24" fmla="*/ 101075 h 500324"/>
                  <a:gd name="connsiteX25" fmla="*/ 114583 w 960218"/>
                  <a:gd name="connsiteY25" fmla="*/ 163151 h 500324"/>
                  <a:gd name="connsiteX26" fmla="*/ 252342 w 960218"/>
                  <a:gd name="connsiteY26" fmla="*/ 142743 h 500324"/>
                  <a:gd name="connsiteX27" fmla="*/ 296561 w 960218"/>
                  <a:gd name="connsiteY27" fmla="*/ 125735 h 500324"/>
                  <a:gd name="connsiteX28" fmla="*/ 333976 w 960218"/>
                  <a:gd name="connsiteY28" fmla="*/ 144443 h 500324"/>
                  <a:gd name="connsiteX29" fmla="*/ 332276 w 960218"/>
                  <a:gd name="connsiteY29" fmla="*/ 273698 h 500324"/>
                  <a:gd name="connsiteX30" fmla="*/ 282955 w 960218"/>
                  <a:gd name="connsiteY30" fmla="*/ 388497 h 500324"/>
                  <a:gd name="connsiteX31" fmla="*/ 302513 w 960218"/>
                  <a:gd name="connsiteY31" fmla="*/ 488840 h 500324"/>
                  <a:gd name="connsiteX32" fmla="*/ 232783 w 960218"/>
                  <a:gd name="connsiteY32" fmla="*/ 493942 h 50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960218" h="500324">
                    <a:moveTo>
                      <a:pt x="232783" y="493942"/>
                    </a:moveTo>
                    <a:cubicBezTo>
                      <a:pt x="219178" y="490541"/>
                      <a:pt x="185163" y="475234"/>
                      <a:pt x="158802" y="459928"/>
                    </a:cubicBezTo>
                    <a:cubicBezTo>
                      <a:pt x="126488" y="441220"/>
                      <a:pt x="104379" y="434417"/>
                      <a:pt x="92474" y="437818"/>
                    </a:cubicBezTo>
                    <a:cubicBezTo>
                      <a:pt x="83120" y="441220"/>
                      <a:pt x="78018" y="447172"/>
                      <a:pt x="80569" y="452274"/>
                    </a:cubicBezTo>
                    <a:cubicBezTo>
                      <a:pt x="83970" y="458227"/>
                      <a:pt x="82269" y="459077"/>
                      <a:pt x="77167" y="455676"/>
                    </a:cubicBezTo>
                    <a:cubicBezTo>
                      <a:pt x="71215" y="452274"/>
                      <a:pt x="66963" y="443771"/>
                      <a:pt x="66963" y="436968"/>
                    </a:cubicBezTo>
                    <a:cubicBezTo>
                      <a:pt x="66963" y="430165"/>
                      <a:pt x="63561" y="425913"/>
                      <a:pt x="59310" y="429315"/>
                    </a:cubicBezTo>
                    <a:cubicBezTo>
                      <a:pt x="46554" y="436968"/>
                      <a:pt x="44003" y="397001"/>
                      <a:pt x="55908" y="373191"/>
                    </a:cubicBezTo>
                    <a:cubicBezTo>
                      <a:pt x="61861" y="360435"/>
                      <a:pt x="72915" y="348530"/>
                      <a:pt x="80569" y="345129"/>
                    </a:cubicBezTo>
                    <a:cubicBezTo>
                      <a:pt x="95875" y="339176"/>
                      <a:pt x="156251" y="363837"/>
                      <a:pt x="194517" y="391048"/>
                    </a:cubicBezTo>
                    <a:cubicBezTo>
                      <a:pt x="223429" y="411457"/>
                      <a:pt x="224280" y="409756"/>
                      <a:pt x="207273" y="368089"/>
                    </a:cubicBezTo>
                    <a:cubicBezTo>
                      <a:pt x="179211" y="300910"/>
                      <a:pt x="197068" y="259242"/>
                      <a:pt x="269349" y="227779"/>
                    </a:cubicBezTo>
                    <a:cubicBezTo>
                      <a:pt x="323772" y="203118"/>
                      <a:pt x="302513" y="196315"/>
                      <a:pt x="190265" y="201418"/>
                    </a:cubicBezTo>
                    <a:cubicBezTo>
                      <a:pt x="76317" y="207370"/>
                      <a:pt x="62711" y="204819"/>
                      <a:pt x="26145" y="169104"/>
                    </a:cubicBezTo>
                    <a:cubicBezTo>
                      <a:pt x="2335" y="145294"/>
                      <a:pt x="-1916" y="136790"/>
                      <a:pt x="635" y="107878"/>
                    </a:cubicBezTo>
                    <a:lnTo>
                      <a:pt x="3186" y="73013"/>
                    </a:lnTo>
                    <a:lnTo>
                      <a:pt x="62711" y="58557"/>
                    </a:lnTo>
                    <a:cubicBezTo>
                      <a:pt x="95875" y="50904"/>
                      <a:pt x="141795" y="36447"/>
                      <a:pt x="165605" y="27093"/>
                    </a:cubicBezTo>
                    <a:cubicBezTo>
                      <a:pt x="246389" y="-5220"/>
                      <a:pt x="340779" y="-969"/>
                      <a:pt x="410509" y="38148"/>
                    </a:cubicBezTo>
                    <a:cubicBezTo>
                      <a:pt x="538063" y="109579"/>
                      <a:pt x="852697" y="126586"/>
                      <a:pt x="893515" y="64509"/>
                    </a:cubicBezTo>
                    <a:cubicBezTo>
                      <a:pt x="905420" y="46652"/>
                      <a:pt x="900317" y="33896"/>
                      <a:pt x="873106" y="16889"/>
                    </a:cubicBezTo>
                    <a:cubicBezTo>
                      <a:pt x="838241" y="-4370"/>
                      <a:pt x="858650" y="-6071"/>
                      <a:pt x="918175" y="13488"/>
                    </a:cubicBezTo>
                    <a:cubicBezTo>
                      <a:pt x="967496" y="29645"/>
                      <a:pt x="972598" y="50904"/>
                      <a:pt x="937733" y="92571"/>
                    </a:cubicBezTo>
                    <a:cubicBezTo>
                      <a:pt x="892664" y="146144"/>
                      <a:pt x="786369" y="150396"/>
                      <a:pt x="558472" y="105327"/>
                    </a:cubicBezTo>
                    <a:cubicBezTo>
                      <a:pt x="377345" y="69612"/>
                      <a:pt x="286356" y="68761"/>
                      <a:pt x="201320" y="101075"/>
                    </a:cubicBezTo>
                    <a:cubicBezTo>
                      <a:pt x="146897" y="122334"/>
                      <a:pt x="106930" y="150396"/>
                      <a:pt x="114583" y="163151"/>
                    </a:cubicBezTo>
                    <a:cubicBezTo>
                      <a:pt x="121386" y="174206"/>
                      <a:pt x="196218" y="163151"/>
                      <a:pt x="252342" y="142743"/>
                    </a:cubicBezTo>
                    <a:lnTo>
                      <a:pt x="296561" y="125735"/>
                    </a:lnTo>
                    <a:lnTo>
                      <a:pt x="333976" y="144443"/>
                    </a:lnTo>
                    <a:cubicBezTo>
                      <a:pt x="407108" y="179308"/>
                      <a:pt x="406257" y="241385"/>
                      <a:pt x="332276" y="273698"/>
                    </a:cubicBezTo>
                    <a:cubicBezTo>
                      <a:pt x="255743" y="306862"/>
                      <a:pt x="249791" y="321319"/>
                      <a:pt x="282955" y="388497"/>
                    </a:cubicBezTo>
                    <a:cubicBezTo>
                      <a:pt x="322071" y="465880"/>
                      <a:pt x="323772" y="474384"/>
                      <a:pt x="302513" y="488840"/>
                    </a:cubicBezTo>
                    <a:cubicBezTo>
                      <a:pt x="282955" y="502446"/>
                      <a:pt x="272750" y="503296"/>
                      <a:pt x="232783" y="493942"/>
                    </a:cubicBezTo>
                    <a:close/>
                  </a:path>
                </a:pathLst>
              </a:custGeom>
              <a:grpFill/>
              <a:ln w="8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pic>
        <p:nvPicPr>
          <p:cNvPr id="42" name="图片 41" descr="图片包含 蛋糕, 旧, 片, 男人&#10;&#10;描述已自动生成">
            <a:extLst>
              <a:ext uri="{FF2B5EF4-FFF2-40B4-BE49-F238E27FC236}">
                <a16:creationId xmlns:a16="http://schemas.microsoft.com/office/drawing/2014/main" id="{FD7FE112-19D5-A310-3313-9288A19B82F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1548" b="5870"/>
          <a:stretch>
            <a:fillRect/>
          </a:stretch>
        </p:blipFill>
        <p:spPr>
          <a:xfrm>
            <a:off x="5537200" y="3963952"/>
            <a:ext cx="6654800" cy="2894049"/>
          </a:xfrm>
          <a:custGeom>
            <a:avLst/>
            <a:gdLst>
              <a:gd name="connsiteX0" fmla="*/ 0 w 6654800"/>
              <a:gd name="connsiteY0" fmla="*/ 0 h 2894049"/>
              <a:gd name="connsiteX1" fmla="*/ 6654800 w 6654800"/>
              <a:gd name="connsiteY1" fmla="*/ 0 h 2894049"/>
              <a:gd name="connsiteX2" fmla="*/ 6654800 w 6654800"/>
              <a:gd name="connsiteY2" fmla="*/ 2894049 h 2894049"/>
              <a:gd name="connsiteX3" fmla="*/ 0 w 6654800"/>
              <a:gd name="connsiteY3" fmla="*/ 2894049 h 2894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54800" h="2894049">
                <a:moveTo>
                  <a:pt x="0" y="0"/>
                </a:moveTo>
                <a:lnTo>
                  <a:pt x="6654800" y="0"/>
                </a:lnTo>
                <a:lnTo>
                  <a:pt x="6654800" y="2894049"/>
                </a:lnTo>
                <a:lnTo>
                  <a:pt x="0" y="2894049"/>
                </a:lnTo>
                <a:close/>
              </a:path>
            </a:pathLst>
          </a:cu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CFEE17F1-DDA6-CF3B-54AC-A557096CF7F6}"/>
              </a:ext>
            </a:extLst>
          </p:cNvPr>
          <p:cNvSpPr txBox="1"/>
          <p:nvPr/>
        </p:nvSpPr>
        <p:spPr>
          <a:xfrm>
            <a:off x="382358" y="190498"/>
            <a:ext cx="39339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200" b="1" dirty="0">
                <a:solidFill>
                  <a:srgbClr val="4642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lang="zh-CN" altLang="en-US" sz="3200" b="1" dirty="0">
                <a:solidFill>
                  <a:srgbClr val="4642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大学之道</a:t>
            </a:r>
            <a:r>
              <a:rPr lang="en-US" altLang="zh-CN" sz="3200" b="1" dirty="0">
                <a:solidFill>
                  <a:srgbClr val="4642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lang="zh-CN" altLang="en-US" sz="3200" b="1" dirty="0">
                <a:solidFill>
                  <a:srgbClr val="4642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解题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46423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EF713453-B3CC-9AFA-75AA-724A6E224ECC}"/>
              </a:ext>
            </a:extLst>
          </p:cNvPr>
          <p:cNvCxnSpPr>
            <a:cxnSpLocks/>
          </p:cNvCxnSpPr>
          <p:nvPr/>
        </p:nvCxnSpPr>
        <p:spPr>
          <a:xfrm>
            <a:off x="4076054" y="482885"/>
            <a:ext cx="7620646" cy="0"/>
          </a:xfrm>
          <a:prstGeom prst="line">
            <a:avLst/>
          </a:prstGeom>
          <a:ln w="12700">
            <a:solidFill>
              <a:srgbClr val="4642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96395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 xmlns:a16="http://schemas.microsoft.com/office/drawing/2014/main" xmlns:a14="http://schemas.microsoft.com/office/drawing/2010/main" xmlns:p14="http://schemas.microsoft.com/office/powerpoint/2010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6" name="Picture 10" descr="查看图片">
            <a:extLst>
              <a:ext uri="{FF2B5EF4-FFF2-40B4-BE49-F238E27FC236}">
                <a16:creationId xmlns:a16="http://schemas.microsoft.com/office/drawing/2014/main" id="{C680DB6C-686E-F2BB-EA5A-79E805C221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096000" y="43295"/>
            <a:ext cx="6345062" cy="3527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组合 22">
            <a:extLst>
              <a:ext uri="{FF2B5EF4-FFF2-40B4-BE49-F238E27FC236}">
                <a16:creationId xmlns:a16="http://schemas.microsoft.com/office/drawing/2014/main" id="{3186AFAD-B104-69C6-24A3-C1FD56E9B6EF}"/>
              </a:ext>
            </a:extLst>
          </p:cNvPr>
          <p:cNvGrpSpPr/>
          <p:nvPr/>
        </p:nvGrpSpPr>
        <p:grpSpPr>
          <a:xfrm>
            <a:off x="528278" y="4260153"/>
            <a:ext cx="2109149" cy="1038038"/>
            <a:chOff x="903717" y="3824008"/>
            <a:chExt cx="3843093" cy="1891416"/>
          </a:xfrm>
        </p:grpSpPr>
        <p:sp>
          <p:nvSpPr>
            <p:cNvPr id="2" name="任意多边形: 形状 1">
              <a:extLst>
                <a:ext uri="{FF2B5EF4-FFF2-40B4-BE49-F238E27FC236}">
                  <a16:creationId xmlns:a16="http://schemas.microsoft.com/office/drawing/2014/main" id="{057B4F43-1634-4621-6F38-844A02C1AFBE}"/>
                </a:ext>
              </a:extLst>
            </p:cNvPr>
            <p:cNvSpPr/>
            <p:nvPr/>
          </p:nvSpPr>
          <p:spPr>
            <a:xfrm>
              <a:off x="903717" y="4108721"/>
              <a:ext cx="2829403" cy="1606703"/>
            </a:xfrm>
            <a:custGeom>
              <a:avLst/>
              <a:gdLst>
                <a:gd name="connsiteX0" fmla="*/ 1768470 w 2755362"/>
                <a:gd name="connsiteY0" fmla="*/ 278262 h 1777649"/>
                <a:gd name="connsiteX1" fmla="*/ 1332870 w 2755362"/>
                <a:gd name="connsiteY1" fmla="*/ 44187 h 1777649"/>
                <a:gd name="connsiteX2" fmla="*/ 1057885 w 2755362"/>
                <a:gd name="connsiteY2" fmla="*/ 346564 h 1777649"/>
                <a:gd name="connsiteX3" fmla="*/ 1048458 w 2755362"/>
                <a:gd name="connsiteY3" fmla="*/ 362394 h 1777649"/>
                <a:gd name="connsiteX4" fmla="*/ 939247 w 2755362"/>
                <a:gd name="connsiteY4" fmla="*/ 520697 h 1777649"/>
                <a:gd name="connsiteX5" fmla="*/ 14330 w 2755362"/>
                <a:gd name="connsiteY5" fmla="*/ 1757596 h 1777649"/>
                <a:gd name="connsiteX6" fmla="*/ 100 w 2755362"/>
                <a:gd name="connsiteY6" fmla="*/ 1777695 h 1777649"/>
                <a:gd name="connsiteX7" fmla="*/ 2018553 w 2755362"/>
                <a:gd name="connsiteY7" fmla="*/ 1714729 h 1777649"/>
                <a:gd name="connsiteX8" fmla="*/ 2755463 w 2755362"/>
                <a:gd name="connsiteY8" fmla="*/ 1691962 h 1777649"/>
                <a:gd name="connsiteX9" fmla="*/ 1768470 w 2755362"/>
                <a:gd name="connsiteY9" fmla="*/ 278262 h 1777649"/>
                <a:gd name="connsiteX0" fmla="*/ 1768370 w 2755363"/>
                <a:gd name="connsiteY0" fmla="*/ 278217 h 1777650"/>
                <a:gd name="connsiteX1" fmla="*/ 1332770 w 2755363"/>
                <a:gd name="connsiteY1" fmla="*/ 44142 h 1777650"/>
                <a:gd name="connsiteX2" fmla="*/ 1057785 w 2755363"/>
                <a:gd name="connsiteY2" fmla="*/ 346519 h 1777650"/>
                <a:gd name="connsiteX3" fmla="*/ 1048358 w 2755363"/>
                <a:gd name="connsiteY3" fmla="*/ 362349 h 1777650"/>
                <a:gd name="connsiteX4" fmla="*/ 749510 w 2755363"/>
                <a:gd name="connsiteY4" fmla="*/ 792308 h 1777650"/>
                <a:gd name="connsiteX5" fmla="*/ 14230 w 2755363"/>
                <a:gd name="connsiteY5" fmla="*/ 1757551 h 1777650"/>
                <a:gd name="connsiteX6" fmla="*/ 0 w 2755363"/>
                <a:gd name="connsiteY6" fmla="*/ 1777650 h 1777650"/>
                <a:gd name="connsiteX7" fmla="*/ 2018453 w 2755363"/>
                <a:gd name="connsiteY7" fmla="*/ 1714684 h 1777650"/>
                <a:gd name="connsiteX8" fmla="*/ 2755363 w 2755363"/>
                <a:gd name="connsiteY8" fmla="*/ 1691917 h 1777650"/>
                <a:gd name="connsiteX9" fmla="*/ 1768370 w 2755363"/>
                <a:gd name="connsiteY9" fmla="*/ 278217 h 1777650"/>
                <a:gd name="connsiteX0" fmla="*/ 1768370 w 2755363"/>
                <a:gd name="connsiteY0" fmla="*/ 278217 h 1777650"/>
                <a:gd name="connsiteX1" fmla="*/ 1332770 w 2755363"/>
                <a:gd name="connsiteY1" fmla="*/ 44142 h 1777650"/>
                <a:gd name="connsiteX2" fmla="*/ 1057785 w 2755363"/>
                <a:gd name="connsiteY2" fmla="*/ 346519 h 1777650"/>
                <a:gd name="connsiteX3" fmla="*/ 1023623 w 2755363"/>
                <a:gd name="connsiteY3" fmla="*/ 381084 h 1777650"/>
                <a:gd name="connsiteX4" fmla="*/ 749510 w 2755363"/>
                <a:gd name="connsiteY4" fmla="*/ 792308 h 1777650"/>
                <a:gd name="connsiteX5" fmla="*/ 14230 w 2755363"/>
                <a:gd name="connsiteY5" fmla="*/ 1757551 h 1777650"/>
                <a:gd name="connsiteX6" fmla="*/ 0 w 2755363"/>
                <a:gd name="connsiteY6" fmla="*/ 1777650 h 1777650"/>
                <a:gd name="connsiteX7" fmla="*/ 2018453 w 2755363"/>
                <a:gd name="connsiteY7" fmla="*/ 1714684 h 1777650"/>
                <a:gd name="connsiteX8" fmla="*/ 2755363 w 2755363"/>
                <a:gd name="connsiteY8" fmla="*/ 1691917 h 1777650"/>
                <a:gd name="connsiteX9" fmla="*/ 1768370 w 2755363"/>
                <a:gd name="connsiteY9" fmla="*/ 278217 h 1777650"/>
                <a:gd name="connsiteX0" fmla="*/ 1768370 w 2755363"/>
                <a:gd name="connsiteY0" fmla="*/ 278217 h 1777650"/>
                <a:gd name="connsiteX1" fmla="*/ 1332770 w 2755363"/>
                <a:gd name="connsiteY1" fmla="*/ 44142 h 1777650"/>
                <a:gd name="connsiteX2" fmla="*/ 1057785 w 2755363"/>
                <a:gd name="connsiteY2" fmla="*/ 346519 h 1777650"/>
                <a:gd name="connsiteX3" fmla="*/ 1023623 w 2755363"/>
                <a:gd name="connsiteY3" fmla="*/ 381084 h 1777650"/>
                <a:gd name="connsiteX4" fmla="*/ 749510 w 2755363"/>
                <a:gd name="connsiteY4" fmla="*/ 792308 h 1777650"/>
                <a:gd name="connsiteX5" fmla="*/ 14230 w 2755363"/>
                <a:gd name="connsiteY5" fmla="*/ 1757551 h 1777650"/>
                <a:gd name="connsiteX6" fmla="*/ 0 w 2755363"/>
                <a:gd name="connsiteY6" fmla="*/ 1777650 h 1777650"/>
                <a:gd name="connsiteX7" fmla="*/ 2018453 w 2755363"/>
                <a:gd name="connsiteY7" fmla="*/ 1714684 h 1777650"/>
                <a:gd name="connsiteX8" fmla="*/ 2755363 w 2755363"/>
                <a:gd name="connsiteY8" fmla="*/ 1691917 h 1777650"/>
                <a:gd name="connsiteX9" fmla="*/ 1768370 w 2755363"/>
                <a:gd name="connsiteY9" fmla="*/ 278217 h 177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55363" h="1777650">
                  <a:moveTo>
                    <a:pt x="1768370" y="278217"/>
                  </a:moveTo>
                  <a:cubicBezTo>
                    <a:pt x="1581786" y="-125900"/>
                    <a:pt x="1368343" y="22976"/>
                    <a:pt x="1332770" y="44142"/>
                  </a:cubicBezTo>
                  <a:cubicBezTo>
                    <a:pt x="1297196" y="65308"/>
                    <a:pt x="1133913" y="222011"/>
                    <a:pt x="1057785" y="346519"/>
                  </a:cubicBezTo>
                  <a:cubicBezTo>
                    <a:pt x="1054583" y="351855"/>
                    <a:pt x="1075002" y="306786"/>
                    <a:pt x="1023623" y="381084"/>
                  </a:cubicBezTo>
                  <a:cubicBezTo>
                    <a:pt x="972244" y="455382"/>
                    <a:pt x="917742" y="562897"/>
                    <a:pt x="749510" y="792308"/>
                  </a:cubicBezTo>
                  <a:cubicBezTo>
                    <a:pt x="581278" y="1021719"/>
                    <a:pt x="112413" y="1627529"/>
                    <a:pt x="14230" y="1757551"/>
                  </a:cubicBezTo>
                  <a:lnTo>
                    <a:pt x="0" y="1777650"/>
                  </a:lnTo>
                  <a:lnTo>
                    <a:pt x="2018453" y="1714684"/>
                  </a:lnTo>
                  <a:lnTo>
                    <a:pt x="2755363" y="1691917"/>
                  </a:lnTo>
                  <a:cubicBezTo>
                    <a:pt x="2621962" y="1575591"/>
                    <a:pt x="1955132" y="683046"/>
                    <a:pt x="1768370" y="278217"/>
                  </a:cubicBezTo>
                  <a:close/>
                </a:path>
              </a:pathLst>
            </a:custGeom>
            <a:gradFill>
              <a:gsLst>
                <a:gs pos="29000">
                  <a:srgbClr val="BFA87E">
                    <a:alpha val="30000"/>
                  </a:srgbClr>
                </a:gs>
                <a:gs pos="100000">
                  <a:srgbClr val="BFA87E">
                    <a:alpha val="0"/>
                  </a:srgbClr>
                </a:gs>
              </a:gsLst>
              <a:lin ang="5400000" scaled="0"/>
            </a:gradFill>
            <a:ln w="1778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0901D410-8AB8-23D2-EEAF-E9C563C3E76C}"/>
                </a:ext>
              </a:extLst>
            </p:cNvPr>
            <p:cNvSpPr/>
            <p:nvPr/>
          </p:nvSpPr>
          <p:spPr>
            <a:xfrm>
              <a:off x="1917408" y="3824008"/>
              <a:ext cx="2829402" cy="1606702"/>
            </a:xfrm>
            <a:custGeom>
              <a:avLst/>
              <a:gdLst>
                <a:gd name="connsiteX0" fmla="*/ 1768470 w 2755362"/>
                <a:gd name="connsiteY0" fmla="*/ 278262 h 1777649"/>
                <a:gd name="connsiteX1" fmla="*/ 1332870 w 2755362"/>
                <a:gd name="connsiteY1" fmla="*/ 44187 h 1777649"/>
                <a:gd name="connsiteX2" fmla="*/ 1057885 w 2755362"/>
                <a:gd name="connsiteY2" fmla="*/ 346564 h 1777649"/>
                <a:gd name="connsiteX3" fmla="*/ 1048458 w 2755362"/>
                <a:gd name="connsiteY3" fmla="*/ 362394 h 1777649"/>
                <a:gd name="connsiteX4" fmla="*/ 939247 w 2755362"/>
                <a:gd name="connsiteY4" fmla="*/ 520697 h 1777649"/>
                <a:gd name="connsiteX5" fmla="*/ 14330 w 2755362"/>
                <a:gd name="connsiteY5" fmla="*/ 1757596 h 1777649"/>
                <a:gd name="connsiteX6" fmla="*/ 100 w 2755362"/>
                <a:gd name="connsiteY6" fmla="*/ 1777695 h 1777649"/>
                <a:gd name="connsiteX7" fmla="*/ 2018553 w 2755362"/>
                <a:gd name="connsiteY7" fmla="*/ 1714729 h 1777649"/>
                <a:gd name="connsiteX8" fmla="*/ 2755463 w 2755362"/>
                <a:gd name="connsiteY8" fmla="*/ 1691962 h 1777649"/>
                <a:gd name="connsiteX9" fmla="*/ 1768470 w 2755362"/>
                <a:gd name="connsiteY9" fmla="*/ 278262 h 1777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55362" h="1777649">
                  <a:moveTo>
                    <a:pt x="1768470" y="278262"/>
                  </a:moveTo>
                  <a:cubicBezTo>
                    <a:pt x="1581886" y="-125855"/>
                    <a:pt x="1368443" y="23021"/>
                    <a:pt x="1332870" y="44187"/>
                  </a:cubicBezTo>
                  <a:cubicBezTo>
                    <a:pt x="1297296" y="65353"/>
                    <a:pt x="1134013" y="222056"/>
                    <a:pt x="1057885" y="346564"/>
                  </a:cubicBezTo>
                  <a:cubicBezTo>
                    <a:pt x="1054683" y="351900"/>
                    <a:pt x="1051304" y="357236"/>
                    <a:pt x="1048458" y="362394"/>
                  </a:cubicBezTo>
                  <a:cubicBezTo>
                    <a:pt x="1036007" y="384450"/>
                    <a:pt x="996342" y="441545"/>
                    <a:pt x="939247" y="520697"/>
                  </a:cubicBezTo>
                  <a:cubicBezTo>
                    <a:pt x="690231" y="865051"/>
                    <a:pt x="112513" y="1627574"/>
                    <a:pt x="14330" y="1757596"/>
                  </a:cubicBezTo>
                  <a:lnTo>
                    <a:pt x="100" y="1777695"/>
                  </a:lnTo>
                  <a:lnTo>
                    <a:pt x="2018553" y="1714729"/>
                  </a:lnTo>
                  <a:lnTo>
                    <a:pt x="2755463" y="1691962"/>
                  </a:lnTo>
                  <a:cubicBezTo>
                    <a:pt x="2622062" y="1575636"/>
                    <a:pt x="1955232" y="683091"/>
                    <a:pt x="1768470" y="278262"/>
                  </a:cubicBezTo>
                  <a:close/>
                </a:path>
              </a:pathLst>
            </a:custGeom>
            <a:gradFill>
              <a:gsLst>
                <a:gs pos="29000">
                  <a:srgbClr val="BFA87E">
                    <a:alpha val="30000"/>
                  </a:srgbClr>
                </a:gs>
                <a:gs pos="100000">
                  <a:srgbClr val="BFA87E">
                    <a:alpha val="0"/>
                  </a:srgbClr>
                </a:gs>
              </a:gsLst>
              <a:lin ang="5400000" scaled="0"/>
            </a:gradFill>
            <a:ln w="1778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</p:grpSp>
      <p:pic>
        <p:nvPicPr>
          <p:cNvPr id="8" name="Picture 6" descr="查看图片">
            <a:extLst>
              <a:ext uri="{FF2B5EF4-FFF2-40B4-BE49-F238E27FC236}">
                <a16:creationId xmlns:a16="http://schemas.microsoft.com/office/drawing/2014/main" id="{613F003F-2EC0-C218-4D1B-AAF236A0DE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99" r="220" b="192"/>
          <a:stretch/>
        </p:blipFill>
        <p:spPr bwMode="auto">
          <a:xfrm>
            <a:off x="1000342" y="1955618"/>
            <a:ext cx="2570098" cy="2350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A-文本框 2">
            <a:extLst>
              <a:ext uri="{FF2B5EF4-FFF2-40B4-BE49-F238E27FC236}">
                <a16:creationId xmlns:a16="http://schemas.microsoft.com/office/drawing/2014/main" id="{E09D9EEE-1E66-19A0-D597-0F5612236D9C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20763" y="2617548"/>
            <a:ext cx="1057329" cy="953636"/>
          </a:xfrm>
          <a:custGeom>
            <a:avLst/>
            <a:gdLst/>
            <a:ahLst/>
            <a:cxnLst/>
            <a:rect l="l" t="t" r="r" b="b"/>
            <a:pathLst>
              <a:path w="1806840" h="1629640">
                <a:moveTo>
                  <a:pt x="670127" y="1478780"/>
                </a:moveTo>
                <a:cubicBezTo>
                  <a:pt x="668665" y="1484628"/>
                  <a:pt x="662818" y="1486967"/>
                  <a:pt x="652585" y="1485797"/>
                </a:cubicBezTo>
                <a:cubicBezTo>
                  <a:pt x="642352" y="1484628"/>
                  <a:pt x="636505" y="1486967"/>
                  <a:pt x="635043" y="1492814"/>
                </a:cubicBezTo>
                <a:cubicBezTo>
                  <a:pt x="635189" y="1494568"/>
                  <a:pt x="636213" y="1495884"/>
                  <a:pt x="638113" y="1496761"/>
                </a:cubicBezTo>
                <a:cubicBezTo>
                  <a:pt x="640013" y="1497638"/>
                  <a:pt x="641914" y="1498076"/>
                  <a:pt x="643814" y="1498076"/>
                </a:cubicBezTo>
                <a:cubicBezTo>
                  <a:pt x="647834" y="1497894"/>
                  <a:pt x="653389" y="1496943"/>
                  <a:pt x="660479" y="1495226"/>
                </a:cubicBezTo>
                <a:cubicBezTo>
                  <a:pt x="667569" y="1493508"/>
                  <a:pt x="673124" y="1492119"/>
                  <a:pt x="677144" y="1491060"/>
                </a:cubicBezTo>
                <a:cubicBezTo>
                  <a:pt x="677363" y="1487917"/>
                  <a:pt x="678240" y="1485870"/>
                  <a:pt x="679775" y="1484920"/>
                </a:cubicBezTo>
                <a:cubicBezTo>
                  <a:pt x="681310" y="1483970"/>
                  <a:pt x="682187" y="1481923"/>
                  <a:pt x="682406" y="1478780"/>
                </a:cubicBezTo>
                <a:close/>
                <a:moveTo>
                  <a:pt x="1098149" y="1401596"/>
                </a:moveTo>
                <a:lnTo>
                  <a:pt x="1134987" y="1401596"/>
                </a:lnTo>
                <a:cubicBezTo>
                  <a:pt x="1138093" y="1401669"/>
                  <a:pt x="1141967" y="1402839"/>
                  <a:pt x="1146608" y="1405104"/>
                </a:cubicBezTo>
                <a:cubicBezTo>
                  <a:pt x="1151249" y="1407370"/>
                  <a:pt x="1153808" y="1410294"/>
                  <a:pt x="1154283" y="1413875"/>
                </a:cubicBezTo>
                <a:cubicBezTo>
                  <a:pt x="1154100" y="1414716"/>
                  <a:pt x="1153150" y="1415227"/>
                  <a:pt x="1151432" y="1415410"/>
                </a:cubicBezTo>
                <a:cubicBezTo>
                  <a:pt x="1149714" y="1415593"/>
                  <a:pt x="1148326" y="1415666"/>
                  <a:pt x="1147266" y="1415629"/>
                </a:cubicBezTo>
                <a:lnTo>
                  <a:pt x="1133232" y="1422646"/>
                </a:lnTo>
                <a:cubicBezTo>
                  <a:pt x="1124864" y="1423267"/>
                  <a:pt x="1117043" y="1423341"/>
                  <a:pt x="1109770" y="1422865"/>
                </a:cubicBezTo>
                <a:cubicBezTo>
                  <a:pt x="1102498" y="1422390"/>
                  <a:pt x="1098624" y="1417639"/>
                  <a:pt x="1098149" y="1408613"/>
                </a:cubicBezTo>
                <a:close/>
                <a:moveTo>
                  <a:pt x="1375310" y="1312132"/>
                </a:moveTo>
                <a:lnTo>
                  <a:pt x="1480562" y="1312132"/>
                </a:lnTo>
                <a:cubicBezTo>
                  <a:pt x="1480489" y="1314946"/>
                  <a:pt x="1479319" y="1317651"/>
                  <a:pt x="1477053" y="1320246"/>
                </a:cubicBezTo>
                <a:cubicBezTo>
                  <a:pt x="1474787" y="1322840"/>
                  <a:pt x="1471864" y="1324229"/>
                  <a:pt x="1468282" y="1324412"/>
                </a:cubicBezTo>
                <a:cubicBezTo>
                  <a:pt x="1447196" y="1325070"/>
                  <a:pt x="1426218" y="1327701"/>
                  <a:pt x="1405351" y="1332306"/>
                </a:cubicBezTo>
                <a:cubicBezTo>
                  <a:pt x="1384483" y="1336910"/>
                  <a:pt x="1363945" y="1339542"/>
                  <a:pt x="1343735" y="1340199"/>
                </a:cubicBezTo>
                <a:lnTo>
                  <a:pt x="1320930" y="1340199"/>
                </a:lnTo>
                <a:cubicBezTo>
                  <a:pt x="1318336" y="1340053"/>
                  <a:pt x="1316509" y="1339030"/>
                  <a:pt x="1315449" y="1337130"/>
                </a:cubicBezTo>
                <a:cubicBezTo>
                  <a:pt x="1314389" y="1335229"/>
                  <a:pt x="1313877" y="1333329"/>
                  <a:pt x="1313914" y="1331428"/>
                </a:cubicBezTo>
                <a:lnTo>
                  <a:pt x="1315668" y="1324412"/>
                </a:lnTo>
                <a:cubicBezTo>
                  <a:pt x="1328020" y="1323900"/>
                  <a:pt x="1339276" y="1321853"/>
                  <a:pt x="1349436" y="1318272"/>
                </a:cubicBezTo>
                <a:cubicBezTo>
                  <a:pt x="1359596" y="1314691"/>
                  <a:pt x="1368220" y="1312644"/>
                  <a:pt x="1375310" y="1312132"/>
                </a:cubicBezTo>
                <a:close/>
                <a:moveTo>
                  <a:pt x="961322" y="1263015"/>
                </a:moveTo>
                <a:cubicBezTo>
                  <a:pt x="961249" y="1264075"/>
                  <a:pt x="961395" y="1265464"/>
                  <a:pt x="961761" y="1267181"/>
                </a:cubicBezTo>
                <a:cubicBezTo>
                  <a:pt x="962126" y="1268899"/>
                  <a:pt x="963149" y="1269849"/>
                  <a:pt x="964830" y="1270032"/>
                </a:cubicBezTo>
                <a:cubicBezTo>
                  <a:pt x="965671" y="1269922"/>
                  <a:pt x="966183" y="1269265"/>
                  <a:pt x="966365" y="1268059"/>
                </a:cubicBezTo>
                <a:cubicBezTo>
                  <a:pt x="966548" y="1266852"/>
                  <a:pt x="966621" y="1265756"/>
                  <a:pt x="966585" y="1264769"/>
                </a:cubicBezTo>
                <a:close/>
                <a:moveTo>
                  <a:pt x="912205" y="1255998"/>
                </a:moveTo>
                <a:cubicBezTo>
                  <a:pt x="912424" y="1259653"/>
                  <a:pt x="914178" y="1262869"/>
                  <a:pt x="917467" y="1265646"/>
                </a:cubicBezTo>
                <a:cubicBezTo>
                  <a:pt x="920756" y="1268424"/>
                  <a:pt x="924265" y="1269886"/>
                  <a:pt x="927993" y="1270032"/>
                </a:cubicBezTo>
                <a:cubicBezTo>
                  <a:pt x="930807" y="1270069"/>
                  <a:pt x="933511" y="1269557"/>
                  <a:pt x="936106" y="1268497"/>
                </a:cubicBezTo>
                <a:cubicBezTo>
                  <a:pt x="938700" y="1267437"/>
                  <a:pt x="940089" y="1265610"/>
                  <a:pt x="940272" y="1263015"/>
                </a:cubicBezTo>
                <a:cubicBezTo>
                  <a:pt x="939943" y="1257314"/>
                  <a:pt x="937969" y="1255121"/>
                  <a:pt x="934351" y="1256437"/>
                </a:cubicBezTo>
                <a:cubicBezTo>
                  <a:pt x="930733" y="1257753"/>
                  <a:pt x="927444" y="1259945"/>
                  <a:pt x="924484" y="1263015"/>
                </a:cubicBezTo>
                <a:cubicBezTo>
                  <a:pt x="924411" y="1260420"/>
                  <a:pt x="923680" y="1258593"/>
                  <a:pt x="922291" y="1257533"/>
                </a:cubicBezTo>
                <a:cubicBezTo>
                  <a:pt x="920903" y="1256473"/>
                  <a:pt x="919295" y="1255962"/>
                  <a:pt x="917467" y="1255998"/>
                </a:cubicBezTo>
                <a:close/>
                <a:moveTo>
                  <a:pt x="1347243" y="1224423"/>
                </a:moveTo>
                <a:cubicBezTo>
                  <a:pt x="1347682" y="1227676"/>
                  <a:pt x="1349875" y="1229064"/>
                  <a:pt x="1353822" y="1228589"/>
                </a:cubicBezTo>
                <a:cubicBezTo>
                  <a:pt x="1357768" y="1228114"/>
                  <a:pt x="1360838" y="1227310"/>
                  <a:pt x="1363031" y="1226177"/>
                </a:cubicBezTo>
                <a:close/>
                <a:moveTo>
                  <a:pt x="1173579" y="1206881"/>
                </a:moveTo>
                <a:cubicBezTo>
                  <a:pt x="1172592" y="1206881"/>
                  <a:pt x="1171496" y="1207320"/>
                  <a:pt x="1170290" y="1208197"/>
                </a:cubicBezTo>
                <a:cubicBezTo>
                  <a:pt x="1169084" y="1209074"/>
                  <a:pt x="1168426" y="1210390"/>
                  <a:pt x="1168316" y="1212144"/>
                </a:cubicBezTo>
                <a:cubicBezTo>
                  <a:pt x="1157864" y="1214227"/>
                  <a:pt x="1145000" y="1216639"/>
                  <a:pt x="1129724" y="1219380"/>
                </a:cubicBezTo>
                <a:cubicBezTo>
                  <a:pt x="1114448" y="1222121"/>
                  <a:pt x="1101584" y="1223217"/>
                  <a:pt x="1091132" y="1222669"/>
                </a:cubicBezTo>
                <a:lnTo>
                  <a:pt x="1092886" y="1236702"/>
                </a:lnTo>
                <a:lnTo>
                  <a:pt x="1134987" y="1236702"/>
                </a:lnTo>
                <a:lnTo>
                  <a:pt x="1149020" y="1227931"/>
                </a:lnTo>
                <a:cubicBezTo>
                  <a:pt x="1153296" y="1228005"/>
                  <a:pt x="1161848" y="1227420"/>
                  <a:pt x="1174675" y="1226177"/>
                </a:cubicBezTo>
                <a:cubicBezTo>
                  <a:pt x="1187503" y="1224935"/>
                  <a:pt x="1194739" y="1222596"/>
                  <a:pt x="1196383" y="1219160"/>
                </a:cubicBezTo>
                <a:cubicBezTo>
                  <a:pt x="1195762" y="1215579"/>
                  <a:pt x="1192619" y="1212655"/>
                  <a:pt x="1186954" y="1210390"/>
                </a:cubicBezTo>
                <a:cubicBezTo>
                  <a:pt x="1181290" y="1208124"/>
                  <a:pt x="1176831" y="1206954"/>
                  <a:pt x="1173579" y="1206881"/>
                </a:cubicBezTo>
                <a:close/>
                <a:moveTo>
                  <a:pt x="1450740" y="1201619"/>
                </a:moveTo>
                <a:lnTo>
                  <a:pt x="1470036" y="1201619"/>
                </a:lnTo>
                <a:cubicBezTo>
                  <a:pt x="1472741" y="1201655"/>
                  <a:pt x="1475664" y="1202021"/>
                  <a:pt x="1478807" y="1202715"/>
                </a:cubicBezTo>
                <a:cubicBezTo>
                  <a:pt x="1481950" y="1203409"/>
                  <a:pt x="1484874" y="1204213"/>
                  <a:pt x="1487578" y="1205127"/>
                </a:cubicBezTo>
                <a:lnTo>
                  <a:pt x="1484070" y="1213898"/>
                </a:lnTo>
                <a:lnTo>
                  <a:pt x="1463020" y="1215652"/>
                </a:lnTo>
                <a:cubicBezTo>
                  <a:pt x="1454541" y="1215360"/>
                  <a:pt x="1450448" y="1210682"/>
                  <a:pt x="1450740" y="1201619"/>
                </a:cubicBezTo>
                <a:close/>
                <a:moveTo>
                  <a:pt x="1257780" y="1201619"/>
                </a:moveTo>
                <a:cubicBezTo>
                  <a:pt x="1258438" y="1204871"/>
                  <a:pt x="1261507" y="1206260"/>
                  <a:pt x="1266989" y="1205785"/>
                </a:cubicBezTo>
                <a:cubicBezTo>
                  <a:pt x="1272471" y="1205310"/>
                  <a:pt x="1276418" y="1204506"/>
                  <a:pt x="1278830" y="1203373"/>
                </a:cubicBezTo>
                <a:close/>
                <a:moveTo>
                  <a:pt x="268418" y="1173552"/>
                </a:moveTo>
                <a:lnTo>
                  <a:pt x="261401" y="1187585"/>
                </a:lnTo>
                <a:cubicBezTo>
                  <a:pt x="260415" y="1187549"/>
                  <a:pt x="259318" y="1187622"/>
                  <a:pt x="258112" y="1187804"/>
                </a:cubicBezTo>
                <a:cubicBezTo>
                  <a:pt x="256906" y="1187987"/>
                  <a:pt x="256248" y="1188499"/>
                  <a:pt x="256139" y="1189339"/>
                </a:cubicBezTo>
                <a:cubicBezTo>
                  <a:pt x="256248" y="1190180"/>
                  <a:pt x="256906" y="1190691"/>
                  <a:pt x="258112" y="1190874"/>
                </a:cubicBezTo>
                <a:cubicBezTo>
                  <a:pt x="259318" y="1191057"/>
                  <a:pt x="260415" y="1191130"/>
                  <a:pt x="261401" y="1191093"/>
                </a:cubicBezTo>
                <a:cubicBezTo>
                  <a:pt x="266372" y="1190801"/>
                  <a:pt x="268710" y="1187878"/>
                  <a:pt x="268418" y="1182323"/>
                </a:cubicBezTo>
                <a:cubicBezTo>
                  <a:pt x="269478" y="1181482"/>
                  <a:pt x="270867" y="1180532"/>
                  <a:pt x="272584" y="1179472"/>
                </a:cubicBezTo>
                <a:cubicBezTo>
                  <a:pt x="274302" y="1178412"/>
                  <a:pt x="275252" y="1177024"/>
                  <a:pt x="275435" y="1175306"/>
                </a:cubicBezTo>
                <a:cubicBezTo>
                  <a:pt x="275252" y="1174465"/>
                  <a:pt x="274302" y="1173954"/>
                  <a:pt x="272584" y="1173771"/>
                </a:cubicBezTo>
                <a:cubicBezTo>
                  <a:pt x="270867" y="1173588"/>
                  <a:pt x="269478" y="1173515"/>
                  <a:pt x="268418" y="1173552"/>
                </a:cubicBezTo>
                <a:close/>
                <a:moveTo>
                  <a:pt x="1215679" y="1152501"/>
                </a:moveTo>
                <a:lnTo>
                  <a:pt x="1222696" y="1159518"/>
                </a:lnTo>
                <a:cubicBezTo>
                  <a:pt x="1224523" y="1159518"/>
                  <a:pt x="1226131" y="1159080"/>
                  <a:pt x="1227520" y="1158202"/>
                </a:cubicBezTo>
                <a:cubicBezTo>
                  <a:pt x="1228909" y="1157325"/>
                  <a:pt x="1229640" y="1156010"/>
                  <a:pt x="1229713" y="1154256"/>
                </a:cubicBezTo>
                <a:close/>
                <a:moveTo>
                  <a:pt x="1173579" y="1152501"/>
                </a:moveTo>
                <a:cubicBezTo>
                  <a:pt x="1174017" y="1156521"/>
                  <a:pt x="1176210" y="1158129"/>
                  <a:pt x="1180157" y="1157325"/>
                </a:cubicBezTo>
                <a:cubicBezTo>
                  <a:pt x="1184104" y="1156521"/>
                  <a:pt x="1187174" y="1155498"/>
                  <a:pt x="1189366" y="1154256"/>
                </a:cubicBezTo>
                <a:close/>
                <a:moveTo>
                  <a:pt x="738540" y="1152501"/>
                </a:moveTo>
                <a:cubicBezTo>
                  <a:pt x="738833" y="1155717"/>
                  <a:pt x="740002" y="1158056"/>
                  <a:pt x="742049" y="1159518"/>
                </a:cubicBezTo>
                <a:cubicBezTo>
                  <a:pt x="743730" y="1159408"/>
                  <a:pt x="744753" y="1158751"/>
                  <a:pt x="745119" y="1157545"/>
                </a:cubicBezTo>
                <a:cubicBezTo>
                  <a:pt x="745484" y="1156339"/>
                  <a:pt x="745630" y="1155242"/>
                  <a:pt x="745557" y="1154256"/>
                </a:cubicBezTo>
                <a:close/>
                <a:moveTo>
                  <a:pt x="289468" y="1152501"/>
                </a:moveTo>
                <a:cubicBezTo>
                  <a:pt x="289468" y="1153634"/>
                  <a:pt x="289907" y="1155315"/>
                  <a:pt x="290784" y="1157545"/>
                </a:cubicBezTo>
                <a:cubicBezTo>
                  <a:pt x="291661" y="1159774"/>
                  <a:pt x="292977" y="1161016"/>
                  <a:pt x="294731" y="1161272"/>
                </a:cubicBezTo>
                <a:cubicBezTo>
                  <a:pt x="296193" y="1160980"/>
                  <a:pt x="296777" y="1159810"/>
                  <a:pt x="296485" y="1157764"/>
                </a:cubicBezTo>
                <a:cubicBezTo>
                  <a:pt x="296485" y="1154256"/>
                  <a:pt x="294731" y="1152501"/>
                  <a:pt x="291223" y="1152501"/>
                </a:cubicBezTo>
                <a:close/>
                <a:moveTo>
                  <a:pt x="761345" y="1131451"/>
                </a:moveTo>
                <a:cubicBezTo>
                  <a:pt x="760285" y="1132438"/>
                  <a:pt x="758896" y="1133973"/>
                  <a:pt x="757179" y="1136056"/>
                </a:cubicBezTo>
                <a:cubicBezTo>
                  <a:pt x="755461" y="1138139"/>
                  <a:pt x="754511" y="1140112"/>
                  <a:pt x="754328" y="1141976"/>
                </a:cubicBezTo>
                <a:cubicBezTo>
                  <a:pt x="754511" y="1143657"/>
                  <a:pt x="755461" y="1144681"/>
                  <a:pt x="757179" y="1145046"/>
                </a:cubicBezTo>
                <a:cubicBezTo>
                  <a:pt x="758896" y="1145411"/>
                  <a:pt x="760285" y="1145558"/>
                  <a:pt x="761345" y="1145485"/>
                </a:cubicBezTo>
                <a:cubicBezTo>
                  <a:pt x="762405" y="1145558"/>
                  <a:pt x="763793" y="1145411"/>
                  <a:pt x="765511" y="1145046"/>
                </a:cubicBezTo>
                <a:cubicBezTo>
                  <a:pt x="767229" y="1144681"/>
                  <a:pt x="768179" y="1143657"/>
                  <a:pt x="768361" y="1141976"/>
                </a:cubicBezTo>
                <a:cubicBezTo>
                  <a:pt x="768288" y="1140112"/>
                  <a:pt x="767557" y="1138139"/>
                  <a:pt x="766169" y="1136056"/>
                </a:cubicBezTo>
                <a:cubicBezTo>
                  <a:pt x="764780" y="1133973"/>
                  <a:pt x="763172" y="1132438"/>
                  <a:pt x="761345" y="1131451"/>
                </a:cubicBezTo>
                <a:close/>
                <a:moveTo>
                  <a:pt x="898171" y="1089351"/>
                </a:moveTo>
                <a:cubicBezTo>
                  <a:pt x="903580" y="1089241"/>
                  <a:pt x="908112" y="1090337"/>
                  <a:pt x="911766" y="1092640"/>
                </a:cubicBezTo>
                <a:cubicBezTo>
                  <a:pt x="915421" y="1094942"/>
                  <a:pt x="917321" y="1099108"/>
                  <a:pt x="917467" y="1105138"/>
                </a:cubicBezTo>
                <a:lnTo>
                  <a:pt x="898171" y="1124434"/>
                </a:lnTo>
                <a:lnTo>
                  <a:pt x="891155" y="1126189"/>
                </a:lnTo>
                <a:cubicBezTo>
                  <a:pt x="887573" y="1126189"/>
                  <a:pt x="884649" y="1125311"/>
                  <a:pt x="882384" y="1123557"/>
                </a:cubicBezTo>
                <a:cubicBezTo>
                  <a:pt x="880118" y="1121803"/>
                  <a:pt x="878948" y="1119172"/>
                  <a:pt x="878875" y="1115663"/>
                </a:cubicBezTo>
                <a:lnTo>
                  <a:pt x="889400" y="1105138"/>
                </a:lnTo>
                <a:cubicBezTo>
                  <a:pt x="892068" y="1105248"/>
                  <a:pt x="894188" y="1105029"/>
                  <a:pt x="895759" y="1104481"/>
                </a:cubicBezTo>
                <a:cubicBezTo>
                  <a:pt x="897331" y="1103932"/>
                  <a:pt x="898135" y="1102397"/>
                  <a:pt x="898171" y="1099876"/>
                </a:cubicBezTo>
                <a:close/>
                <a:moveTo>
                  <a:pt x="829758" y="1070055"/>
                </a:moveTo>
                <a:lnTo>
                  <a:pt x="812216" y="1077071"/>
                </a:lnTo>
                <a:lnTo>
                  <a:pt x="806954" y="1089351"/>
                </a:lnTo>
                <a:cubicBezTo>
                  <a:pt x="800302" y="1088985"/>
                  <a:pt x="796502" y="1091470"/>
                  <a:pt x="795551" y="1096806"/>
                </a:cubicBezTo>
                <a:cubicBezTo>
                  <a:pt x="794601" y="1102142"/>
                  <a:pt x="794309" y="1107258"/>
                  <a:pt x="794674" y="1112155"/>
                </a:cubicBezTo>
                <a:cubicBezTo>
                  <a:pt x="791495" y="1113032"/>
                  <a:pt x="787329" y="1114786"/>
                  <a:pt x="782176" y="1117418"/>
                </a:cubicBezTo>
                <a:cubicBezTo>
                  <a:pt x="777023" y="1120049"/>
                  <a:pt x="774172" y="1123557"/>
                  <a:pt x="773624" y="1127943"/>
                </a:cubicBezTo>
                <a:cubicBezTo>
                  <a:pt x="773697" y="1129624"/>
                  <a:pt x="774428" y="1130647"/>
                  <a:pt x="775817" y="1131013"/>
                </a:cubicBezTo>
                <a:cubicBezTo>
                  <a:pt x="777206" y="1131378"/>
                  <a:pt x="778814" y="1131524"/>
                  <a:pt x="780641" y="1131451"/>
                </a:cubicBezTo>
                <a:lnTo>
                  <a:pt x="798183" y="1119172"/>
                </a:lnTo>
                <a:cubicBezTo>
                  <a:pt x="799169" y="1115517"/>
                  <a:pt x="801143" y="1112301"/>
                  <a:pt x="804103" y="1109524"/>
                </a:cubicBezTo>
                <a:cubicBezTo>
                  <a:pt x="807063" y="1106746"/>
                  <a:pt x="810352" y="1105284"/>
                  <a:pt x="813970" y="1105138"/>
                </a:cubicBezTo>
                <a:cubicBezTo>
                  <a:pt x="814190" y="1100716"/>
                  <a:pt x="815944" y="1096843"/>
                  <a:pt x="819233" y="1093517"/>
                </a:cubicBezTo>
                <a:cubicBezTo>
                  <a:pt x="822522" y="1090191"/>
                  <a:pt x="826030" y="1087633"/>
                  <a:pt x="829758" y="1085842"/>
                </a:cubicBezTo>
                <a:lnTo>
                  <a:pt x="836775" y="1077071"/>
                </a:lnTo>
                <a:close/>
                <a:moveTo>
                  <a:pt x="917467" y="996379"/>
                </a:moveTo>
                <a:cubicBezTo>
                  <a:pt x="917175" y="998425"/>
                  <a:pt x="917760" y="999595"/>
                  <a:pt x="919222" y="999887"/>
                </a:cubicBezTo>
                <a:lnTo>
                  <a:pt x="924484" y="999887"/>
                </a:lnTo>
                <a:cubicBezTo>
                  <a:pt x="924484" y="998206"/>
                  <a:pt x="924046" y="997183"/>
                  <a:pt x="923168" y="996817"/>
                </a:cubicBezTo>
                <a:cubicBezTo>
                  <a:pt x="922291" y="996452"/>
                  <a:pt x="920976" y="996306"/>
                  <a:pt x="919222" y="996379"/>
                </a:cubicBezTo>
                <a:close/>
                <a:moveTo>
                  <a:pt x="954305" y="959541"/>
                </a:moveTo>
                <a:cubicBezTo>
                  <a:pt x="954342" y="960601"/>
                  <a:pt x="954707" y="961989"/>
                  <a:pt x="955402" y="963707"/>
                </a:cubicBezTo>
                <a:cubicBezTo>
                  <a:pt x="956096" y="965425"/>
                  <a:pt x="956900" y="966375"/>
                  <a:pt x="957814" y="966558"/>
                </a:cubicBezTo>
                <a:cubicBezTo>
                  <a:pt x="959495" y="966448"/>
                  <a:pt x="960518" y="965790"/>
                  <a:pt x="960884" y="964584"/>
                </a:cubicBezTo>
                <a:cubicBezTo>
                  <a:pt x="961249" y="963378"/>
                  <a:pt x="961395" y="962282"/>
                  <a:pt x="961322" y="961295"/>
                </a:cubicBezTo>
                <a:close/>
                <a:moveTo>
                  <a:pt x="1057802" y="945507"/>
                </a:moveTo>
                <a:cubicBezTo>
                  <a:pt x="1050786" y="954388"/>
                  <a:pt x="1043330" y="963378"/>
                  <a:pt x="1035436" y="972478"/>
                </a:cubicBezTo>
                <a:cubicBezTo>
                  <a:pt x="1027543" y="981578"/>
                  <a:pt x="1019210" y="990129"/>
                  <a:pt x="1010439" y="998133"/>
                </a:cubicBezTo>
                <a:cubicBezTo>
                  <a:pt x="1007296" y="998718"/>
                  <a:pt x="1003496" y="999302"/>
                  <a:pt x="999037" y="999887"/>
                </a:cubicBezTo>
                <a:cubicBezTo>
                  <a:pt x="994579" y="1000472"/>
                  <a:pt x="992532" y="1002811"/>
                  <a:pt x="992897" y="1006904"/>
                </a:cubicBezTo>
                <a:cubicBezTo>
                  <a:pt x="989389" y="1006612"/>
                  <a:pt x="987635" y="1005442"/>
                  <a:pt x="987635" y="1003395"/>
                </a:cubicBezTo>
                <a:cubicBezTo>
                  <a:pt x="987708" y="1000654"/>
                  <a:pt x="988439" y="997804"/>
                  <a:pt x="989828" y="994844"/>
                </a:cubicBezTo>
                <a:cubicBezTo>
                  <a:pt x="991216" y="991884"/>
                  <a:pt x="992824" y="989472"/>
                  <a:pt x="994652" y="987608"/>
                </a:cubicBezTo>
                <a:cubicBezTo>
                  <a:pt x="1000133" y="987717"/>
                  <a:pt x="1004958" y="986621"/>
                  <a:pt x="1009124" y="984319"/>
                </a:cubicBezTo>
                <a:cubicBezTo>
                  <a:pt x="1013290" y="982016"/>
                  <a:pt x="1015483" y="977850"/>
                  <a:pt x="1015702" y="971820"/>
                </a:cubicBezTo>
                <a:cubicBezTo>
                  <a:pt x="1024473" y="970724"/>
                  <a:pt x="1031051" y="966338"/>
                  <a:pt x="1035436" y="958664"/>
                </a:cubicBezTo>
                <a:cubicBezTo>
                  <a:pt x="1039822" y="950989"/>
                  <a:pt x="1047277" y="946604"/>
                  <a:pt x="1057802" y="945507"/>
                </a:cubicBezTo>
                <a:close/>
                <a:moveTo>
                  <a:pt x="987635" y="941999"/>
                </a:moveTo>
                <a:lnTo>
                  <a:pt x="980618" y="945507"/>
                </a:lnTo>
                <a:cubicBezTo>
                  <a:pt x="979339" y="945434"/>
                  <a:pt x="977073" y="945580"/>
                  <a:pt x="973821" y="945946"/>
                </a:cubicBezTo>
                <a:cubicBezTo>
                  <a:pt x="970568" y="946311"/>
                  <a:pt x="968741" y="947334"/>
                  <a:pt x="968339" y="949016"/>
                </a:cubicBezTo>
                <a:cubicBezTo>
                  <a:pt x="968741" y="950697"/>
                  <a:pt x="970568" y="951720"/>
                  <a:pt x="973821" y="952085"/>
                </a:cubicBezTo>
                <a:cubicBezTo>
                  <a:pt x="977073" y="952451"/>
                  <a:pt x="979339" y="952597"/>
                  <a:pt x="980618" y="952524"/>
                </a:cubicBezTo>
                <a:close/>
                <a:moveTo>
                  <a:pt x="994652" y="919194"/>
                </a:moveTo>
                <a:cubicBezTo>
                  <a:pt x="994652" y="921022"/>
                  <a:pt x="995090" y="922630"/>
                  <a:pt x="995967" y="924018"/>
                </a:cubicBezTo>
                <a:cubicBezTo>
                  <a:pt x="996844" y="925407"/>
                  <a:pt x="998160" y="926138"/>
                  <a:pt x="999914" y="926211"/>
                </a:cubicBezTo>
                <a:cubicBezTo>
                  <a:pt x="1000828" y="926102"/>
                  <a:pt x="1001632" y="925444"/>
                  <a:pt x="1002326" y="924238"/>
                </a:cubicBezTo>
                <a:cubicBezTo>
                  <a:pt x="1003021" y="923032"/>
                  <a:pt x="1003386" y="921935"/>
                  <a:pt x="1003423" y="920949"/>
                </a:cubicBezTo>
                <a:close/>
                <a:moveTo>
                  <a:pt x="1015702" y="898144"/>
                </a:moveTo>
                <a:lnTo>
                  <a:pt x="1015702" y="901653"/>
                </a:lnTo>
                <a:cubicBezTo>
                  <a:pt x="1015665" y="903553"/>
                  <a:pt x="1016177" y="905453"/>
                  <a:pt x="1017237" y="907354"/>
                </a:cubicBezTo>
                <a:cubicBezTo>
                  <a:pt x="1018297" y="909254"/>
                  <a:pt x="1020124" y="910277"/>
                  <a:pt x="1022719" y="910424"/>
                </a:cubicBezTo>
                <a:close/>
                <a:moveTo>
                  <a:pt x="987635" y="891127"/>
                </a:moveTo>
                <a:cubicBezTo>
                  <a:pt x="986539" y="897742"/>
                  <a:pt x="982153" y="902932"/>
                  <a:pt x="974478" y="906696"/>
                </a:cubicBezTo>
                <a:cubicBezTo>
                  <a:pt x="966804" y="910460"/>
                  <a:pt x="962418" y="915211"/>
                  <a:pt x="961322" y="920949"/>
                </a:cubicBezTo>
                <a:lnTo>
                  <a:pt x="952551" y="938491"/>
                </a:lnTo>
                <a:cubicBezTo>
                  <a:pt x="952259" y="938454"/>
                  <a:pt x="951089" y="938527"/>
                  <a:pt x="949043" y="938710"/>
                </a:cubicBezTo>
                <a:cubicBezTo>
                  <a:pt x="946996" y="938893"/>
                  <a:pt x="945827" y="939404"/>
                  <a:pt x="945534" y="940245"/>
                </a:cubicBezTo>
                <a:cubicBezTo>
                  <a:pt x="945754" y="942072"/>
                  <a:pt x="947069" y="943680"/>
                  <a:pt x="949481" y="945069"/>
                </a:cubicBezTo>
                <a:cubicBezTo>
                  <a:pt x="951893" y="946458"/>
                  <a:pt x="954086" y="947188"/>
                  <a:pt x="956059" y="947262"/>
                </a:cubicBezTo>
                <a:cubicBezTo>
                  <a:pt x="960482" y="945288"/>
                  <a:pt x="967864" y="937394"/>
                  <a:pt x="978206" y="923580"/>
                </a:cubicBezTo>
                <a:cubicBezTo>
                  <a:pt x="988549" y="909766"/>
                  <a:pt x="996369" y="901872"/>
                  <a:pt x="1001668" y="899898"/>
                </a:cubicBezTo>
                <a:lnTo>
                  <a:pt x="1003423" y="899898"/>
                </a:lnTo>
                <a:cubicBezTo>
                  <a:pt x="1003167" y="896463"/>
                  <a:pt x="1001486" y="894124"/>
                  <a:pt x="998379" y="892882"/>
                </a:cubicBezTo>
                <a:cubicBezTo>
                  <a:pt x="995273" y="891639"/>
                  <a:pt x="992276" y="891054"/>
                  <a:pt x="989389" y="891127"/>
                </a:cubicBezTo>
                <a:close/>
                <a:moveTo>
                  <a:pt x="1064819" y="849027"/>
                </a:moveTo>
                <a:cubicBezTo>
                  <a:pt x="1064673" y="850087"/>
                  <a:pt x="1064527" y="851476"/>
                  <a:pt x="1064381" y="853193"/>
                </a:cubicBezTo>
                <a:cubicBezTo>
                  <a:pt x="1064234" y="854911"/>
                  <a:pt x="1064965" y="855861"/>
                  <a:pt x="1066573" y="856044"/>
                </a:cubicBezTo>
                <a:lnTo>
                  <a:pt x="1071836" y="856044"/>
                </a:lnTo>
                <a:cubicBezTo>
                  <a:pt x="1071763" y="854216"/>
                  <a:pt x="1071032" y="852608"/>
                  <a:pt x="1069643" y="851220"/>
                </a:cubicBezTo>
                <a:cubicBezTo>
                  <a:pt x="1068254" y="849831"/>
                  <a:pt x="1066646" y="849100"/>
                  <a:pt x="1064819" y="849027"/>
                </a:cubicBezTo>
                <a:close/>
                <a:moveTo>
                  <a:pt x="1085869" y="827977"/>
                </a:moveTo>
                <a:cubicBezTo>
                  <a:pt x="1085760" y="830571"/>
                  <a:pt x="1085979" y="832399"/>
                  <a:pt x="1086527" y="833459"/>
                </a:cubicBezTo>
                <a:cubicBezTo>
                  <a:pt x="1087075" y="834518"/>
                  <a:pt x="1088610" y="835030"/>
                  <a:pt x="1091132" y="834993"/>
                </a:cubicBezTo>
                <a:cubicBezTo>
                  <a:pt x="1091132" y="833166"/>
                  <a:pt x="1090693" y="831558"/>
                  <a:pt x="1089816" y="830169"/>
                </a:cubicBezTo>
                <a:cubicBezTo>
                  <a:pt x="1088939" y="828781"/>
                  <a:pt x="1087624" y="828050"/>
                  <a:pt x="1085869" y="827977"/>
                </a:cubicBezTo>
                <a:close/>
                <a:moveTo>
                  <a:pt x="1057802" y="785876"/>
                </a:moveTo>
                <a:cubicBezTo>
                  <a:pt x="1057547" y="791212"/>
                  <a:pt x="1055427" y="796328"/>
                  <a:pt x="1051443" y="801225"/>
                </a:cubicBezTo>
                <a:cubicBezTo>
                  <a:pt x="1047460" y="806122"/>
                  <a:pt x="1043148" y="810362"/>
                  <a:pt x="1038506" y="813943"/>
                </a:cubicBezTo>
                <a:lnTo>
                  <a:pt x="1029735" y="827977"/>
                </a:lnTo>
                <a:lnTo>
                  <a:pt x="1036752" y="827977"/>
                </a:lnTo>
                <a:cubicBezTo>
                  <a:pt x="1042490" y="827100"/>
                  <a:pt x="1046802" y="823591"/>
                  <a:pt x="1049689" y="817452"/>
                </a:cubicBezTo>
                <a:cubicBezTo>
                  <a:pt x="1052576" y="811312"/>
                  <a:pt x="1056450" y="807804"/>
                  <a:pt x="1061311" y="806926"/>
                </a:cubicBezTo>
                <a:lnTo>
                  <a:pt x="1071836" y="792893"/>
                </a:lnTo>
                <a:cubicBezTo>
                  <a:pt x="1071544" y="787923"/>
                  <a:pt x="1068620" y="785584"/>
                  <a:pt x="1063065" y="785876"/>
                </a:cubicBezTo>
                <a:close/>
                <a:moveTo>
                  <a:pt x="1168316" y="752547"/>
                </a:moveTo>
                <a:cubicBezTo>
                  <a:pt x="1168243" y="753606"/>
                  <a:pt x="1168389" y="754995"/>
                  <a:pt x="1168755" y="756713"/>
                </a:cubicBezTo>
                <a:cubicBezTo>
                  <a:pt x="1169120" y="758430"/>
                  <a:pt x="1170144" y="759381"/>
                  <a:pt x="1171825" y="759563"/>
                </a:cubicBezTo>
                <a:cubicBezTo>
                  <a:pt x="1172665" y="759454"/>
                  <a:pt x="1173177" y="758796"/>
                  <a:pt x="1173359" y="757590"/>
                </a:cubicBezTo>
                <a:cubicBezTo>
                  <a:pt x="1173542" y="756384"/>
                  <a:pt x="1173615" y="755288"/>
                  <a:pt x="1173579" y="754301"/>
                </a:cubicBezTo>
                <a:close/>
                <a:moveTo>
                  <a:pt x="1196383" y="717463"/>
                </a:moveTo>
                <a:lnTo>
                  <a:pt x="1196383" y="724480"/>
                </a:lnTo>
                <a:cubicBezTo>
                  <a:pt x="1191961" y="724114"/>
                  <a:pt x="1188526" y="723968"/>
                  <a:pt x="1186077" y="724041"/>
                </a:cubicBezTo>
                <a:cubicBezTo>
                  <a:pt x="1183629" y="724114"/>
                  <a:pt x="1182386" y="726599"/>
                  <a:pt x="1182350" y="731496"/>
                </a:cubicBezTo>
                <a:cubicBezTo>
                  <a:pt x="1182350" y="732849"/>
                  <a:pt x="1182788" y="735407"/>
                  <a:pt x="1183665" y="739171"/>
                </a:cubicBezTo>
                <a:cubicBezTo>
                  <a:pt x="1184542" y="742935"/>
                  <a:pt x="1185858" y="745055"/>
                  <a:pt x="1187612" y="745530"/>
                </a:cubicBezTo>
                <a:cubicBezTo>
                  <a:pt x="1188453" y="745347"/>
                  <a:pt x="1188964" y="744397"/>
                  <a:pt x="1189147" y="742679"/>
                </a:cubicBezTo>
                <a:cubicBezTo>
                  <a:pt x="1189330" y="740962"/>
                  <a:pt x="1189403" y="739573"/>
                  <a:pt x="1189366" y="738513"/>
                </a:cubicBezTo>
                <a:lnTo>
                  <a:pt x="1199892" y="724480"/>
                </a:lnTo>
                <a:cubicBezTo>
                  <a:pt x="1199855" y="723420"/>
                  <a:pt x="1199490" y="722031"/>
                  <a:pt x="1198795" y="720313"/>
                </a:cubicBezTo>
                <a:cubicBezTo>
                  <a:pt x="1198101" y="718596"/>
                  <a:pt x="1197297" y="717646"/>
                  <a:pt x="1196383" y="717463"/>
                </a:cubicBezTo>
                <a:close/>
                <a:moveTo>
                  <a:pt x="1168316" y="705184"/>
                </a:moveTo>
                <a:lnTo>
                  <a:pt x="1154283" y="717463"/>
                </a:lnTo>
                <a:cubicBezTo>
                  <a:pt x="1151578" y="725576"/>
                  <a:pt x="1147339" y="733470"/>
                  <a:pt x="1141565" y="741144"/>
                </a:cubicBezTo>
                <a:cubicBezTo>
                  <a:pt x="1135791" y="748819"/>
                  <a:pt x="1128920" y="754959"/>
                  <a:pt x="1120953" y="759563"/>
                </a:cubicBezTo>
                <a:cubicBezTo>
                  <a:pt x="1120003" y="765447"/>
                  <a:pt x="1116202" y="770783"/>
                  <a:pt x="1109551" y="775570"/>
                </a:cubicBezTo>
                <a:cubicBezTo>
                  <a:pt x="1102900" y="780358"/>
                  <a:pt x="1099099" y="786132"/>
                  <a:pt x="1098149" y="792893"/>
                </a:cubicBezTo>
                <a:lnTo>
                  <a:pt x="1078853" y="803418"/>
                </a:lnTo>
                <a:cubicBezTo>
                  <a:pt x="1078743" y="805392"/>
                  <a:pt x="1078962" y="807584"/>
                  <a:pt x="1079510" y="809996"/>
                </a:cubicBezTo>
                <a:cubicBezTo>
                  <a:pt x="1080059" y="812408"/>
                  <a:pt x="1081594" y="813724"/>
                  <a:pt x="1084115" y="813943"/>
                </a:cubicBezTo>
                <a:lnTo>
                  <a:pt x="1092886" y="813943"/>
                </a:lnTo>
                <a:lnTo>
                  <a:pt x="1120953" y="785876"/>
                </a:lnTo>
                <a:lnTo>
                  <a:pt x="1147266" y="775351"/>
                </a:lnTo>
                <a:lnTo>
                  <a:pt x="1140249" y="771843"/>
                </a:lnTo>
                <a:cubicBezTo>
                  <a:pt x="1140213" y="769869"/>
                  <a:pt x="1140724" y="767677"/>
                  <a:pt x="1141784" y="765264"/>
                </a:cubicBezTo>
                <a:cubicBezTo>
                  <a:pt x="1142844" y="762853"/>
                  <a:pt x="1144671" y="761537"/>
                  <a:pt x="1147266" y="761318"/>
                </a:cubicBezTo>
                <a:cubicBezTo>
                  <a:pt x="1149861" y="759454"/>
                  <a:pt x="1151688" y="757042"/>
                  <a:pt x="1152748" y="754082"/>
                </a:cubicBezTo>
                <a:cubicBezTo>
                  <a:pt x="1153808" y="751121"/>
                  <a:pt x="1154319" y="748271"/>
                  <a:pt x="1154283" y="745530"/>
                </a:cubicBezTo>
                <a:lnTo>
                  <a:pt x="1168316" y="736759"/>
                </a:lnTo>
                <a:cubicBezTo>
                  <a:pt x="1171825" y="729742"/>
                  <a:pt x="1173579" y="722725"/>
                  <a:pt x="1173579" y="715709"/>
                </a:cubicBezTo>
                <a:close/>
                <a:moveTo>
                  <a:pt x="1257780" y="668346"/>
                </a:moveTo>
                <a:cubicBezTo>
                  <a:pt x="1257780" y="670538"/>
                  <a:pt x="1258218" y="673608"/>
                  <a:pt x="1259095" y="677555"/>
                </a:cubicBezTo>
                <a:cubicBezTo>
                  <a:pt x="1259972" y="681502"/>
                  <a:pt x="1261288" y="683695"/>
                  <a:pt x="1263042" y="684133"/>
                </a:cubicBezTo>
                <a:cubicBezTo>
                  <a:pt x="1263883" y="683841"/>
                  <a:pt x="1264394" y="682671"/>
                  <a:pt x="1264577" y="680625"/>
                </a:cubicBezTo>
                <a:cubicBezTo>
                  <a:pt x="1264760" y="678578"/>
                  <a:pt x="1264833" y="677409"/>
                  <a:pt x="1264796" y="677117"/>
                </a:cubicBezTo>
                <a:cubicBezTo>
                  <a:pt x="1265162" y="677153"/>
                  <a:pt x="1266624" y="677080"/>
                  <a:pt x="1269182" y="676897"/>
                </a:cubicBezTo>
                <a:cubicBezTo>
                  <a:pt x="1271740" y="676715"/>
                  <a:pt x="1273202" y="676203"/>
                  <a:pt x="1273567" y="675362"/>
                </a:cubicBezTo>
                <a:cubicBezTo>
                  <a:pt x="1273019" y="674303"/>
                  <a:pt x="1270607" y="672914"/>
                  <a:pt x="1266331" y="671196"/>
                </a:cubicBezTo>
                <a:cubicBezTo>
                  <a:pt x="1262056" y="669479"/>
                  <a:pt x="1259205" y="668528"/>
                  <a:pt x="1257780" y="668346"/>
                </a:cubicBezTo>
                <a:close/>
                <a:moveTo>
                  <a:pt x="1231467" y="663083"/>
                </a:moveTo>
                <a:cubicBezTo>
                  <a:pt x="1230626" y="663193"/>
                  <a:pt x="1230115" y="663851"/>
                  <a:pt x="1229932" y="665057"/>
                </a:cubicBezTo>
                <a:cubicBezTo>
                  <a:pt x="1229749" y="666263"/>
                  <a:pt x="1229676" y="667359"/>
                  <a:pt x="1229713" y="668346"/>
                </a:cubicBezTo>
                <a:lnTo>
                  <a:pt x="1219188" y="677117"/>
                </a:lnTo>
                <a:cubicBezTo>
                  <a:pt x="1219151" y="678103"/>
                  <a:pt x="1219224" y="679200"/>
                  <a:pt x="1219407" y="680406"/>
                </a:cubicBezTo>
                <a:cubicBezTo>
                  <a:pt x="1219590" y="681612"/>
                  <a:pt x="1220101" y="682269"/>
                  <a:pt x="1220942" y="682379"/>
                </a:cubicBezTo>
                <a:cubicBezTo>
                  <a:pt x="1221782" y="682160"/>
                  <a:pt x="1222294" y="681283"/>
                  <a:pt x="1222477" y="679748"/>
                </a:cubicBezTo>
                <a:cubicBezTo>
                  <a:pt x="1222659" y="678213"/>
                  <a:pt x="1222732" y="677336"/>
                  <a:pt x="1222696" y="677117"/>
                </a:cubicBezTo>
                <a:lnTo>
                  <a:pt x="1234975" y="668346"/>
                </a:lnTo>
                <a:cubicBezTo>
                  <a:pt x="1234939" y="667359"/>
                  <a:pt x="1234573" y="666263"/>
                  <a:pt x="1233879" y="665057"/>
                </a:cubicBezTo>
                <a:cubicBezTo>
                  <a:pt x="1233185" y="663851"/>
                  <a:pt x="1232381" y="663193"/>
                  <a:pt x="1231467" y="663083"/>
                </a:cubicBezTo>
                <a:close/>
                <a:moveTo>
                  <a:pt x="1266551" y="592916"/>
                </a:moveTo>
                <a:lnTo>
                  <a:pt x="1257780" y="612212"/>
                </a:lnTo>
                <a:lnTo>
                  <a:pt x="1245500" y="624491"/>
                </a:lnTo>
                <a:cubicBezTo>
                  <a:pt x="1245208" y="628548"/>
                  <a:pt x="1244039" y="631398"/>
                  <a:pt x="1241992" y="633043"/>
                </a:cubicBezTo>
                <a:cubicBezTo>
                  <a:pt x="1239945" y="634687"/>
                  <a:pt x="1238776" y="637099"/>
                  <a:pt x="1238484" y="640279"/>
                </a:cubicBezTo>
                <a:lnTo>
                  <a:pt x="1229713" y="647295"/>
                </a:lnTo>
                <a:lnTo>
                  <a:pt x="1238484" y="645541"/>
                </a:lnTo>
                <a:lnTo>
                  <a:pt x="1252517" y="633262"/>
                </a:lnTo>
                <a:cubicBezTo>
                  <a:pt x="1253321" y="630850"/>
                  <a:pt x="1254345" y="626903"/>
                  <a:pt x="1255587" y="621421"/>
                </a:cubicBezTo>
                <a:cubicBezTo>
                  <a:pt x="1256830" y="615939"/>
                  <a:pt x="1258730" y="612870"/>
                  <a:pt x="1261288" y="612212"/>
                </a:cubicBezTo>
                <a:cubicBezTo>
                  <a:pt x="1264029" y="612504"/>
                  <a:pt x="1266441" y="612796"/>
                  <a:pt x="1268524" y="613089"/>
                </a:cubicBezTo>
                <a:cubicBezTo>
                  <a:pt x="1270607" y="613381"/>
                  <a:pt x="1271704" y="611919"/>
                  <a:pt x="1271813" y="608703"/>
                </a:cubicBezTo>
                <a:cubicBezTo>
                  <a:pt x="1271704" y="605962"/>
                  <a:pt x="1271046" y="603112"/>
                  <a:pt x="1269840" y="600152"/>
                </a:cubicBezTo>
                <a:cubicBezTo>
                  <a:pt x="1268634" y="597191"/>
                  <a:pt x="1267537" y="594779"/>
                  <a:pt x="1266551" y="592916"/>
                </a:cubicBezTo>
                <a:close/>
                <a:moveTo>
                  <a:pt x="1363031" y="543798"/>
                </a:moveTo>
                <a:cubicBezTo>
                  <a:pt x="1354552" y="552277"/>
                  <a:pt x="1346951" y="561633"/>
                  <a:pt x="1340227" y="571865"/>
                </a:cubicBezTo>
                <a:cubicBezTo>
                  <a:pt x="1336864" y="572158"/>
                  <a:pt x="1334818" y="573766"/>
                  <a:pt x="1334087" y="576689"/>
                </a:cubicBezTo>
                <a:cubicBezTo>
                  <a:pt x="1333356" y="579613"/>
                  <a:pt x="1333064" y="582098"/>
                  <a:pt x="1333210" y="584145"/>
                </a:cubicBezTo>
                <a:lnTo>
                  <a:pt x="1333210" y="592916"/>
                </a:lnTo>
                <a:lnTo>
                  <a:pt x="1313914" y="612212"/>
                </a:lnTo>
                <a:cubicBezTo>
                  <a:pt x="1310405" y="612285"/>
                  <a:pt x="1307774" y="613454"/>
                  <a:pt x="1306020" y="615720"/>
                </a:cubicBezTo>
                <a:cubicBezTo>
                  <a:pt x="1304266" y="617986"/>
                  <a:pt x="1303389" y="620909"/>
                  <a:pt x="1303389" y="624491"/>
                </a:cubicBezTo>
                <a:lnTo>
                  <a:pt x="1303389" y="627999"/>
                </a:lnTo>
                <a:lnTo>
                  <a:pt x="1292863" y="638524"/>
                </a:lnTo>
                <a:lnTo>
                  <a:pt x="1306897" y="640279"/>
                </a:lnTo>
                <a:lnTo>
                  <a:pt x="1313914" y="626245"/>
                </a:lnTo>
                <a:cubicBezTo>
                  <a:pt x="1315302" y="621238"/>
                  <a:pt x="1320857" y="613271"/>
                  <a:pt x="1330579" y="602344"/>
                </a:cubicBezTo>
                <a:cubicBezTo>
                  <a:pt x="1340300" y="591417"/>
                  <a:pt x="1345855" y="581258"/>
                  <a:pt x="1347243" y="571865"/>
                </a:cubicBezTo>
                <a:cubicBezTo>
                  <a:pt x="1352542" y="571536"/>
                  <a:pt x="1357293" y="569124"/>
                  <a:pt x="1361496" y="564629"/>
                </a:cubicBezTo>
                <a:cubicBezTo>
                  <a:pt x="1365699" y="560134"/>
                  <a:pt x="1369134" y="555529"/>
                  <a:pt x="1371802" y="550815"/>
                </a:cubicBezTo>
                <a:lnTo>
                  <a:pt x="1375310" y="550815"/>
                </a:lnTo>
                <a:cubicBezTo>
                  <a:pt x="1374908" y="548988"/>
                  <a:pt x="1373081" y="547380"/>
                  <a:pt x="1369828" y="545991"/>
                </a:cubicBezTo>
                <a:cubicBezTo>
                  <a:pt x="1366576" y="544602"/>
                  <a:pt x="1364310" y="543871"/>
                  <a:pt x="1363031" y="543798"/>
                </a:cubicBezTo>
                <a:close/>
                <a:moveTo>
                  <a:pt x="421032" y="522748"/>
                </a:moveTo>
                <a:cubicBezTo>
                  <a:pt x="415843" y="523077"/>
                  <a:pt x="412188" y="525489"/>
                  <a:pt x="410069" y="529984"/>
                </a:cubicBezTo>
                <a:cubicBezTo>
                  <a:pt x="407949" y="534479"/>
                  <a:pt x="406926" y="539084"/>
                  <a:pt x="406999" y="543798"/>
                </a:cubicBezTo>
                <a:lnTo>
                  <a:pt x="385949" y="547307"/>
                </a:lnTo>
                <a:cubicBezTo>
                  <a:pt x="385729" y="551656"/>
                  <a:pt x="386168" y="554799"/>
                  <a:pt x="387264" y="556735"/>
                </a:cubicBezTo>
                <a:cubicBezTo>
                  <a:pt x="388361" y="558672"/>
                  <a:pt x="391430" y="559623"/>
                  <a:pt x="396474" y="559586"/>
                </a:cubicBezTo>
                <a:cubicBezTo>
                  <a:pt x="398484" y="557759"/>
                  <a:pt x="403673" y="552642"/>
                  <a:pt x="412042" y="544237"/>
                </a:cubicBezTo>
                <a:cubicBezTo>
                  <a:pt x="420411" y="535831"/>
                  <a:pt x="425162" y="529838"/>
                  <a:pt x="426295" y="526256"/>
                </a:cubicBezTo>
                <a:cubicBezTo>
                  <a:pt x="426185" y="524575"/>
                  <a:pt x="425528" y="523552"/>
                  <a:pt x="424321" y="523187"/>
                </a:cubicBezTo>
                <a:cubicBezTo>
                  <a:pt x="423115" y="522821"/>
                  <a:pt x="422019" y="522675"/>
                  <a:pt x="421032" y="522748"/>
                </a:cubicBezTo>
                <a:close/>
                <a:moveTo>
                  <a:pt x="1334964" y="515731"/>
                </a:moveTo>
                <a:lnTo>
                  <a:pt x="1326193" y="533273"/>
                </a:lnTo>
                <a:cubicBezTo>
                  <a:pt x="1325974" y="537659"/>
                  <a:pt x="1325097" y="542044"/>
                  <a:pt x="1323562" y="546430"/>
                </a:cubicBezTo>
                <a:lnTo>
                  <a:pt x="1321305" y="557710"/>
                </a:lnTo>
                <a:lnTo>
                  <a:pt x="1319976" y="559586"/>
                </a:lnTo>
                <a:lnTo>
                  <a:pt x="1301634" y="559586"/>
                </a:lnTo>
                <a:cubicBezTo>
                  <a:pt x="1296664" y="562802"/>
                  <a:pt x="1292571" y="566895"/>
                  <a:pt x="1289355" y="571865"/>
                </a:cubicBezTo>
                <a:cubicBezTo>
                  <a:pt x="1288295" y="571829"/>
                  <a:pt x="1286907" y="571902"/>
                  <a:pt x="1285189" y="572085"/>
                </a:cubicBezTo>
                <a:cubicBezTo>
                  <a:pt x="1283471" y="572267"/>
                  <a:pt x="1282521" y="572779"/>
                  <a:pt x="1282338" y="573619"/>
                </a:cubicBezTo>
                <a:cubicBezTo>
                  <a:pt x="1282667" y="577274"/>
                  <a:pt x="1284641" y="580490"/>
                  <a:pt x="1288259" y="583268"/>
                </a:cubicBezTo>
                <a:cubicBezTo>
                  <a:pt x="1291877" y="586045"/>
                  <a:pt x="1295166" y="587507"/>
                  <a:pt x="1298126" y="587653"/>
                </a:cubicBezTo>
                <a:cubicBezTo>
                  <a:pt x="1300173" y="587361"/>
                  <a:pt x="1301342" y="586191"/>
                  <a:pt x="1301634" y="584145"/>
                </a:cubicBezTo>
                <a:cubicBezTo>
                  <a:pt x="1302658" y="576945"/>
                  <a:pt x="1306751" y="571609"/>
                  <a:pt x="1313914" y="568138"/>
                </a:cubicBezTo>
                <a:lnTo>
                  <a:pt x="1319976" y="559586"/>
                </a:lnTo>
                <a:lnTo>
                  <a:pt x="1320930" y="559586"/>
                </a:lnTo>
                <a:lnTo>
                  <a:pt x="1321305" y="557710"/>
                </a:lnTo>
                <a:lnTo>
                  <a:pt x="1326193" y="550815"/>
                </a:lnTo>
                <a:cubicBezTo>
                  <a:pt x="1329775" y="550669"/>
                  <a:pt x="1333137" y="549207"/>
                  <a:pt x="1336280" y="546430"/>
                </a:cubicBezTo>
                <a:cubicBezTo>
                  <a:pt x="1339423" y="543652"/>
                  <a:pt x="1341908" y="540436"/>
                  <a:pt x="1343735" y="536782"/>
                </a:cubicBezTo>
                <a:cubicBezTo>
                  <a:pt x="1345782" y="536489"/>
                  <a:pt x="1346951" y="535320"/>
                  <a:pt x="1347243" y="533273"/>
                </a:cubicBezTo>
                <a:cubicBezTo>
                  <a:pt x="1346951" y="530459"/>
                  <a:pt x="1345343" y="527316"/>
                  <a:pt x="1342419" y="523844"/>
                </a:cubicBezTo>
                <a:cubicBezTo>
                  <a:pt x="1339496" y="520373"/>
                  <a:pt x="1337011" y="517668"/>
                  <a:pt x="1334964" y="515731"/>
                </a:cubicBezTo>
                <a:close/>
                <a:moveTo>
                  <a:pt x="608730" y="510469"/>
                </a:moveTo>
                <a:cubicBezTo>
                  <a:pt x="608657" y="511529"/>
                  <a:pt x="608804" y="512917"/>
                  <a:pt x="609169" y="514635"/>
                </a:cubicBezTo>
                <a:cubicBezTo>
                  <a:pt x="609534" y="516353"/>
                  <a:pt x="610558" y="517303"/>
                  <a:pt x="612239" y="517485"/>
                </a:cubicBezTo>
                <a:cubicBezTo>
                  <a:pt x="613079" y="517376"/>
                  <a:pt x="613591" y="516718"/>
                  <a:pt x="613774" y="515512"/>
                </a:cubicBezTo>
                <a:cubicBezTo>
                  <a:pt x="613956" y="514306"/>
                  <a:pt x="614030" y="513210"/>
                  <a:pt x="613993" y="512223"/>
                </a:cubicBezTo>
                <a:close/>
                <a:moveTo>
                  <a:pt x="406999" y="503452"/>
                </a:moveTo>
                <a:cubicBezTo>
                  <a:pt x="406999" y="506960"/>
                  <a:pt x="408753" y="508715"/>
                  <a:pt x="412261" y="508715"/>
                </a:cubicBezTo>
                <a:cubicBezTo>
                  <a:pt x="413943" y="508751"/>
                  <a:pt x="415404" y="508678"/>
                  <a:pt x="416647" y="508495"/>
                </a:cubicBezTo>
                <a:cubicBezTo>
                  <a:pt x="417889" y="508313"/>
                  <a:pt x="419351" y="507801"/>
                  <a:pt x="421032" y="506960"/>
                </a:cubicBezTo>
                <a:cubicBezTo>
                  <a:pt x="420959" y="505279"/>
                  <a:pt x="420228" y="504256"/>
                  <a:pt x="418840" y="503891"/>
                </a:cubicBezTo>
                <a:cubicBezTo>
                  <a:pt x="417451" y="503525"/>
                  <a:pt x="415843" y="503379"/>
                  <a:pt x="414016" y="503452"/>
                </a:cubicBezTo>
                <a:close/>
                <a:moveTo>
                  <a:pt x="1370048" y="475385"/>
                </a:moveTo>
                <a:cubicBezTo>
                  <a:pt x="1367453" y="478126"/>
                  <a:pt x="1365626" y="481415"/>
                  <a:pt x="1364566" y="485252"/>
                </a:cubicBezTo>
                <a:cubicBezTo>
                  <a:pt x="1363506" y="489090"/>
                  <a:pt x="1362995" y="492817"/>
                  <a:pt x="1363031" y="496435"/>
                </a:cubicBezTo>
                <a:cubicBezTo>
                  <a:pt x="1362958" y="498263"/>
                  <a:pt x="1363104" y="499870"/>
                  <a:pt x="1363470" y="501259"/>
                </a:cubicBezTo>
                <a:cubicBezTo>
                  <a:pt x="1363835" y="502648"/>
                  <a:pt x="1364858" y="503379"/>
                  <a:pt x="1366539" y="503452"/>
                </a:cubicBezTo>
                <a:cubicBezTo>
                  <a:pt x="1369682" y="502758"/>
                  <a:pt x="1373922" y="499761"/>
                  <a:pt x="1379257" y="494462"/>
                </a:cubicBezTo>
                <a:cubicBezTo>
                  <a:pt x="1384593" y="489163"/>
                  <a:pt x="1387955" y="485727"/>
                  <a:pt x="1389344" y="484156"/>
                </a:cubicBezTo>
                <a:close/>
                <a:moveTo>
                  <a:pt x="670127" y="475385"/>
                </a:moveTo>
                <a:lnTo>
                  <a:pt x="675390" y="482402"/>
                </a:lnTo>
                <a:cubicBezTo>
                  <a:pt x="677217" y="482402"/>
                  <a:pt x="678825" y="481963"/>
                  <a:pt x="680214" y="481086"/>
                </a:cubicBezTo>
                <a:cubicBezTo>
                  <a:pt x="681602" y="480209"/>
                  <a:pt x="682333" y="478893"/>
                  <a:pt x="682406" y="477139"/>
                </a:cubicBezTo>
                <a:close/>
                <a:moveTo>
                  <a:pt x="698194" y="456089"/>
                </a:moveTo>
                <a:cubicBezTo>
                  <a:pt x="698194" y="457770"/>
                  <a:pt x="698633" y="458793"/>
                  <a:pt x="699510" y="459159"/>
                </a:cubicBezTo>
                <a:cubicBezTo>
                  <a:pt x="700387" y="459524"/>
                  <a:pt x="701702" y="459670"/>
                  <a:pt x="703457" y="459597"/>
                </a:cubicBezTo>
                <a:lnTo>
                  <a:pt x="705211" y="459597"/>
                </a:lnTo>
                <a:cubicBezTo>
                  <a:pt x="705211" y="457916"/>
                  <a:pt x="704772" y="456893"/>
                  <a:pt x="703895" y="456527"/>
                </a:cubicBezTo>
                <a:cubicBezTo>
                  <a:pt x="703018" y="456162"/>
                  <a:pt x="701702" y="456016"/>
                  <a:pt x="699948" y="456089"/>
                </a:cubicBezTo>
                <a:close/>
                <a:moveTo>
                  <a:pt x="738540" y="449072"/>
                </a:moveTo>
                <a:lnTo>
                  <a:pt x="738540" y="456089"/>
                </a:lnTo>
                <a:cubicBezTo>
                  <a:pt x="738613" y="457843"/>
                  <a:pt x="739344" y="459159"/>
                  <a:pt x="740733" y="460036"/>
                </a:cubicBezTo>
                <a:cubicBezTo>
                  <a:pt x="742122" y="460913"/>
                  <a:pt x="743730" y="461351"/>
                  <a:pt x="745557" y="461351"/>
                </a:cubicBezTo>
                <a:close/>
                <a:moveTo>
                  <a:pt x="708719" y="433285"/>
                </a:moveTo>
                <a:cubicBezTo>
                  <a:pt x="707915" y="433358"/>
                  <a:pt x="707330" y="433650"/>
                  <a:pt x="706965" y="434162"/>
                </a:cubicBezTo>
                <a:cubicBezTo>
                  <a:pt x="706599" y="434673"/>
                  <a:pt x="706015" y="434966"/>
                  <a:pt x="705211" y="435039"/>
                </a:cubicBezTo>
                <a:cubicBezTo>
                  <a:pt x="705247" y="436099"/>
                  <a:pt x="705613" y="437487"/>
                  <a:pt x="706307" y="439205"/>
                </a:cubicBezTo>
                <a:cubicBezTo>
                  <a:pt x="707002" y="440923"/>
                  <a:pt x="707805" y="441873"/>
                  <a:pt x="708719" y="442055"/>
                </a:cubicBezTo>
                <a:cubicBezTo>
                  <a:pt x="710400" y="441946"/>
                  <a:pt x="711423" y="441288"/>
                  <a:pt x="711789" y="440082"/>
                </a:cubicBezTo>
                <a:cubicBezTo>
                  <a:pt x="712154" y="438876"/>
                  <a:pt x="712301" y="437780"/>
                  <a:pt x="712227" y="436793"/>
                </a:cubicBezTo>
                <a:cubicBezTo>
                  <a:pt x="711935" y="434746"/>
                  <a:pt x="710766" y="433577"/>
                  <a:pt x="708719" y="433285"/>
                </a:cubicBezTo>
                <a:close/>
                <a:moveTo>
                  <a:pt x="761345" y="426268"/>
                </a:moveTo>
                <a:lnTo>
                  <a:pt x="771870" y="435039"/>
                </a:lnTo>
                <a:cubicBezTo>
                  <a:pt x="773770" y="435075"/>
                  <a:pt x="775671" y="434564"/>
                  <a:pt x="777571" y="433504"/>
                </a:cubicBezTo>
                <a:cubicBezTo>
                  <a:pt x="779471" y="432444"/>
                  <a:pt x="780495" y="430617"/>
                  <a:pt x="780641" y="428022"/>
                </a:cubicBezTo>
                <a:close/>
                <a:moveTo>
                  <a:pt x="463133" y="399955"/>
                </a:moveTo>
                <a:cubicBezTo>
                  <a:pt x="463060" y="403390"/>
                  <a:pt x="461890" y="405729"/>
                  <a:pt x="459625" y="406972"/>
                </a:cubicBezTo>
                <a:cubicBezTo>
                  <a:pt x="457359" y="408214"/>
                  <a:pt x="454435" y="408799"/>
                  <a:pt x="450854" y="408726"/>
                </a:cubicBezTo>
                <a:lnTo>
                  <a:pt x="447345" y="408726"/>
                </a:lnTo>
                <a:cubicBezTo>
                  <a:pt x="448259" y="411467"/>
                  <a:pt x="448186" y="413879"/>
                  <a:pt x="447126" y="415962"/>
                </a:cubicBezTo>
                <a:cubicBezTo>
                  <a:pt x="446066" y="418045"/>
                  <a:pt x="443800" y="419141"/>
                  <a:pt x="440328" y="419251"/>
                </a:cubicBezTo>
                <a:cubicBezTo>
                  <a:pt x="440402" y="420384"/>
                  <a:pt x="440255" y="422065"/>
                  <a:pt x="439890" y="424294"/>
                </a:cubicBezTo>
                <a:cubicBezTo>
                  <a:pt x="439524" y="426524"/>
                  <a:pt x="438501" y="427766"/>
                  <a:pt x="436820" y="428022"/>
                </a:cubicBezTo>
                <a:lnTo>
                  <a:pt x="435066" y="428022"/>
                </a:lnTo>
                <a:cubicBezTo>
                  <a:pt x="430607" y="434856"/>
                  <a:pt x="424175" y="443554"/>
                  <a:pt x="415770" y="454116"/>
                </a:cubicBezTo>
                <a:cubicBezTo>
                  <a:pt x="407364" y="464677"/>
                  <a:pt x="402687" y="472936"/>
                  <a:pt x="401736" y="478893"/>
                </a:cubicBezTo>
                <a:cubicBezTo>
                  <a:pt x="401846" y="480574"/>
                  <a:pt x="402504" y="481598"/>
                  <a:pt x="403710" y="481963"/>
                </a:cubicBezTo>
                <a:cubicBezTo>
                  <a:pt x="404916" y="482329"/>
                  <a:pt x="406012" y="482475"/>
                  <a:pt x="406999" y="482402"/>
                </a:cubicBezTo>
                <a:cubicBezTo>
                  <a:pt x="417816" y="468076"/>
                  <a:pt x="429511" y="454627"/>
                  <a:pt x="442083" y="442055"/>
                </a:cubicBezTo>
                <a:cubicBezTo>
                  <a:pt x="446541" y="441544"/>
                  <a:pt x="450342" y="438620"/>
                  <a:pt x="453485" y="433285"/>
                </a:cubicBezTo>
                <a:cubicBezTo>
                  <a:pt x="456628" y="427949"/>
                  <a:pt x="458674" y="423271"/>
                  <a:pt x="459625" y="419251"/>
                </a:cubicBezTo>
                <a:lnTo>
                  <a:pt x="470150" y="412234"/>
                </a:lnTo>
                <a:close/>
                <a:moveTo>
                  <a:pt x="819233" y="377151"/>
                </a:moveTo>
                <a:cubicBezTo>
                  <a:pt x="814811" y="377479"/>
                  <a:pt x="810937" y="379453"/>
                  <a:pt x="807611" y="383071"/>
                </a:cubicBezTo>
                <a:cubicBezTo>
                  <a:pt x="804286" y="386689"/>
                  <a:pt x="801728" y="389978"/>
                  <a:pt x="799937" y="392938"/>
                </a:cubicBezTo>
                <a:cubicBezTo>
                  <a:pt x="794747" y="393157"/>
                  <a:pt x="789777" y="394035"/>
                  <a:pt x="785026" y="395569"/>
                </a:cubicBezTo>
                <a:cubicBezTo>
                  <a:pt x="780275" y="397104"/>
                  <a:pt x="775305" y="397981"/>
                  <a:pt x="770116" y="398201"/>
                </a:cubicBezTo>
                <a:cubicBezTo>
                  <a:pt x="765145" y="403756"/>
                  <a:pt x="759298" y="408433"/>
                  <a:pt x="752574" y="412234"/>
                </a:cubicBezTo>
                <a:cubicBezTo>
                  <a:pt x="750235" y="412344"/>
                  <a:pt x="746580" y="413440"/>
                  <a:pt x="741610" y="415523"/>
                </a:cubicBezTo>
                <a:cubicBezTo>
                  <a:pt x="736640" y="417606"/>
                  <a:pt x="733863" y="420018"/>
                  <a:pt x="733278" y="422759"/>
                </a:cubicBezTo>
                <a:cubicBezTo>
                  <a:pt x="733387" y="424440"/>
                  <a:pt x="734045" y="425464"/>
                  <a:pt x="735251" y="425829"/>
                </a:cubicBezTo>
                <a:cubicBezTo>
                  <a:pt x="736457" y="426195"/>
                  <a:pt x="737554" y="426341"/>
                  <a:pt x="738540" y="426268"/>
                </a:cubicBezTo>
                <a:cubicBezTo>
                  <a:pt x="738613" y="423381"/>
                  <a:pt x="742414" y="420384"/>
                  <a:pt x="749943" y="417278"/>
                </a:cubicBezTo>
                <a:cubicBezTo>
                  <a:pt x="757471" y="414171"/>
                  <a:pt x="763026" y="412490"/>
                  <a:pt x="766607" y="412234"/>
                </a:cubicBezTo>
                <a:cubicBezTo>
                  <a:pt x="771066" y="409640"/>
                  <a:pt x="775744" y="407812"/>
                  <a:pt x="780641" y="406752"/>
                </a:cubicBezTo>
                <a:cubicBezTo>
                  <a:pt x="785538" y="405693"/>
                  <a:pt x="790216" y="405181"/>
                  <a:pt x="794674" y="405217"/>
                </a:cubicBezTo>
                <a:lnTo>
                  <a:pt x="812216" y="392938"/>
                </a:lnTo>
                <a:cubicBezTo>
                  <a:pt x="813715" y="392938"/>
                  <a:pt x="816857" y="392500"/>
                  <a:pt x="821645" y="391623"/>
                </a:cubicBezTo>
                <a:cubicBezTo>
                  <a:pt x="826432" y="390745"/>
                  <a:pt x="829137" y="389430"/>
                  <a:pt x="829758" y="387676"/>
                </a:cubicBezTo>
                <a:cubicBezTo>
                  <a:pt x="829466" y="386835"/>
                  <a:pt x="828296" y="386323"/>
                  <a:pt x="826250" y="386141"/>
                </a:cubicBezTo>
                <a:cubicBezTo>
                  <a:pt x="824203" y="385958"/>
                  <a:pt x="823034" y="385885"/>
                  <a:pt x="822741" y="385921"/>
                </a:cubicBezTo>
                <a:cubicBezTo>
                  <a:pt x="822814" y="384789"/>
                  <a:pt x="822668" y="383107"/>
                  <a:pt x="822303" y="380878"/>
                </a:cubicBezTo>
                <a:cubicBezTo>
                  <a:pt x="821937" y="378649"/>
                  <a:pt x="820914" y="377406"/>
                  <a:pt x="819233" y="377151"/>
                </a:cubicBezTo>
                <a:close/>
                <a:moveTo>
                  <a:pt x="596451" y="359609"/>
                </a:moveTo>
                <a:cubicBezTo>
                  <a:pt x="593016" y="360084"/>
                  <a:pt x="590677" y="362642"/>
                  <a:pt x="589434" y="367283"/>
                </a:cubicBezTo>
                <a:cubicBezTo>
                  <a:pt x="588192" y="371924"/>
                  <a:pt x="587607" y="375798"/>
                  <a:pt x="587680" y="378905"/>
                </a:cubicBezTo>
                <a:lnTo>
                  <a:pt x="571893" y="378905"/>
                </a:lnTo>
                <a:lnTo>
                  <a:pt x="577155" y="392938"/>
                </a:lnTo>
                <a:cubicBezTo>
                  <a:pt x="581869" y="389539"/>
                  <a:pt x="586474" y="385812"/>
                  <a:pt x="590969" y="381755"/>
                </a:cubicBezTo>
                <a:cubicBezTo>
                  <a:pt x="595464" y="377699"/>
                  <a:pt x="597876" y="372655"/>
                  <a:pt x="598205" y="366625"/>
                </a:cubicBezTo>
                <a:cubicBezTo>
                  <a:pt x="598242" y="365675"/>
                  <a:pt x="598169" y="364506"/>
                  <a:pt x="597986" y="363117"/>
                </a:cubicBezTo>
                <a:cubicBezTo>
                  <a:pt x="597803" y="361728"/>
                  <a:pt x="597292" y="360559"/>
                  <a:pt x="596451" y="359609"/>
                </a:cubicBezTo>
                <a:close/>
                <a:moveTo>
                  <a:pt x="849054" y="357854"/>
                </a:moveTo>
                <a:lnTo>
                  <a:pt x="829758" y="371888"/>
                </a:lnTo>
                <a:cubicBezTo>
                  <a:pt x="830818" y="373934"/>
                  <a:pt x="832645" y="376420"/>
                  <a:pt x="835240" y="379343"/>
                </a:cubicBezTo>
                <a:cubicBezTo>
                  <a:pt x="837835" y="382267"/>
                  <a:pt x="840100" y="383875"/>
                  <a:pt x="842037" y="384167"/>
                </a:cubicBezTo>
                <a:cubicBezTo>
                  <a:pt x="843499" y="383875"/>
                  <a:pt x="844084" y="382705"/>
                  <a:pt x="843792" y="380659"/>
                </a:cubicBezTo>
                <a:lnTo>
                  <a:pt x="870104" y="364871"/>
                </a:lnTo>
                <a:close/>
                <a:moveTo>
                  <a:pt x="1006931" y="329787"/>
                </a:moveTo>
                <a:cubicBezTo>
                  <a:pt x="994579" y="330043"/>
                  <a:pt x="982007" y="331724"/>
                  <a:pt x="969216" y="334831"/>
                </a:cubicBezTo>
                <a:cubicBezTo>
                  <a:pt x="956425" y="337937"/>
                  <a:pt x="943853" y="340934"/>
                  <a:pt x="931501" y="343821"/>
                </a:cubicBezTo>
                <a:cubicBezTo>
                  <a:pt x="931318" y="340532"/>
                  <a:pt x="930368" y="339216"/>
                  <a:pt x="928650" y="339874"/>
                </a:cubicBezTo>
                <a:cubicBezTo>
                  <a:pt x="926933" y="340532"/>
                  <a:pt x="925544" y="341847"/>
                  <a:pt x="924484" y="343821"/>
                </a:cubicBezTo>
                <a:lnTo>
                  <a:pt x="906942" y="343821"/>
                </a:lnTo>
                <a:lnTo>
                  <a:pt x="913959" y="350838"/>
                </a:lnTo>
                <a:cubicBezTo>
                  <a:pt x="919295" y="352592"/>
                  <a:pt x="924850" y="353908"/>
                  <a:pt x="930624" y="354785"/>
                </a:cubicBezTo>
                <a:cubicBezTo>
                  <a:pt x="936398" y="355662"/>
                  <a:pt x="941953" y="356100"/>
                  <a:pt x="947289" y="356100"/>
                </a:cubicBezTo>
                <a:cubicBezTo>
                  <a:pt x="947252" y="357087"/>
                  <a:pt x="947325" y="358183"/>
                  <a:pt x="947508" y="359389"/>
                </a:cubicBezTo>
                <a:cubicBezTo>
                  <a:pt x="947691" y="360595"/>
                  <a:pt x="948202" y="361253"/>
                  <a:pt x="949043" y="361363"/>
                </a:cubicBezTo>
                <a:cubicBezTo>
                  <a:pt x="949920" y="361253"/>
                  <a:pt x="950797" y="360595"/>
                  <a:pt x="951674" y="359389"/>
                </a:cubicBezTo>
                <a:cubicBezTo>
                  <a:pt x="952551" y="358183"/>
                  <a:pt x="953428" y="357087"/>
                  <a:pt x="954305" y="356100"/>
                </a:cubicBezTo>
                <a:cubicBezTo>
                  <a:pt x="956279" y="356210"/>
                  <a:pt x="958472" y="355991"/>
                  <a:pt x="960884" y="355442"/>
                </a:cubicBezTo>
                <a:cubicBezTo>
                  <a:pt x="963296" y="354894"/>
                  <a:pt x="964611" y="353359"/>
                  <a:pt x="964830" y="350838"/>
                </a:cubicBezTo>
                <a:lnTo>
                  <a:pt x="1005177" y="350838"/>
                </a:lnTo>
                <a:cubicBezTo>
                  <a:pt x="1007662" y="349778"/>
                  <a:pt x="1011901" y="347951"/>
                  <a:pt x="1017895" y="345356"/>
                </a:cubicBezTo>
                <a:cubicBezTo>
                  <a:pt x="1023888" y="342761"/>
                  <a:pt x="1027250" y="340495"/>
                  <a:pt x="1027981" y="338558"/>
                </a:cubicBezTo>
                <a:cubicBezTo>
                  <a:pt x="1027762" y="337718"/>
                  <a:pt x="1026885" y="337206"/>
                  <a:pt x="1025350" y="337023"/>
                </a:cubicBezTo>
                <a:cubicBezTo>
                  <a:pt x="1023815" y="336841"/>
                  <a:pt x="1022938" y="336768"/>
                  <a:pt x="1022719" y="336804"/>
                </a:cubicBezTo>
                <a:close/>
                <a:moveTo>
                  <a:pt x="1487578" y="254357"/>
                </a:moveTo>
                <a:cubicBezTo>
                  <a:pt x="1496057" y="254467"/>
                  <a:pt x="1501466" y="256879"/>
                  <a:pt x="1503805" y="261593"/>
                </a:cubicBezTo>
                <a:cubicBezTo>
                  <a:pt x="1506144" y="266308"/>
                  <a:pt x="1507167" y="272667"/>
                  <a:pt x="1506874" y="280670"/>
                </a:cubicBezTo>
                <a:cubicBezTo>
                  <a:pt x="1506948" y="282169"/>
                  <a:pt x="1506801" y="285311"/>
                  <a:pt x="1506436" y="290099"/>
                </a:cubicBezTo>
                <a:cubicBezTo>
                  <a:pt x="1506070" y="294886"/>
                  <a:pt x="1505047" y="297591"/>
                  <a:pt x="1503366" y="298212"/>
                </a:cubicBezTo>
                <a:cubicBezTo>
                  <a:pt x="1497336" y="296714"/>
                  <a:pt x="1493170" y="290062"/>
                  <a:pt x="1490867" y="278258"/>
                </a:cubicBezTo>
                <a:cubicBezTo>
                  <a:pt x="1488565" y="266454"/>
                  <a:pt x="1487469" y="258487"/>
                  <a:pt x="1487578" y="254357"/>
                </a:cubicBezTo>
                <a:close/>
                <a:moveTo>
                  <a:pt x="1085869" y="19296"/>
                </a:moveTo>
                <a:cubicBezTo>
                  <a:pt x="1085796" y="20356"/>
                  <a:pt x="1085942" y="21745"/>
                  <a:pt x="1086308" y="23462"/>
                </a:cubicBezTo>
                <a:cubicBezTo>
                  <a:pt x="1086673" y="25180"/>
                  <a:pt x="1087697" y="26130"/>
                  <a:pt x="1089378" y="26313"/>
                </a:cubicBezTo>
                <a:cubicBezTo>
                  <a:pt x="1090840" y="26021"/>
                  <a:pt x="1091424" y="24851"/>
                  <a:pt x="1091132" y="22805"/>
                </a:cubicBezTo>
                <a:cubicBezTo>
                  <a:pt x="1090840" y="20758"/>
                  <a:pt x="1089670" y="19589"/>
                  <a:pt x="1087624" y="19296"/>
                </a:cubicBezTo>
                <a:close/>
                <a:moveTo>
                  <a:pt x="1120953" y="0"/>
                </a:moveTo>
                <a:cubicBezTo>
                  <a:pt x="1123073" y="987"/>
                  <a:pt x="1125850" y="2522"/>
                  <a:pt x="1129286" y="4605"/>
                </a:cubicBezTo>
                <a:cubicBezTo>
                  <a:pt x="1132721" y="6688"/>
                  <a:pt x="1134621" y="8661"/>
                  <a:pt x="1134987" y="10525"/>
                </a:cubicBezTo>
                <a:lnTo>
                  <a:pt x="1131478" y="10525"/>
                </a:lnTo>
                <a:lnTo>
                  <a:pt x="1112182" y="14034"/>
                </a:lnTo>
                <a:cubicBezTo>
                  <a:pt x="1110355" y="14947"/>
                  <a:pt x="1108747" y="16190"/>
                  <a:pt x="1107358" y="17761"/>
                </a:cubicBezTo>
                <a:cubicBezTo>
                  <a:pt x="1105969" y="19333"/>
                  <a:pt x="1105239" y="21014"/>
                  <a:pt x="1105165" y="22805"/>
                </a:cubicBezTo>
                <a:cubicBezTo>
                  <a:pt x="1105421" y="24486"/>
                  <a:pt x="1106664" y="25509"/>
                  <a:pt x="1108893" y="25874"/>
                </a:cubicBezTo>
                <a:cubicBezTo>
                  <a:pt x="1111122" y="26240"/>
                  <a:pt x="1112804" y="26386"/>
                  <a:pt x="1113936" y="26313"/>
                </a:cubicBezTo>
                <a:cubicBezTo>
                  <a:pt x="1116677" y="26349"/>
                  <a:pt x="1119528" y="25838"/>
                  <a:pt x="1122488" y="24778"/>
                </a:cubicBezTo>
                <a:cubicBezTo>
                  <a:pt x="1125448" y="23718"/>
                  <a:pt x="1127860" y="21891"/>
                  <a:pt x="1129724" y="19296"/>
                </a:cubicBezTo>
                <a:lnTo>
                  <a:pt x="1154283" y="15788"/>
                </a:lnTo>
                <a:cubicBezTo>
                  <a:pt x="1154210" y="14728"/>
                  <a:pt x="1154356" y="13339"/>
                  <a:pt x="1154721" y="11622"/>
                </a:cubicBezTo>
                <a:cubicBezTo>
                  <a:pt x="1155087" y="9904"/>
                  <a:pt x="1156110" y="8954"/>
                  <a:pt x="1157791" y="8771"/>
                </a:cubicBezTo>
                <a:cubicBezTo>
                  <a:pt x="1159655" y="8990"/>
                  <a:pt x="1161628" y="10306"/>
                  <a:pt x="1163711" y="12718"/>
                </a:cubicBezTo>
                <a:cubicBezTo>
                  <a:pt x="1165795" y="15130"/>
                  <a:pt x="1167330" y="17323"/>
                  <a:pt x="1168316" y="19296"/>
                </a:cubicBezTo>
                <a:cubicBezTo>
                  <a:pt x="1175260" y="19296"/>
                  <a:pt x="1181984" y="18858"/>
                  <a:pt x="1188489" y="17981"/>
                </a:cubicBezTo>
                <a:cubicBezTo>
                  <a:pt x="1194994" y="17104"/>
                  <a:pt x="1201719" y="15788"/>
                  <a:pt x="1208662" y="14034"/>
                </a:cubicBezTo>
                <a:cubicBezTo>
                  <a:pt x="1214875" y="15898"/>
                  <a:pt x="1221307" y="17432"/>
                  <a:pt x="1227959" y="18638"/>
                </a:cubicBezTo>
                <a:cubicBezTo>
                  <a:pt x="1234610" y="19844"/>
                  <a:pt x="1241042" y="20064"/>
                  <a:pt x="1247255" y="19296"/>
                </a:cubicBezTo>
                <a:cubicBezTo>
                  <a:pt x="1255002" y="27227"/>
                  <a:pt x="1260557" y="31539"/>
                  <a:pt x="1263919" y="32233"/>
                </a:cubicBezTo>
                <a:cubicBezTo>
                  <a:pt x="1267282" y="32928"/>
                  <a:pt x="1274591" y="35047"/>
                  <a:pt x="1285847" y="38592"/>
                </a:cubicBezTo>
                <a:lnTo>
                  <a:pt x="1294618" y="52626"/>
                </a:lnTo>
                <a:cubicBezTo>
                  <a:pt x="1302365" y="52918"/>
                  <a:pt x="1308797" y="54088"/>
                  <a:pt x="1313914" y="56134"/>
                </a:cubicBezTo>
                <a:cubicBezTo>
                  <a:pt x="1319030" y="58181"/>
                  <a:pt x="1323708" y="59350"/>
                  <a:pt x="1327947" y="59643"/>
                </a:cubicBezTo>
                <a:cubicBezTo>
                  <a:pt x="1329848" y="62237"/>
                  <a:pt x="1332625" y="64064"/>
                  <a:pt x="1336280" y="65124"/>
                </a:cubicBezTo>
                <a:cubicBezTo>
                  <a:pt x="1339934" y="66184"/>
                  <a:pt x="1343589" y="66696"/>
                  <a:pt x="1347243" y="66659"/>
                </a:cubicBezTo>
                <a:cubicBezTo>
                  <a:pt x="1351300" y="73932"/>
                  <a:pt x="1357659" y="80876"/>
                  <a:pt x="1366320" y="87490"/>
                </a:cubicBezTo>
                <a:cubicBezTo>
                  <a:pt x="1374981" y="94105"/>
                  <a:pt x="1382656" y="98856"/>
                  <a:pt x="1389344" y="101743"/>
                </a:cubicBezTo>
                <a:cubicBezTo>
                  <a:pt x="1400161" y="117238"/>
                  <a:pt x="1410102" y="133611"/>
                  <a:pt x="1419165" y="150860"/>
                </a:cubicBezTo>
                <a:cubicBezTo>
                  <a:pt x="1419677" y="155392"/>
                  <a:pt x="1421723" y="160801"/>
                  <a:pt x="1425305" y="167087"/>
                </a:cubicBezTo>
                <a:cubicBezTo>
                  <a:pt x="1428886" y="173372"/>
                  <a:pt x="1430933" y="179658"/>
                  <a:pt x="1431444" y="185944"/>
                </a:cubicBezTo>
                <a:lnTo>
                  <a:pt x="1445478" y="199978"/>
                </a:lnTo>
                <a:lnTo>
                  <a:pt x="1450740" y="191207"/>
                </a:lnTo>
                <a:cubicBezTo>
                  <a:pt x="1444455" y="190074"/>
                  <a:pt x="1442116" y="184884"/>
                  <a:pt x="1443724" y="175638"/>
                </a:cubicBezTo>
                <a:cubicBezTo>
                  <a:pt x="1445332" y="166392"/>
                  <a:pt x="1446501" y="159887"/>
                  <a:pt x="1447232" y="156123"/>
                </a:cubicBezTo>
                <a:cubicBezTo>
                  <a:pt x="1455784" y="157987"/>
                  <a:pt x="1461485" y="166977"/>
                  <a:pt x="1464335" y="183093"/>
                </a:cubicBezTo>
                <a:cubicBezTo>
                  <a:pt x="1467186" y="199210"/>
                  <a:pt x="1468502" y="211270"/>
                  <a:pt x="1468282" y="219274"/>
                </a:cubicBezTo>
                <a:cubicBezTo>
                  <a:pt x="1461266" y="220041"/>
                  <a:pt x="1459073" y="223769"/>
                  <a:pt x="1461704" y="230457"/>
                </a:cubicBezTo>
                <a:cubicBezTo>
                  <a:pt x="1464335" y="237144"/>
                  <a:pt x="1466528" y="242188"/>
                  <a:pt x="1468282" y="245586"/>
                </a:cubicBezTo>
                <a:cubicBezTo>
                  <a:pt x="1472631" y="247596"/>
                  <a:pt x="1475774" y="256733"/>
                  <a:pt x="1477711" y="272996"/>
                </a:cubicBezTo>
                <a:cubicBezTo>
                  <a:pt x="1479648" y="289258"/>
                  <a:pt x="1480598" y="300588"/>
                  <a:pt x="1480562" y="306983"/>
                </a:cubicBezTo>
                <a:cubicBezTo>
                  <a:pt x="1480050" y="312319"/>
                  <a:pt x="1479758" y="316558"/>
                  <a:pt x="1479685" y="319701"/>
                </a:cubicBezTo>
                <a:cubicBezTo>
                  <a:pt x="1479611" y="322844"/>
                  <a:pt x="1482828" y="324452"/>
                  <a:pt x="1489332" y="324525"/>
                </a:cubicBezTo>
                <a:lnTo>
                  <a:pt x="1492841" y="343821"/>
                </a:lnTo>
                <a:cubicBezTo>
                  <a:pt x="1491964" y="346818"/>
                  <a:pt x="1488456" y="356173"/>
                  <a:pt x="1482316" y="371888"/>
                </a:cubicBezTo>
                <a:cubicBezTo>
                  <a:pt x="1476176" y="387602"/>
                  <a:pt x="1472668" y="396958"/>
                  <a:pt x="1471791" y="399955"/>
                </a:cubicBezTo>
                <a:lnTo>
                  <a:pt x="1457757" y="412234"/>
                </a:lnTo>
                <a:cubicBezTo>
                  <a:pt x="1452677" y="441324"/>
                  <a:pt x="1442225" y="469099"/>
                  <a:pt x="1426401" y="495558"/>
                </a:cubicBezTo>
                <a:cubicBezTo>
                  <a:pt x="1410577" y="522017"/>
                  <a:pt x="1393546" y="546283"/>
                  <a:pt x="1375310" y="568357"/>
                </a:cubicBezTo>
                <a:lnTo>
                  <a:pt x="1375310" y="585899"/>
                </a:lnTo>
                <a:lnTo>
                  <a:pt x="1278830" y="687642"/>
                </a:lnTo>
                <a:cubicBezTo>
                  <a:pt x="1277807" y="692027"/>
                  <a:pt x="1275906" y="696413"/>
                  <a:pt x="1273129" y="700798"/>
                </a:cubicBezTo>
                <a:cubicBezTo>
                  <a:pt x="1270351" y="705184"/>
                  <a:pt x="1267574" y="709569"/>
                  <a:pt x="1264796" y="713955"/>
                </a:cubicBezTo>
                <a:cubicBezTo>
                  <a:pt x="1262202" y="714905"/>
                  <a:pt x="1260375" y="716513"/>
                  <a:pt x="1259315" y="718779"/>
                </a:cubicBezTo>
                <a:cubicBezTo>
                  <a:pt x="1258255" y="721044"/>
                  <a:pt x="1257743" y="723529"/>
                  <a:pt x="1257780" y="726234"/>
                </a:cubicBezTo>
                <a:lnTo>
                  <a:pt x="1245500" y="743776"/>
                </a:lnTo>
                <a:lnTo>
                  <a:pt x="1229713" y="750792"/>
                </a:lnTo>
                <a:cubicBezTo>
                  <a:pt x="1229128" y="758284"/>
                  <a:pt x="1226789" y="764351"/>
                  <a:pt x="1222696" y="768992"/>
                </a:cubicBezTo>
                <a:cubicBezTo>
                  <a:pt x="1218603" y="773633"/>
                  <a:pt x="1216264" y="779261"/>
                  <a:pt x="1215679" y="785876"/>
                </a:cubicBezTo>
                <a:cubicBezTo>
                  <a:pt x="1203400" y="801664"/>
                  <a:pt x="1189366" y="815697"/>
                  <a:pt x="1173579" y="827977"/>
                </a:cubicBezTo>
                <a:cubicBezTo>
                  <a:pt x="1173213" y="835578"/>
                  <a:pt x="1170874" y="841864"/>
                  <a:pt x="1166562" y="846834"/>
                </a:cubicBezTo>
                <a:cubicBezTo>
                  <a:pt x="1162250" y="851804"/>
                  <a:pt x="1158157" y="857213"/>
                  <a:pt x="1154283" y="863060"/>
                </a:cubicBezTo>
                <a:lnTo>
                  <a:pt x="1143758" y="863060"/>
                </a:lnTo>
                <a:lnTo>
                  <a:pt x="1140249" y="870077"/>
                </a:lnTo>
                <a:cubicBezTo>
                  <a:pt x="1136339" y="871758"/>
                  <a:pt x="1128372" y="878483"/>
                  <a:pt x="1116348" y="890250"/>
                </a:cubicBezTo>
                <a:cubicBezTo>
                  <a:pt x="1104325" y="902018"/>
                  <a:pt x="1095919" y="908742"/>
                  <a:pt x="1091132" y="910424"/>
                </a:cubicBezTo>
                <a:cubicBezTo>
                  <a:pt x="1093471" y="895623"/>
                  <a:pt x="1105019" y="878300"/>
                  <a:pt x="1125777" y="858456"/>
                </a:cubicBezTo>
                <a:cubicBezTo>
                  <a:pt x="1146535" y="838611"/>
                  <a:pt x="1162469" y="826113"/>
                  <a:pt x="1173579" y="820960"/>
                </a:cubicBezTo>
                <a:cubicBezTo>
                  <a:pt x="1174273" y="813614"/>
                  <a:pt x="1178147" y="805940"/>
                  <a:pt x="1185200" y="797936"/>
                </a:cubicBezTo>
                <a:cubicBezTo>
                  <a:pt x="1192253" y="789933"/>
                  <a:pt x="1198320" y="783574"/>
                  <a:pt x="1203400" y="778859"/>
                </a:cubicBezTo>
                <a:lnTo>
                  <a:pt x="1196383" y="773597"/>
                </a:lnTo>
                <a:cubicBezTo>
                  <a:pt x="1193752" y="776411"/>
                  <a:pt x="1190682" y="779115"/>
                  <a:pt x="1187174" y="781710"/>
                </a:cubicBezTo>
                <a:cubicBezTo>
                  <a:pt x="1183665" y="784305"/>
                  <a:pt x="1179718" y="785693"/>
                  <a:pt x="1175333" y="785876"/>
                </a:cubicBezTo>
                <a:cubicBezTo>
                  <a:pt x="1174273" y="785803"/>
                  <a:pt x="1172884" y="785949"/>
                  <a:pt x="1171167" y="786315"/>
                </a:cubicBezTo>
                <a:cubicBezTo>
                  <a:pt x="1169449" y="786680"/>
                  <a:pt x="1168499" y="787703"/>
                  <a:pt x="1168316" y="789385"/>
                </a:cubicBezTo>
                <a:cubicBezTo>
                  <a:pt x="1168426" y="790335"/>
                  <a:pt x="1169084" y="791504"/>
                  <a:pt x="1170290" y="792893"/>
                </a:cubicBezTo>
                <a:cubicBezTo>
                  <a:pt x="1171496" y="794282"/>
                  <a:pt x="1172592" y="795451"/>
                  <a:pt x="1173579" y="796401"/>
                </a:cubicBezTo>
                <a:cubicBezTo>
                  <a:pt x="1171898" y="806415"/>
                  <a:pt x="1165173" y="813139"/>
                  <a:pt x="1153406" y="816575"/>
                </a:cubicBezTo>
                <a:cubicBezTo>
                  <a:pt x="1141638" y="820010"/>
                  <a:pt x="1134914" y="823226"/>
                  <a:pt x="1133232" y="826223"/>
                </a:cubicBezTo>
                <a:cubicBezTo>
                  <a:pt x="1133342" y="828890"/>
                  <a:pt x="1133123" y="831010"/>
                  <a:pt x="1132575" y="832581"/>
                </a:cubicBezTo>
                <a:cubicBezTo>
                  <a:pt x="1132026" y="834153"/>
                  <a:pt x="1130492" y="834957"/>
                  <a:pt x="1127970" y="834993"/>
                </a:cubicBezTo>
                <a:lnTo>
                  <a:pt x="1112182" y="843764"/>
                </a:lnTo>
                <a:cubicBezTo>
                  <a:pt x="1111086" y="850671"/>
                  <a:pt x="1106700" y="854838"/>
                  <a:pt x="1099026" y="856263"/>
                </a:cubicBezTo>
                <a:cubicBezTo>
                  <a:pt x="1091351" y="857688"/>
                  <a:pt x="1086966" y="862293"/>
                  <a:pt x="1085869" y="870077"/>
                </a:cubicBezTo>
                <a:lnTo>
                  <a:pt x="1075344" y="882356"/>
                </a:lnTo>
                <a:lnTo>
                  <a:pt x="1057802" y="891127"/>
                </a:lnTo>
                <a:cubicBezTo>
                  <a:pt x="1056633" y="897669"/>
                  <a:pt x="1051955" y="903005"/>
                  <a:pt x="1043769" y="907134"/>
                </a:cubicBezTo>
                <a:cubicBezTo>
                  <a:pt x="1035583" y="911264"/>
                  <a:pt x="1030905" y="917038"/>
                  <a:pt x="1029735" y="924457"/>
                </a:cubicBezTo>
                <a:lnTo>
                  <a:pt x="1015702" y="933228"/>
                </a:lnTo>
                <a:cubicBezTo>
                  <a:pt x="1015702" y="936042"/>
                  <a:pt x="1015263" y="939185"/>
                  <a:pt x="1014386" y="942657"/>
                </a:cubicBezTo>
                <a:cubicBezTo>
                  <a:pt x="1013509" y="946128"/>
                  <a:pt x="1012193" y="948833"/>
                  <a:pt x="1010439" y="950770"/>
                </a:cubicBezTo>
                <a:cubicBezTo>
                  <a:pt x="1006712" y="950660"/>
                  <a:pt x="1003203" y="951318"/>
                  <a:pt x="999914" y="952743"/>
                </a:cubicBezTo>
                <a:cubicBezTo>
                  <a:pt x="996625" y="954169"/>
                  <a:pt x="994871" y="957019"/>
                  <a:pt x="994652" y="961295"/>
                </a:cubicBezTo>
                <a:lnTo>
                  <a:pt x="971847" y="971820"/>
                </a:lnTo>
                <a:cubicBezTo>
                  <a:pt x="965452" y="972989"/>
                  <a:pt x="961139" y="977667"/>
                  <a:pt x="958910" y="985854"/>
                </a:cubicBezTo>
                <a:cubicBezTo>
                  <a:pt x="956681" y="994040"/>
                  <a:pt x="952807" y="998718"/>
                  <a:pt x="947289" y="999887"/>
                </a:cubicBezTo>
                <a:lnTo>
                  <a:pt x="940272" y="1008658"/>
                </a:lnTo>
                <a:lnTo>
                  <a:pt x="924484" y="1006904"/>
                </a:lnTo>
                <a:lnTo>
                  <a:pt x="922730" y="1027954"/>
                </a:lnTo>
                <a:lnTo>
                  <a:pt x="905188" y="1036725"/>
                </a:lnTo>
                <a:cubicBezTo>
                  <a:pt x="904896" y="1040928"/>
                  <a:pt x="903726" y="1044363"/>
                  <a:pt x="901680" y="1047031"/>
                </a:cubicBezTo>
                <a:cubicBezTo>
                  <a:pt x="899633" y="1049699"/>
                  <a:pt x="898464" y="1052695"/>
                  <a:pt x="898171" y="1056021"/>
                </a:cubicBezTo>
                <a:cubicBezTo>
                  <a:pt x="894590" y="1055254"/>
                  <a:pt x="891666" y="1055911"/>
                  <a:pt x="889400" y="1057995"/>
                </a:cubicBezTo>
                <a:cubicBezTo>
                  <a:pt x="887135" y="1060078"/>
                  <a:pt x="885965" y="1062928"/>
                  <a:pt x="885892" y="1066546"/>
                </a:cubicBezTo>
                <a:lnTo>
                  <a:pt x="871859" y="1084088"/>
                </a:lnTo>
                <a:lnTo>
                  <a:pt x="849054" y="1092859"/>
                </a:lnTo>
                <a:lnTo>
                  <a:pt x="842037" y="1112155"/>
                </a:lnTo>
                <a:cubicBezTo>
                  <a:pt x="835898" y="1118441"/>
                  <a:pt x="829320" y="1124727"/>
                  <a:pt x="822303" y="1131013"/>
                </a:cubicBezTo>
                <a:cubicBezTo>
                  <a:pt x="815286" y="1137298"/>
                  <a:pt x="807831" y="1142707"/>
                  <a:pt x="799937" y="1147239"/>
                </a:cubicBezTo>
                <a:cubicBezTo>
                  <a:pt x="799973" y="1148189"/>
                  <a:pt x="799900" y="1149358"/>
                  <a:pt x="799718" y="1150747"/>
                </a:cubicBezTo>
                <a:cubicBezTo>
                  <a:pt x="799535" y="1152136"/>
                  <a:pt x="799023" y="1153305"/>
                  <a:pt x="798183" y="1154256"/>
                </a:cubicBezTo>
                <a:lnTo>
                  <a:pt x="796429" y="1156010"/>
                </a:lnTo>
                <a:lnTo>
                  <a:pt x="799937" y="1157764"/>
                </a:lnTo>
                <a:cubicBezTo>
                  <a:pt x="801106" y="1152648"/>
                  <a:pt x="806661" y="1149285"/>
                  <a:pt x="816602" y="1147677"/>
                </a:cubicBezTo>
                <a:cubicBezTo>
                  <a:pt x="826542" y="1146069"/>
                  <a:pt x="833851" y="1145339"/>
                  <a:pt x="838529" y="1145485"/>
                </a:cubicBezTo>
                <a:cubicBezTo>
                  <a:pt x="841782" y="1141611"/>
                  <a:pt x="847556" y="1139272"/>
                  <a:pt x="855852" y="1138468"/>
                </a:cubicBezTo>
                <a:cubicBezTo>
                  <a:pt x="864147" y="1137664"/>
                  <a:pt x="871237" y="1135325"/>
                  <a:pt x="877121" y="1131451"/>
                </a:cubicBezTo>
                <a:cubicBezTo>
                  <a:pt x="888816" y="1130282"/>
                  <a:pt x="901387" y="1128674"/>
                  <a:pt x="914836" y="1126627"/>
                </a:cubicBezTo>
                <a:cubicBezTo>
                  <a:pt x="928285" y="1124580"/>
                  <a:pt x="940857" y="1123850"/>
                  <a:pt x="952551" y="1124434"/>
                </a:cubicBezTo>
                <a:lnTo>
                  <a:pt x="963076" y="1119172"/>
                </a:lnTo>
                <a:cubicBezTo>
                  <a:pt x="997502" y="1117966"/>
                  <a:pt x="1032586" y="1115115"/>
                  <a:pt x="1068327" y="1110620"/>
                </a:cubicBezTo>
                <a:cubicBezTo>
                  <a:pt x="1104069" y="1106125"/>
                  <a:pt x="1139153" y="1101959"/>
                  <a:pt x="1173579" y="1098122"/>
                </a:cubicBezTo>
                <a:cubicBezTo>
                  <a:pt x="1176064" y="1095161"/>
                  <a:pt x="1187320" y="1091872"/>
                  <a:pt x="1207347" y="1088254"/>
                </a:cubicBezTo>
                <a:cubicBezTo>
                  <a:pt x="1227374" y="1084636"/>
                  <a:pt x="1241261" y="1082663"/>
                  <a:pt x="1249009" y="1082334"/>
                </a:cubicBezTo>
                <a:cubicBezTo>
                  <a:pt x="1254564" y="1082042"/>
                  <a:pt x="1257487" y="1084380"/>
                  <a:pt x="1257780" y="1089351"/>
                </a:cubicBezTo>
                <a:cubicBezTo>
                  <a:pt x="1268597" y="1088839"/>
                  <a:pt x="1280730" y="1086792"/>
                  <a:pt x="1294179" y="1083211"/>
                </a:cubicBezTo>
                <a:cubicBezTo>
                  <a:pt x="1307628" y="1079629"/>
                  <a:pt x="1320638" y="1077583"/>
                  <a:pt x="1333210" y="1077071"/>
                </a:cubicBezTo>
                <a:cubicBezTo>
                  <a:pt x="1336828" y="1077035"/>
                  <a:pt x="1340555" y="1077546"/>
                  <a:pt x="1344393" y="1078606"/>
                </a:cubicBezTo>
                <a:cubicBezTo>
                  <a:pt x="1348230" y="1079666"/>
                  <a:pt x="1351519" y="1081493"/>
                  <a:pt x="1354260" y="1084088"/>
                </a:cubicBezTo>
                <a:cubicBezTo>
                  <a:pt x="1354954" y="1078131"/>
                  <a:pt x="1358828" y="1074257"/>
                  <a:pt x="1365882" y="1072467"/>
                </a:cubicBezTo>
                <a:cubicBezTo>
                  <a:pt x="1372935" y="1070676"/>
                  <a:pt x="1379001" y="1069872"/>
                  <a:pt x="1384081" y="1070055"/>
                </a:cubicBezTo>
                <a:lnTo>
                  <a:pt x="1450740" y="1070055"/>
                </a:lnTo>
                <a:cubicBezTo>
                  <a:pt x="1451764" y="1076414"/>
                  <a:pt x="1456734" y="1078606"/>
                  <a:pt x="1465651" y="1076633"/>
                </a:cubicBezTo>
                <a:cubicBezTo>
                  <a:pt x="1474568" y="1074659"/>
                  <a:pt x="1481293" y="1072467"/>
                  <a:pt x="1485824" y="1070055"/>
                </a:cubicBezTo>
                <a:lnTo>
                  <a:pt x="1677031" y="1070055"/>
                </a:lnTo>
                <a:cubicBezTo>
                  <a:pt x="1691941" y="1069470"/>
                  <a:pt x="1707729" y="1068008"/>
                  <a:pt x="1724394" y="1065669"/>
                </a:cubicBezTo>
                <a:cubicBezTo>
                  <a:pt x="1741058" y="1063330"/>
                  <a:pt x="1758600" y="1063623"/>
                  <a:pt x="1777019" y="1066546"/>
                </a:cubicBezTo>
                <a:cubicBezTo>
                  <a:pt x="1780601" y="1070786"/>
                  <a:pt x="1784840" y="1074148"/>
                  <a:pt x="1789737" y="1076633"/>
                </a:cubicBezTo>
                <a:cubicBezTo>
                  <a:pt x="1794634" y="1079118"/>
                  <a:pt x="1799751" y="1081603"/>
                  <a:pt x="1805086" y="1084088"/>
                </a:cubicBezTo>
                <a:lnTo>
                  <a:pt x="1806840" y="1085842"/>
                </a:lnTo>
                <a:cubicBezTo>
                  <a:pt x="1805963" y="1087523"/>
                  <a:pt x="1802016" y="1088547"/>
                  <a:pt x="1795000" y="1088912"/>
                </a:cubicBezTo>
                <a:cubicBezTo>
                  <a:pt x="1787983" y="1089278"/>
                  <a:pt x="1783159" y="1089424"/>
                  <a:pt x="1780528" y="1089351"/>
                </a:cubicBezTo>
                <a:cubicBezTo>
                  <a:pt x="1774096" y="1088620"/>
                  <a:pt x="1759770" y="1087889"/>
                  <a:pt x="1737550" y="1087158"/>
                </a:cubicBezTo>
                <a:cubicBezTo>
                  <a:pt x="1715330" y="1086427"/>
                  <a:pt x="1702759" y="1090082"/>
                  <a:pt x="1699835" y="1098122"/>
                </a:cubicBezTo>
                <a:cubicBezTo>
                  <a:pt x="1680575" y="1098414"/>
                  <a:pt x="1661645" y="1099583"/>
                  <a:pt x="1643043" y="1101630"/>
                </a:cubicBezTo>
                <a:cubicBezTo>
                  <a:pt x="1624442" y="1103677"/>
                  <a:pt x="1605950" y="1104846"/>
                  <a:pt x="1587567" y="1105138"/>
                </a:cubicBezTo>
                <a:lnTo>
                  <a:pt x="1577042" y="1112155"/>
                </a:lnTo>
                <a:cubicBezTo>
                  <a:pt x="1561254" y="1112959"/>
                  <a:pt x="1543274" y="1116175"/>
                  <a:pt x="1523101" y="1121803"/>
                </a:cubicBezTo>
                <a:cubicBezTo>
                  <a:pt x="1502927" y="1127431"/>
                  <a:pt x="1485824" y="1130647"/>
                  <a:pt x="1471791" y="1131451"/>
                </a:cubicBezTo>
                <a:cubicBezTo>
                  <a:pt x="1467405" y="1131195"/>
                  <a:pt x="1463458" y="1131268"/>
                  <a:pt x="1459950" y="1131670"/>
                </a:cubicBezTo>
                <a:cubicBezTo>
                  <a:pt x="1456441" y="1132072"/>
                  <a:pt x="1453372" y="1134338"/>
                  <a:pt x="1450740" y="1138468"/>
                </a:cubicBezTo>
                <a:lnTo>
                  <a:pt x="1434953" y="1145485"/>
                </a:lnTo>
                <a:cubicBezTo>
                  <a:pt x="1424245" y="1144790"/>
                  <a:pt x="1413208" y="1145302"/>
                  <a:pt x="1401842" y="1147020"/>
                </a:cubicBezTo>
                <a:cubicBezTo>
                  <a:pt x="1390477" y="1148737"/>
                  <a:pt x="1379879" y="1150565"/>
                  <a:pt x="1370048" y="1152501"/>
                </a:cubicBezTo>
                <a:cubicBezTo>
                  <a:pt x="1370157" y="1155096"/>
                  <a:pt x="1371254" y="1156923"/>
                  <a:pt x="1373337" y="1157983"/>
                </a:cubicBezTo>
                <a:cubicBezTo>
                  <a:pt x="1375420" y="1159043"/>
                  <a:pt x="1377832" y="1159555"/>
                  <a:pt x="1380573" y="1159518"/>
                </a:cubicBezTo>
                <a:lnTo>
                  <a:pt x="1387590" y="1159518"/>
                </a:lnTo>
                <a:lnTo>
                  <a:pt x="1384081" y="1173552"/>
                </a:lnTo>
                <a:cubicBezTo>
                  <a:pt x="1382108" y="1173515"/>
                  <a:pt x="1379915" y="1174027"/>
                  <a:pt x="1377503" y="1175087"/>
                </a:cubicBezTo>
                <a:cubicBezTo>
                  <a:pt x="1375091" y="1176146"/>
                  <a:pt x="1373775" y="1177974"/>
                  <a:pt x="1373556" y="1180568"/>
                </a:cubicBezTo>
                <a:lnTo>
                  <a:pt x="1317422" y="1180568"/>
                </a:lnTo>
                <a:cubicBezTo>
                  <a:pt x="1311867" y="1185539"/>
                  <a:pt x="1305435" y="1187878"/>
                  <a:pt x="1298126" y="1187585"/>
                </a:cubicBezTo>
                <a:cubicBezTo>
                  <a:pt x="1297139" y="1190363"/>
                  <a:pt x="1296043" y="1193579"/>
                  <a:pt x="1294837" y="1197233"/>
                </a:cubicBezTo>
                <a:cubicBezTo>
                  <a:pt x="1293631" y="1200888"/>
                  <a:pt x="1292973" y="1204104"/>
                  <a:pt x="1292863" y="1206881"/>
                </a:cubicBezTo>
                <a:cubicBezTo>
                  <a:pt x="1292790" y="1208014"/>
                  <a:pt x="1292937" y="1209695"/>
                  <a:pt x="1293302" y="1211924"/>
                </a:cubicBezTo>
                <a:cubicBezTo>
                  <a:pt x="1293667" y="1214154"/>
                  <a:pt x="1294691" y="1215396"/>
                  <a:pt x="1296372" y="1215652"/>
                </a:cubicBezTo>
                <a:cubicBezTo>
                  <a:pt x="1298163" y="1215506"/>
                  <a:pt x="1299844" y="1214483"/>
                  <a:pt x="1301415" y="1212582"/>
                </a:cubicBezTo>
                <a:cubicBezTo>
                  <a:pt x="1302987" y="1210682"/>
                  <a:pt x="1304229" y="1208782"/>
                  <a:pt x="1305143" y="1206881"/>
                </a:cubicBezTo>
                <a:cubicBezTo>
                  <a:pt x="1324366" y="1206881"/>
                  <a:pt x="1343370" y="1207320"/>
                  <a:pt x="1362154" y="1208197"/>
                </a:cubicBezTo>
                <a:cubicBezTo>
                  <a:pt x="1380938" y="1209074"/>
                  <a:pt x="1399942" y="1210390"/>
                  <a:pt x="1419165" y="1212144"/>
                </a:cubicBezTo>
                <a:lnTo>
                  <a:pt x="1434953" y="1224423"/>
                </a:lnTo>
                <a:cubicBezTo>
                  <a:pt x="1444053" y="1223875"/>
                  <a:pt x="1453920" y="1223217"/>
                  <a:pt x="1464555" y="1222450"/>
                </a:cubicBezTo>
                <a:cubicBezTo>
                  <a:pt x="1475189" y="1221682"/>
                  <a:pt x="1484618" y="1224094"/>
                  <a:pt x="1492841" y="1229686"/>
                </a:cubicBezTo>
                <a:lnTo>
                  <a:pt x="1463020" y="1243719"/>
                </a:lnTo>
                <a:cubicBezTo>
                  <a:pt x="1457355" y="1243354"/>
                  <a:pt x="1450704" y="1243207"/>
                  <a:pt x="1443066" y="1243281"/>
                </a:cubicBezTo>
                <a:cubicBezTo>
                  <a:pt x="1435428" y="1243354"/>
                  <a:pt x="1429215" y="1245839"/>
                  <a:pt x="1424428" y="1250736"/>
                </a:cubicBezTo>
                <a:cubicBezTo>
                  <a:pt x="1424354" y="1251723"/>
                  <a:pt x="1424501" y="1252819"/>
                  <a:pt x="1424866" y="1254025"/>
                </a:cubicBezTo>
                <a:cubicBezTo>
                  <a:pt x="1425232" y="1255231"/>
                  <a:pt x="1426255" y="1255889"/>
                  <a:pt x="1427936" y="1255998"/>
                </a:cubicBezTo>
                <a:cubicBezTo>
                  <a:pt x="1429690" y="1255889"/>
                  <a:pt x="1431444" y="1255231"/>
                  <a:pt x="1433199" y="1254025"/>
                </a:cubicBezTo>
                <a:cubicBezTo>
                  <a:pt x="1434953" y="1252819"/>
                  <a:pt x="1436707" y="1251723"/>
                  <a:pt x="1438461" y="1250736"/>
                </a:cubicBezTo>
                <a:cubicBezTo>
                  <a:pt x="1445770" y="1250736"/>
                  <a:pt x="1452202" y="1252490"/>
                  <a:pt x="1457757" y="1255998"/>
                </a:cubicBezTo>
                <a:cubicBezTo>
                  <a:pt x="1458342" y="1262613"/>
                  <a:pt x="1458488" y="1269118"/>
                  <a:pt x="1458196" y="1275514"/>
                </a:cubicBezTo>
                <a:cubicBezTo>
                  <a:pt x="1457903" y="1281909"/>
                  <a:pt x="1453664" y="1285345"/>
                  <a:pt x="1445478" y="1285820"/>
                </a:cubicBezTo>
                <a:lnTo>
                  <a:pt x="1354260" y="1287574"/>
                </a:lnTo>
                <a:cubicBezTo>
                  <a:pt x="1353675" y="1292617"/>
                  <a:pt x="1350459" y="1295687"/>
                  <a:pt x="1344612" y="1296783"/>
                </a:cubicBezTo>
                <a:cubicBezTo>
                  <a:pt x="1338765" y="1297880"/>
                  <a:pt x="1333794" y="1298318"/>
                  <a:pt x="1329701" y="1298099"/>
                </a:cubicBezTo>
                <a:cubicBezTo>
                  <a:pt x="1322100" y="1297733"/>
                  <a:pt x="1313183" y="1297587"/>
                  <a:pt x="1302950" y="1297660"/>
                </a:cubicBezTo>
                <a:cubicBezTo>
                  <a:pt x="1292717" y="1297733"/>
                  <a:pt x="1284677" y="1300219"/>
                  <a:pt x="1278830" y="1305116"/>
                </a:cubicBezTo>
                <a:cubicBezTo>
                  <a:pt x="1278538" y="1311840"/>
                  <a:pt x="1279122" y="1315933"/>
                  <a:pt x="1280584" y="1317395"/>
                </a:cubicBezTo>
                <a:cubicBezTo>
                  <a:pt x="1282046" y="1318857"/>
                  <a:pt x="1286139" y="1319442"/>
                  <a:pt x="1292863" y="1319149"/>
                </a:cubicBezTo>
                <a:lnTo>
                  <a:pt x="1285847" y="1331428"/>
                </a:lnTo>
                <a:cubicBezTo>
                  <a:pt x="1282229" y="1333987"/>
                  <a:pt x="1278063" y="1335887"/>
                  <a:pt x="1273348" y="1337130"/>
                </a:cubicBezTo>
                <a:cubicBezTo>
                  <a:pt x="1268634" y="1338372"/>
                  <a:pt x="1264029" y="1339395"/>
                  <a:pt x="1259534" y="1340199"/>
                </a:cubicBezTo>
                <a:cubicBezTo>
                  <a:pt x="1255879" y="1338482"/>
                  <a:pt x="1252663" y="1338409"/>
                  <a:pt x="1249886" y="1339980"/>
                </a:cubicBezTo>
                <a:cubicBezTo>
                  <a:pt x="1247108" y="1341552"/>
                  <a:pt x="1245647" y="1344548"/>
                  <a:pt x="1245500" y="1348970"/>
                </a:cubicBezTo>
                <a:cubicBezTo>
                  <a:pt x="1245939" y="1354379"/>
                  <a:pt x="1245939" y="1358911"/>
                  <a:pt x="1245500" y="1362565"/>
                </a:cubicBezTo>
                <a:cubicBezTo>
                  <a:pt x="1245062" y="1366220"/>
                  <a:pt x="1241554" y="1368120"/>
                  <a:pt x="1234975" y="1368266"/>
                </a:cubicBezTo>
                <a:cubicBezTo>
                  <a:pt x="1232856" y="1368084"/>
                  <a:pt x="1229640" y="1367134"/>
                  <a:pt x="1225327" y="1365416"/>
                </a:cubicBezTo>
                <a:cubicBezTo>
                  <a:pt x="1221015" y="1363698"/>
                  <a:pt x="1217799" y="1362309"/>
                  <a:pt x="1215679" y="1361250"/>
                </a:cubicBezTo>
                <a:cubicBezTo>
                  <a:pt x="1204423" y="1363954"/>
                  <a:pt x="1193606" y="1366439"/>
                  <a:pt x="1183227" y="1368705"/>
                </a:cubicBezTo>
                <a:cubicBezTo>
                  <a:pt x="1172848" y="1370971"/>
                  <a:pt x="1162030" y="1372579"/>
                  <a:pt x="1150774" y="1373529"/>
                </a:cubicBezTo>
                <a:lnTo>
                  <a:pt x="1145512" y="1380546"/>
                </a:lnTo>
                <a:lnTo>
                  <a:pt x="1129724" y="1380546"/>
                </a:lnTo>
                <a:cubicBezTo>
                  <a:pt x="1123694" y="1384712"/>
                  <a:pt x="1114704" y="1387343"/>
                  <a:pt x="1102753" y="1388440"/>
                </a:cubicBezTo>
                <a:cubicBezTo>
                  <a:pt x="1090803" y="1389536"/>
                  <a:pt x="1080497" y="1390413"/>
                  <a:pt x="1071836" y="1391071"/>
                </a:cubicBezTo>
                <a:cubicBezTo>
                  <a:pt x="1071251" y="1387014"/>
                  <a:pt x="1068912" y="1385479"/>
                  <a:pt x="1064819" y="1386466"/>
                </a:cubicBezTo>
                <a:cubicBezTo>
                  <a:pt x="1060726" y="1387453"/>
                  <a:pt x="1058387" y="1388988"/>
                  <a:pt x="1057802" y="1391071"/>
                </a:cubicBezTo>
                <a:cubicBezTo>
                  <a:pt x="1058095" y="1392533"/>
                  <a:pt x="1059264" y="1393117"/>
                  <a:pt x="1061311" y="1392825"/>
                </a:cubicBezTo>
                <a:lnTo>
                  <a:pt x="1063065" y="1408613"/>
                </a:lnTo>
                <a:lnTo>
                  <a:pt x="1029735" y="1420892"/>
                </a:lnTo>
                <a:cubicBezTo>
                  <a:pt x="1026081" y="1419942"/>
                  <a:pt x="1022865" y="1420088"/>
                  <a:pt x="1020087" y="1421331"/>
                </a:cubicBezTo>
                <a:cubicBezTo>
                  <a:pt x="1017310" y="1422573"/>
                  <a:pt x="1015848" y="1425351"/>
                  <a:pt x="1015702" y="1429663"/>
                </a:cubicBezTo>
                <a:cubicBezTo>
                  <a:pt x="1021659" y="1429298"/>
                  <a:pt x="1025533" y="1429590"/>
                  <a:pt x="1027323" y="1430540"/>
                </a:cubicBezTo>
                <a:cubicBezTo>
                  <a:pt x="1029114" y="1431490"/>
                  <a:pt x="1029918" y="1435291"/>
                  <a:pt x="1029735" y="1441942"/>
                </a:cubicBezTo>
                <a:cubicBezTo>
                  <a:pt x="1021842" y="1443770"/>
                  <a:pt x="1013948" y="1445378"/>
                  <a:pt x="1006054" y="1446766"/>
                </a:cubicBezTo>
                <a:cubicBezTo>
                  <a:pt x="998160" y="1448155"/>
                  <a:pt x="990266" y="1448886"/>
                  <a:pt x="982372" y="1448959"/>
                </a:cubicBezTo>
                <a:cubicBezTo>
                  <a:pt x="976160" y="1454222"/>
                  <a:pt x="969289" y="1458169"/>
                  <a:pt x="961761" y="1460800"/>
                </a:cubicBezTo>
                <a:cubicBezTo>
                  <a:pt x="954232" y="1463431"/>
                  <a:pt x="946485" y="1464747"/>
                  <a:pt x="938518" y="1464747"/>
                </a:cubicBezTo>
                <a:cubicBezTo>
                  <a:pt x="934278" y="1464966"/>
                  <a:pt x="928723" y="1464527"/>
                  <a:pt x="921853" y="1463431"/>
                </a:cubicBezTo>
                <a:cubicBezTo>
                  <a:pt x="914982" y="1462335"/>
                  <a:pt x="911182" y="1459265"/>
                  <a:pt x="910451" y="1454222"/>
                </a:cubicBezTo>
                <a:cubicBezTo>
                  <a:pt x="910889" y="1450933"/>
                  <a:pt x="912643" y="1448301"/>
                  <a:pt x="915713" y="1446328"/>
                </a:cubicBezTo>
                <a:cubicBezTo>
                  <a:pt x="918783" y="1444354"/>
                  <a:pt x="920537" y="1441723"/>
                  <a:pt x="920976" y="1438434"/>
                </a:cubicBezTo>
                <a:cubicBezTo>
                  <a:pt x="920866" y="1437593"/>
                  <a:pt x="920208" y="1437082"/>
                  <a:pt x="919002" y="1436899"/>
                </a:cubicBezTo>
                <a:cubicBezTo>
                  <a:pt x="917796" y="1436716"/>
                  <a:pt x="916700" y="1436643"/>
                  <a:pt x="915713" y="1436680"/>
                </a:cubicBezTo>
                <a:cubicBezTo>
                  <a:pt x="887719" y="1437484"/>
                  <a:pt x="859945" y="1440700"/>
                  <a:pt x="832389" y="1446328"/>
                </a:cubicBezTo>
                <a:cubicBezTo>
                  <a:pt x="804834" y="1451956"/>
                  <a:pt x="777059" y="1455172"/>
                  <a:pt x="749065" y="1455976"/>
                </a:cubicBezTo>
                <a:cubicBezTo>
                  <a:pt x="750527" y="1462627"/>
                  <a:pt x="744972" y="1465551"/>
                  <a:pt x="732401" y="1464747"/>
                </a:cubicBezTo>
                <a:cubicBezTo>
                  <a:pt x="719829" y="1463943"/>
                  <a:pt x="712520" y="1466866"/>
                  <a:pt x="710473" y="1473518"/>
                </a:cubicBezTo>
                <a:cubicBezTo>
                  <a:pt x="710766" y="1476039"/>
                  <a:pt x="712374" y="1477574"/>
                  <a:pt x="715297" y="1478122"/>
                </a:cubicBezTo>
                <a:cubicBezTo>
                  <a:pt x="718221" y="1478671"/>
                  <a:pt x="720706" y="1478890"/>
                  <a:pt x="722753" y="1478780"/>
                </a:cubicBezTo>
                <a:cubicBezTo>
                  <a:pt x="743693" y="1477830"/>
                  <a:pt x="764086" y="1474029"/>
                  <a:pt x="783930" y="1467378"/>
                </a:cubicBezTo>
                <a:cubicBezTo>
                  <a:pt x="803774" y="1460727"/>
                  <a:pt x="823728" y="1456926"/>
                  <a:pt x="843792" y="1455976"/>
                </a:cubicBezTo>
                <a:cubicBezTo>
                  <a:pt x="847373" y="1455976"/>
                  <a:pt x="850297" y="1456853"/>
                  <a:pt x="852562" y="1458607"/>
                </a:cubicBezTo>
                <a:cubicBezTo>
                  <a:pt x="854828" y="1460361"/>
                  <a:pt x="855998" y="1462993"/>
                  <a:pt x="856071" y="1466501"/>
                </a:cubicBezTo>
                <a:cubicBezTo>
                  <a:pt x="855140" y="1474124"/>
                  <a:pt x="848621" y="1478369"/>
                  <a:pt x="836515" y="1479235"/>
                </a:cubicBezTo>
                <a:cubicBezTo>
                  <a:pt x="824409" y="1480101"/>
                  <a:pt x="812303" y="1480968"/>
                  <a:pt x="800197" y="1481834"/>
                </a:cubicBezTo>
                <a:cubicBezTo>
                  <a:pt x="788091" y="1482700"/>
                  <a:pt x="781572" y="1486945"/>
                  <a:pt x="780641" y="1494568"/>
                </a:cubicBezTo>
                <a:cubicBezTo>
                  <a:pt x="773551" y="1495482"/>
                  <a:pt x="766242" y="1496286"/>
                  <a:pt x="758713" y="1496980"/>
                </a:cubicBezTo>
                <a:cubicBezTo>
                  <a:pt x="751185" y="1497674"/>
                  <a:pt x="743876" y="1498040"/>
                  <a:pt x="736786" y="1498076"/>
                </a:cubicBezTo>
                <a:cubicBezTo>
                  <a:pt x="732547" y="1498478"/>
                  <a:pt x="726992" y="1498551"/>
                  <a:pt x="720121" y="1498296"/>
                </a:cubicBezTo>
                <a:cubicBezTo>
                  <a:pt x="713251" y="1498040"/>
                  <a:pt x="709450" y="1495043"/>
                  <a:pt x="708719" y="1489305"/>
                </a:cubicBezTo>
                <a:lnTo>
                  <a:pt x="708719" y="1485797"/>
                </a:lnTo>
                <a:lnTo>
                  <a:pt x="705211" y="1471764"/>
                </a:lnTo>
                <a:cubicBezTo>
                  <a:pt x="703201" y="1471690"/>
                  <a:pt x="700643" y="1471837"/>
                  <a:pt x="697536" y="1472202"/>
                </a:cubicBezTo>
                <a:cubicBezTo>
                  <a:pt x="694430" y="1472568"/>
                  <a:pt x="692310" y="1473591"/>
                  <a:pt x="691177" y="1475272"/>
                </a:cubicBezTo>
                <a:cubicBezTo>
                  <a:pt x="691250" y="1477830"/>
                  <a:pt x="691981" y="1479730"/>
                  <a:pt x="693370" y="1480973"/>
                </a:cubicBezTo>
                <a:cubicBezTo>
                  <a:pt x="694759" y="1482215"/>
                  <a:pt x="696367" y="1483239"/>
                  <a:pt x="698194" y="1484043"/>
                </a:cubicBezTo>
                <a:cubicBezTo>
                  <a:pt x="697209" y="1494990"/>
                  <a:pt x="689239" y="1503306"/>
                  <a:pt x="674285" y="1508991"/>
                </a:cubicBezTo>
                <a:cubicBezTo>
                  <a:pt x="659331" y="1514676"/>
                  <a:pt x="643305" y="1518704"/>
                  <a:pt x="626207" y="1521076"/>
                </a:cubicBezTo>
                <a:cubicBezTo>
                  <a:pt x="609109" y="1523447"/>
                  <a:pt x="596852" y="1525136"/>
                  <a:pt x="589434" y="1526143"/>
                </a:cubicBezTo>
                <a:lnTo>
                  <a:pt x="584172" y="1533160"/>
                </a:lnTo>
                <a:lnTo>
                  <a:pt x="566630" y="1533160"/>
                </a:lnTo>
                <a:lnTo>
                  <a:pt x="554351" y="1540177"/>
                </a:lnTo>
                <a:cubicBezTo>
                  <a:pt x="541048" y="1541163"/>
                  <a:pt x="535201" y="1544453"/>
                  <a:pt x="536809" y="1550044"/>
                </a:cubicBezTo>
                <a:cubicBezTo>
                  <a:pt x="538417" y="1555636"/>
                  <a:pt x="532569" y="1557609"/>
                  <a:pt x="519267" y="1555964"/>
                </a:cubicBezTo>
                <a:cubicBezTo>
                  <a:pt x="519011" y="1559327"/>
                  <a:pt x="517330" y="1561373"/>
                  <a:pt x="514224" y="1562104"/>
                </a:cubicBezTo>
                <a:cubicBezTo>
                  <a:pt x="511117" y="1562835"/>
                  <a:pt x="508120" y="1563127"/>
                  <a:pt x="505233" y="1562981"/>
                </a:cubicBezTo>
                <a:cubicBezTo>
                  <a:pt x="499021" y="1563018"/>
                  <a:pt x="492589" y="1563383"/>
                  <a:pt x="485937" y="1564078"/>
                </a:cubicBezTo>
                <a:cubicBezTo>
                  <a:pt x="479286" y="1564772"/>
                  <a:pt x="472854" y="1565576"/>
                  <a:pt x="466641" y="1566490"/>
                </a:cubicBezTo>
                <a:lnTo>
                  <a:pt x="456116" y="1582277"/>
                </a:lnTo>
                <a:lnTo>
                  <a:pt x="433312" y="1582277"/>
                </a:lnTo>
                <a:cubicBezTo>
                  <a:pt x="426514" y="1572885"/>
                  <a:pt x="423006" y="1572374"/>
                  <a:pt x="422787" y="1580742"/>
                </a:cubicBezTo>
                <a:cubicBezTo>
                  <a:pt x="422567" y="1589111"/>
                  <a:pt x="419059" y="1594301"/>
                  <a:pt x="412261" y="1596311"/>
                </a:cubicBezTo>
                <a:lnTo>
                  <a:pt x="406999" y="1596311"/>
                </a:lnTo>
                <a:cubicBezTo>
                  <a:pt x="406707" y="1601281"/>
                  <a:pt x="403783" y="1603620"/>
                  <a:pt x="398228" y="1603328"/>
                </a:cubicBezTo>
                <a:cubicBezTo>
                  <a:pt x="393842" y="1603254"/>
                  <a:pt x="389457" y="1602524"/>
                  <a:pt x="385072" y="1601135"/>
                </a:cubicBezTo>
                <a:cubicBezTo>
                  <a:pt x="380686" y="1599746"/>
                  <a:pt x="376301" y="1598138"/>
                  <a:pt x="371915" y="1596311"/>
                </a:cubicBezTo>
                <a:lnTo>
                  <a:pt x="366653" y="1606836"/>
                </a:lnTo>
                <a:cubicBezTo>
                  <a:pt x="366945" y="1612391"/>
                  <a:pt x="364606" y="1615314"/>
                  <a:pt x="359636" y="1615607"/>
                </a:cubicBezTo>
                <a:cubicBezTo>
                  <a:pt x="348343" y="1615936"/>
                  <a:pt x="337599" y="1617471"/>
                  <a:pt x="327403" y="1620212"/>
                </a:cubicBezTo>
                <a:cubicBezTo>
                  <a:pt x="317206" y="1622953"/>
                  <a:pt x="306901" y="1624926"/>
                  <a:pt x="296485" y="1626132"/>
                </a:cubicBezTo>
                <a:cubicBezTo>
                  <a:pt x="295827" y="1621564"/>
                  <a:pt x="292757" y="1620614"/>
                  <a:pt x="287276" y="1623281"/>
                </a:cubicBezTo>
                <a:cubicBezTo>
                  <a:pt x="281794" y="1625949"/>
                  <a:pt x="277847" y="1628069"/>
                  <a:pt x="275435" y="1629640"/>
                </a:cubicBezTo>
                <a:lnTo>
                  <a:pt x="261401" y="1620869"/>
                </a:lnTo>
                <a:cubicBezTo>
                  <a:pt x="261401" y="1617142"/>
                  <a:pt x="260524" y="1613633"/>
                  <a:pt x="258770" y="1610344"/>
                </a:cubicBezTo>
                <a:cubicBezTo>
                  <a:pt x="257016" y="1607055"/>
                  <a:pt x="254385" y="1605301"/>
                  <a:pt x="250876" y="1605082"/>
                </a:cubicBezTo>
                <a:lnTo>
                  <a:pt x="249122" y="1605082"/>
                </a:lnTo>
                <a:cubicBezTo>
                  <a:pt x="249049" y="1599161"/>
                  <a:pt x="250511" y="1592583"/>
                  <a:pt x="253507" y="1585347"/>
                </a:cubicBezTo>
                <a:cubicBezTo>
                  <a:pt x="256504" y="1578111"/>
                  <a:pt x="261474" y="1574164"/>
                  <a:pt x="268418" y="1573506"/>
                </a:cubicBezTo>
                <a:lnTo>
                  <a:pt x="280697" y="1561227"/>
                </a:lnTo>
                <a:lnTo>
                  <a:pt x="261401" y="1566490"/>
                </a:lnTo>
                <a:cubicBezTo>
                  <a:pt x="259355" y="1564407"/>
                  <a:pt x="256870" y="1562872"/>
                  <a:pt x="253946" y="1561885"/>
                </a:cubicBezTo>
                <a:cubicBezTo>
                  <a:pt x="251022" y="1560898"/>
                  <a:pt x="249414" y="1562433"/>
                  <a:pt x="249122" y="1566490"/>
                </a:cubicBezTo>
                <a:cubicBezTo>
                  <a:pt x="242836" y="1566965"/>
                  <a:pt x="228218" y="1566892"/>
                  <a:pt x="205267" y="1566270"/>
                </a:cubicBezTo>
                <a:cubicBezTo>
                  <a:pt x="182317" y="1565649"/>
                  <a:pt x="167698" y="1561629"/>
                  <a:pt x="161413" y="1554210"/>
                </a:cubicBezTo>
                <a:cubicBezTo>
                  <a:pt x="158672" y="1554356"/>
                  <a:pt x="156260" y="1554064"/>
                  <a:pt x="154177" y="1553333"/>
                </a:cubicBezTo>
                <a:cubicBezTo>
                  <a:pt x="152094" y="1552602"/>
                  <a:pt x="150997" y="1550556"/>
                  <a:pt x="150888" y="1547194"/>
                </a:cubicBezTo>
                <a:lnTo>
                  <a:pt x="150888" y="1538423"/>
                </a:lnTo>
                <a:cubicBezTo>
                  <a:pt x="147343" y="1536595"/>
                  <a:pt x="143469" y="1534987"/>
                  <a:pt x="139266" y="1533599"/>
                </a:cubicBezTo>
                <a:cubicBezTo>
                  <a:pt x="135063" y="1532210"/>
                  <a:pt x="130751" y="1531479"/>
                  <a:pt x="126329" y="1531406"/>
                </a:cubicBezTo>
                <a:lnTo>
                  <a:pt x="96507" y="1533160"/>
                </a:lnTo>
                <a:cubicBezTo>
                  <a:pt x="96800" y="1528994"/>
                  <a:pt x="97969" y="1525486"/>
                  <a:pt x="100016" y="1522635"/>
                </a:cubicBezTo>
                <a:cubicBezTo>
                  <a:pt x="102062" y="1519784"/>
                  <a:pt x="103232" y="1516276"/>
                  <a:pt x="103524" y="1512110"/>
                </a:cubicBezTo>
                <a:cubicBezTo>
                  <a:pt x="103816" y="1512146"/>
                  <a:pt x="104986" y="1512073"/>
                  <a:pt x="107032" y="1511891"/>
                </a:cubicBezTo>
                <a:cubicBezTo>
                  <a:pt x="109079" y="1511708"/>
                  <a:pt x="110248" y="1511196"/>
                  <a:pt x="110541" y="1510356"/>
                </a:cubicBezTo>
                <a:cubicBezTo>
                  <a:pt x="110066" y="1509369"/>
                  <a:pt x="107946" y="1508272"/>
                  <a:pt x="104182" y="1507067"/>
                </a:cubicBezTo>
                <a:cubicBezTo>
                  <a:pt x="100418" y="1505861"/>
                  <a:pt x="97859" y="1505203"/>
                  <a:pt x="96507" y="1505093"/>
                </a:cubicBezTo>
                <a:cubicBezTo>
                  <a:pt x="96251" y="1499575"/>
                  <a:pt x="96763" y="1491754"/>
                  <a:pt x="98042" y="1481631"/>
                </a:cubicBezTo>
                <a:cubicBezTo>
                  <a:pt x="99321" y="1471508"/>
                  <a:pt x="102903" y="1465880"/>
                  <a:pt x="108787" y="1464747"/>
                </a:cubicBezTo>
                <a:cubicBezTo>
                  <a:pt x="108677" y="1463321"/>
                  <a:pt x="108019" y="1460471"/>
                  <a:pt x="106813" y="1456195"/>
                </a:cubicBezTo>
                <a:cubicBezTo>
                  <a:pt x="105607" y="1451919"/>
                  <a:pt x="104511" y="1449507"/>
                  <a:pt x="103524" y="1448959"/>
                </a:cubicBezTo>
                <a:lnTo>
                  <a:pt x="103524" y="1454222"/>
                </a:lnTo>
                <a:cubicBezTo>
                  <a:pt x="103378" y="1460800"/>
                  <a:pt x="101477" y="1464308"/>
                  <a:pt x="97823" y="1464747"/>
                </a:cubicBezTo>
                <a:cubicBezTo>
                  <a:pt x="94168" y="1465185"/>
                  <a:pt x="89637" y="1465185"/>
                  <a:pt x="84228" y="1464747"/>
                </a:cubicBezTo>
                <a:lnTo>
                  <a:pt x="70194" y="1471764"/>
                </a:lnTo>
                <a:cubicBezTo>
                  <a:pt x="68002" y="1470375"/>
                  <a:pt x="64932" y="1468767"/>
                  <a:pt x="60985" y="1466940"/>
                </a:cubicBezTo>
                <a:cubicBezTo>
                  <a:pt x="57038" y="1465112"/>
                  <a:pt x="54845" y="1466136"/>
                  <a:pt x="54407" y="1470009"/>
                </a:cubicBezTo>
                <a:lnTo>
                  <a:pt x="29848" y="1471764"/>
                </a:lnTo>
                <a:cubicBezTo>
                  <a:pt x="27071" y="1477026"/>
                  <a:pt x="23416" y="1481850"/>
                  <a:pt x="18884" y="1486236"/>
                </a:cubicBezTo>
                <a:cubicBezTo>
                  <a:pt x="14353" y="1490621"/>
                  <a:pt x="9821" y="1494568"/>
                  <a:pt x="5289" y="1498076"/>
                </a:cubicBezTo>
                <a:cubicBezTo>
                  <a:pt x="2768" y="1497638"/>
                  <a:pt x="1233" y="1495445"/>
                  <a:pt x="685" y="1491498"/>
                </a:cubicBezTo>
                <a:cubicBezTo>
                  <a:pt x="137" y="1487551"/>
                  <a:pt x="-83" y="1484481"/>
                  <a:pt x="27" y="1482289"/>
                </a:cubicBezTo>
                <a:cubicBezTo>
                  <a:pt x="12270" y="1471983"/>
                  <a:pt x="24184" y="1457949"/>
                  <a:pt x="35768" y="1440188"/>
                </a:cubicBezTo>
                <a:cubicBezTo>
                  <a:pt x="47353" y="1422427"/>
                  <a:pt x="53566" y="1404885"/>
                  <a:pt x="54407" y="1387563"/>
                </a:cubicBezTo>
                <a:lnTo>
                  <a:pt x="82474" y="1371775"/>
                </a:lnTo>
                <a:cubicBezTo>
                  <a:pt x="82547" y="1368193"/>
                  <a:pt x="83716" y="1365270"/>
                  <a:pt x="85982" y="1363004"/>
                </a:cubicBezTo>
                <a:cubicBezTo>
                  <a:pt x="88248" y="1360738"/>
                  <a:pt x="91172" y="1359569"/>
                  <a:pt x="94753" y="1359496"/>
                </a:cubicBezTo>
                <a:lnTo>
                  <a:pt x="96507" y="1359496"/>
                </a:lnTo>
                <a:cubicBezTo>
                  <a:pt x="96471" y="1356681"/>
                  <a:pt x="96982" y="1353539"/>
                  <a:pt x="98042" y="1350067"/>
                </a:cubicBezTo>
                <a:cubicBezTo>
                  <a:pt x="99102" y="1346595"/>
                  <a:pt x="100929" y="1343891"/>
                  <a:pt x="103524" y="1341954"/>
                </a:cubicBezTo>
                <a:cubicBezTo>
                  <a:pt x="103232" y="1336399"/>
                  <a:pt x="105571" y="1333475"/>
                  <a:pt x="110541" y="1333183"/>
                </a:cubicBezTo>
                <a:cubicBezTo>
                  <a:pt x="112368" y="1333292"/>
                  <a:pt x="113976" y="1333073"/>
                  <a:pt x="115365" y="1332525"/>
                </a:cubicBezTo>
                <a:cubicBezTo>
                  <a:pt x="116753" y="1331977"/>
                  <a:pt x="117484" y="1330442"/>
                  <a:pt x="117557" y="1327920"/>
                </a:cubicBezTo>
                <a:cubicBezTo>
                  <a:pt x="117265" y="1319770"/>
                  <a:pt x="118288" y="1315020"/>
                  <a:pt x="120627" y="1313667"/>
                </a:cubicBezTo>
                <a:cubicBezTo>
                  <a:pt x="122967" y="1312315"/>
                  <a:pt x="128375" y="1310634"/>
                  <a:pt x="136854" y="1308624"/>
                </a:cubicBezTo>
                <a:lnTo>
                  <a:pt x="150888" y="1298099"/>
                </a:lnTo>
                <a:cubicBezTo>
                  <a:pt x="152715" y="1298099"/>
                  <a:pt x="154323" y="1297660"/>
                  <a:pt x="155712" y="1296783"/>
                </a:cubicBezTo>
                <a:cubicBezTo>
                  <a:pt x="157100" y="1295906"/>
                  <a:pt x="157831" y="1294591"/>
                  <a:pt x="157904" y="1292836"/>
                </a:cubicBezTo>
                <a:cubicBezTo>
                  <a:pt x="157758" y="1290168"/>
                  <a:pt x="158050" y="1288049"/>
                  <a:pt x="158781" y="1286477"/>
                </a:cubicBezTo>
                <a:cubicBezTo>
                  <a:pt x="159512" y="1284906"/>
                  <a:pt x="161559" y="1284102"/>
                  <a:pt x="164921" y="1284065"/>
                </a:cubicBezTo>
                <a:lnTo>
                  <a:pt x="178955" y="1268278"/>
                </a:lnTo>
                <a:lnTo>
                  <a:pt x="192988" y="1236702"/>
                </a:lnTo>
                <a:cubicBezTo>
                  <a:pt x="197995" y="1235935"/>
                  <a:pt x="203769" y="1234400"/>
                  <a:pt x="210311" y="1232098"/>
                </a:cubicBezTo>
                <a:cubicBezTo>
                  <a:pt x="216852" y="1229795"/>
                  <a:pt x="220434" y="1226068"/>
                  <a:pt x="221055" y="1220915"/>
                </a:cubicBezTo>
                <a:cubicBezTo>
                  <a:pt x="221055" y="1217406"/>
                  <a:pt x="222809" y="1215652"/>
                  <a:pt x="226318" y="1215652"/>
                </a:cubicBezTo>
                <a:cubicBezTo>
                  <a:pt x="235089" y="1214336"/>
                  <a:pt x="238158" y="1209074"/>
                  <a:pt x="235527" y="1199864"/>
                </a:cubicBezTo>
                <a:cubicBezTo>
                  <a:pt x="232896" y="1190655"/>
                  <a:pt x="235089" y="1185392"/>
                  <a:pt x="242105" y="1184077"/>
                </a:cubicBezTo>
                <a:cubicBezTo>
                  <a:pt x="243202" y="1178376"/>
                  <a:pt x="247587" y="1173552"/>
                  <a:pt x="255262" y="1169605"/>
                </a:cubicBezTo>
                <a:cubicBezTo>
                  <a:pt x="262936" y="1165658"/>
                  <a:pt x="267322" y="1159957"/>
                  <a:pt x="268418" y="1152501"/>
                </a:cubicBezTo>
                <a:cubicBezTo>
                  <a:pt x="271634" y="1152209"/>
                  <a:pt x="273973" y="1151040"/>
                  <a:pt x="275435" y="1148993"/>
                </a:cubicBezTo>
                <a:cubicBezTo>
                  <a:pt x="276897" y="1146946"/>
                  <a:pt x="279236" y="1145777"/>
                  <a:pt x="282452" y="1145485"/>
                </a:cubicBezTo>
                <a:lnTo>
                  <a:pt x="324552" y="1105138"/>
                </a:lnTo>
                <a:cubicBezTo>
                  <a:pt x="329997" y="1104517"/>
                  <a:pt x="335333" y="1100936"/>
                  <a:pt x="340559" y="1094394"/>
                </a:cubicBezTo>
                <a:cubicBezTo>
                  <a:pt x="345785" y="1087852"/>
                  <a:pt x="349805" y="1082078"/>
                  <a:pt x="352619" y="1077071"/>
                </a:cubicBezTo>
                <a:lnTo>
                  <a:pt x="368407" y="1070055"/>
                </a:lnTo>
                <a:lnTo>
                  <a:pt x="375424" y="1063038"/>
                </a:lnTo>
                <a:lnTo>
                  <a:pt x="391211" y="1063038"/>
                </a:lnTo>
                <a:lnTo>
                  <a:pt x="401736" y="1049004"/>
                </a:lnTo>
                <a:lnTo>
                  <a:pt x="406999" y="1047250"/>
                </a:lnTo>
                <a:cubicBezTo>
                  <a:pt x="411275" y="1040087"/>
                  <a:pt x="415879" y="1032924"/>
                  <a:pt x="420813" y="1025761"/>
                </a:cubicBezTo>
                <a:cubicBezTo>
                  <a:pt x="425747" y="1018598"/>
                  <a:pt x="431667" y="1012313"/>
                  <a:pt x="438574" y="1006904"/>
                </a:cubicBezTo>
                <a:cubicBezTo>
                  <a:pt x="447272" y="1006392"/>
                  <a:pt x="452242" y="1004346"/>
                  <a:pt x="453485" y="1000764"/>
                </a:cubicBezTo>
                <a:cubicBezTo>
                  <a:pt x="454727" y="997183"/>
                  <a:pt x="457943" y="995136"/>
                  <a:pt x="463133" y="994624"/>
                </a:cubicBezTo>
                <a:cubicBezTo>
                  <a:pt x="469126" y="987462"/>
                  <a:pt x="474681" y="979860"/>
                  <a:pt x="479798" y="971820"/>
                </a:cubicBezTo>
                <a:cubicBezTo>
                  <a:pt x="484914" y="963780"/>
                  <a:pt x="490469" y="956179"/>
                  <a:pt x="496462" y="949016"/>
                </a:cubicBezTo>
                <a:cubicBezTo>
                  <a:pt x="497705" y="943388"/>
                  <a:pt x="502675" y="938856"/>
                  <a:pt x="511373" y="935421"/>
                </a:cubicBezTo>
                <a:cubicBezTo>
                  <a:pt x="520071" y="931985"/>
                  <a:pt x="525041" y="926577"/>
                  <a:pt x="526284" y="919194"/>
                </a:cubicBezTo>
                <a:cubicBezTo>
                  <a:pt x="530157" y="915540"/>
                  <a:pt x="534251" y="911008"/>
                  <a:pt x="538563" y="905600"/>
                </a:cubicBezTo>
                <a:cubicBezTo>
                  <a:pt x="542875" y="900191"/>
                  <a:pt x="545214" y="894782"/>
                  <a:pt x="545580" y="889373"/>
                </a:cubicBezTo>
                <a:cubicBezTo>
                  <a:pt x="550952" y="888715"/>
                  <a:pt x="555995" y="885207"/>
                  <a:pt x="560710" y="878848"/>
                </a:cubicBezTo>
                <a:cubicBezTo>
                  <a:pt x="565424" y="872489"/>
                  <a:pt x="569152" y="867227"/>
                  <a:pt x="571893" y="863060"/>
                </a:cubicBezTo>
                <a:lnTo>
                  <a:pt x="594697" y="852535"/>
                </a:lnTo>
                <a:lnTo>
                  <a:pt x="601714" y="840256"/>
                </a:lnTo>
                <a:cubicBezTo>
                  <a:pt x="603102" y="831229"/>
                  <a:pt x="609973" y="822970"/>
                  <a:pt x="622325" y="815478"/>
                </a:cubicBezTo>
                <a:cubicBezTo>
                  <a:pt x="634678" y="807986"/>
                  <a:pt x="644180" y="802797"/>
                  <a:pt x="650831" y="799910"/>
                </a:cubicBezTo>
                <a:lnTo>
                  <a:pt x="663110" y="782368"/>
                </a:lnTo>
                <a:lnTo>
                  <a:pt x="677144" y="777105"/>
                </a:lnTo>
                <a:lnTo>
                  <a:pt x="685915" y="757809"/>
                </a:lnTo>
                <a:cubicBezTo>
                  <a:pt x="689642" y="757992"/>
                  <a:pt x="693151" y="757627"/>
                  <a:pt x="696440" y="756713"/>
                </a:cubicBezTo>
                <a:cubicBezTo>
                  <a:pt x="699729" y="755799"/>
                  <a:pt x="701483" y="753241"/>
                  <a:pt x="701702" y="749038"/>
                </a:cubicBezTo>
                <a:cubicBezTo>
                  <a:pt x="701300" y="743483"/>
                  <a:pt x="701666" y="738367"/>
                  <a:pt x="702799" y="733689"/>
                </a:cubicBezTo>
                <a:cubicBezTo>
                  <a:pt x="703932" y="729011"/>
                  <a:pt x="708244" y="726526"/>
                  <a:pt x="715736" y="726234"/>
                </a:cubicBezTo>
                <a:cubicBezTo>
                  <a:pt x="719244" y="726526"/>
                  <a:pt x="722753" y="727696"/>
                  <a:pt x="726261" y="729742"/>
                </a:cubicBezTo>
                <a:cubicBezTo>
                  <a:pt x="728783" y="729157"/>
                  <a:pt x="730318" y="726380"/>
                  <a:pt x="730866" y="721410"/>
                </a:cubicBezTo>
                <a:cubicBezTo>
                  <a:pt x="731414" y="716440"/>
                  <a:pt x="731633" y="712785"/>
                  <a:pt x="731524" y="710446"/>
                </a:cubicBezTo>
                <a:cubicBezTo>
                  <a:pt x="739015" y="712529"/>
                  <a:pt x="743766" y="710994"/>
                  <a:pt x="745776" y="705841"/>
                </a:cubicBezTo>
                <a:cubicBezTo>
                  <a:pt x="747786" y="700688"/>
                  <a:pt x="749467" y="695207"/>
                  <a:pt x="750820" y="689396"/>
                </a:cubicBezTo>
                <a:cubicBezTo>
                  <a:pt x="752939" y="689432"/>
                  <a:pt x="755717" y="688921"/>
                  <a:pt x="759152" y="687861"/>
                </a:cubicBezTo>
                <a:cubicBezTo>
                  <a:pt x="762587" y="686801"/>
                  <a:pt x="764488" y="684974"/>
                  <a:pt x="764853" y="682379"/>
                </a:cubicBezTo>
                <a:lnTo>
                  <a:pt x="775378" y="680625"/>
                </a:lnTo>
                <a:lnTo>
                  <a:pt x="780641" y="666591"/>
                </a:lnTo>
                <a:cubicBezTo>
                  <a:pt x="781701" y="665678"/>
                  <a:pt x="783089" y="664435"/>
                  <a:pt x="784807" y="662864"/>
                </a:cubicBezTo>
                <a:cubicBezTo>
                  <a:pt x="786525" y="661292"/>
                  <a:pt x="787475" y="659611"/>
                  <a:pt x="787658" y="657821"/>
                </a:cubicBezTo>
                <a:cubicBezTo>
                  <a:pt x="787219" y="655518"/>
                  <a:pt x="785465" y="654422"/>
                  <a:pt x="782395" y="654531"/>
                </a:cubicBezTo>
                <a:cubicBezTo>
                  <a:pt x="779325" y="654641"/>
                  <a:pt x="777571" y="653983"/>
                  <a:pt x="777132" y="652558"/>
                </a:cubicBezTo>
                <a:cubicBezTo>
                  <a:pt x="777315" y="651681"/>
                  <a:pt x="778265" y="650804"/>
                  <a:pt x="779983" y="649927"/>
                </a:cubicBezTo>
                <a:cubicBezTo>
                  <a:pt x="781701" y="649050"/>
                  <a:pt x="783089" y="648172"/>
                  <a:pt x="784149" y="647295"/>
                </a:cubicBezTo>
                <a:lnTo>
                  <a:pt x="789412" y="640279"/>
                </a:lnTo>
                <a:cubicBezTo>
                  <a:pt x="789631" y="642873"/>
                  <a:pt x="790947" y="644701"/>
                  <a:pt x="793359" y="645760"/>
                </a:cubicBezTo>
                <a:cubicBezTo>
                  <a:pt x="795771" y="646820"/>
                  <a:pt x="797963" y="647332"/>
                  <a:pt x="799937" y="647295"/>
                </a:cubicBezTo>
                <a:lnTo>
                  <a:pt x="813970" y="640279"/>
                </a:lnTo>
                <a:cubicBezTo>
                  <a:pt x="815323" y="627013"/>
                  <a:pt x="818319" y="618899"/>
                  <a:pt x="822961" y="615939"/>
                </a:cubicBezTo>
                <a:cubicBezTo>
                  <a:pt x="827602" y="612979"/>
                  <a:pt x="836300" y="610567"/>
                  <a:pt x="849054" y="608703"/>
                </a:cubicBezTo>
                <a:lnTo>
                  <a:pt x="859579" y="592916"/>
                </a:lnTo>
                <a:lnTo>
                  <a:pt x="863088" y="577128"/>
                </a:lnTo>
                <a:cubicBezTo>
                  <a:pt x="872151" y="574095"/>
                  <a:pt x="881214" y="568759"/>
                  <a:pt x="890277" y="561121"/>
                </a:cubicBezTo>
                <a:cubicBezTo>
                  <a:pt x="899341" y="553483"/>
                  <a:pt x="906650" y="545955"/>
                  <a:pt x="912205" y="538536"/>
                </a:cubicBezTo>
                <a:cubicBezTo>
                  <a:pt x="915786" y="539376"/>
                  <a:pt x="918710" y="539011"/>
                  <a:pt x="920976" y="537439"/>
                </a:cubicBezTo>
                <a:cubicBezTo>
                  <a:pt x="923242" y="535868"/>
                  <a:pt x="924411" y="533310"/>
                  <a:pt x="924484" y="529765"/>
                </a:cubicBezTo>
                <a:lnTo>
                  <a:pt x="931501" y="515731"/>
                </a:lnTo>
                <a:lnTo>
                  <a:pt x="947289" y="510469"/>
                </a:lnTo>
                <a:lnTo>
                  <a:pt x="950797" y="487664"/>
                </a:lnTo>
                <a:lnTo>
                  <a:pt x="975356" y="461351"/>
                </a:lnTo>
                <a:cubicBezTo>
                  <a:pt x="980801" y="460694"/>
                  <a:pt x="986137" y="457185"/>
                  <a:pt x="991363" y="450826"/>
                </a:cubicBezTo>
                <a:cubicBezTo>
                  <a:pt x="996589" y="444467"/>
                  <a:pt x="1000609" y="439205"/>
                  <a:pt x="1003423" y="435039"/>
                </a:cubicBezTo>
                <a:cubicBezTo>
                  <a:pt x="1006017" y="435733"/>
                  <a:pt x="1007845" y="435221"/>
                  <a:pt x="1008904" y="433504"/>
                </a:cubicBezTo>
                <a:cubicBezTo>
                  <a:pt x="1009964" y="431786"/>
                  <a:pt x="1010476" y="429959"/>
                  <a:pt x="1010439" y="428022"/>
                </a:cubicBezTo>
                <a:lnTo>
                  <a:pt x="1024473" y="405217"/>
                </a:lnTo>
                <a:cubicBezTo>
                  <a:pt x="1028054" y="405473"/>
                  <a:pt x="1030978" y="405400"/>
                  <a:pt x="1033244" y="404998"/>
                </a:cubicBezTo>
                <a:cubicBezTo>
                  <a:pt x="1035510" y="404596"/>
                  <a:pt x="1036679" y="402330"/>
                  <a:pt x="1036752" y="398201"/>
                </a:cubicBezTo>
                <a:lnTo>
                  <a:pt x="1036752" y="392938"/>
                </a:lnTo>
                <a:cubicBezTo>
                  <a:pt x="1040334" y="392792"/>
                  <a:pt x="1043257" y="391330"/>
                  <a:pt x="1045523" y="388553"/>
                </a:cubicBezTo>
                <a:cubicBezTo>
                  <a:pt x="1047789" y="385775"/>
                  <a:pt x="1048958" y="382559"/>
                  <a:pt x="1049031" y="378905"/>
                </a:cubicBezTo>
                <a:cubicBezTo>
                  <a:pt x="1052759" y="378028"/>
                  <a:pt x="1056267" y="376273"/>
                  <a:pt x="1059557" y="373642"/>
                </a:cubicBezTo>
                <a:cubicBezTo>
                  <a:pt x="1062846" y="371011"/>
                  <a:pt x="1064600" y="367502"/>
                  <a:pt x="1064819" y="363117"/>
                </a:cubicBezTo>
                <a:lnTo>
                  <a:pt x="1078853" y="350838"/>
                </a:lnTo>
                <a:cubicBezTo>
                  <a:pt x="1081447" y="352299"/>
                  <a:pt x="1083275" y="352007"/>
                  <a:pt x="1084335" y="349961"/>
                </a:cubicBezTo>
                <a:cubicBezTo>
                  <a:pt x="1085394" y="347914"/>
                  <a:pt x="1085906" y="345868"/>
                  <a:pt x="1085869" y="343821"/>
                </a:cubicBezTo>
                <a:cubicBezTo>
                  <a:pt x="1081740" y="343565"/>
                  <a:pt x="1076404" y="343638"/>
                  <a:pt x="1069862" y="344040"/>
                </a:cubicBezTo>
                <a:cubicBezTo>
                  <a:pt x="1063321" y="344442"/>
                  <a:pt x="1059301" y="346708"/>
                  <a:pt x="1057802" y="350838"/>
                </a:cubicBezTo>
                <a:cubicBezTo>
                  <a:pt x="1049945" y="350911"/>
                  <a:pt x="1042417" y="352080"/>
                  <a:pt x="1035217" y="354346"/>
                </a:cubicBezTo>
                <a:cubicBezTo>
                  <a:pt x="1028018" y="356612"/>
                  <a:pt x="1020928" y="359536"/>
                  <a:pt x="1013948" y="363117"/>
                </a:cubicBezTo>
                <a:lnTo>
                  <a:pt x="999914" y="363117"/>
                </a:lnTo>
                <a:lnTo>
                  <a:pt x="992897" y="370134"/>
                </a:lnTo>
                <a:cubicBezTo>
                  <a:pt x="986392" y="369841"/>
                  <a:pt x="982299" y="369988"/>
                  <a:pt x="980618" y="370572"/>
                </a:cubicBezTo>
                <a:cubicBezTo>
                  <a:pt x="978937" y="371157"/>
                  <a:pt x="976598" y="373934"/>
                  <a:pt x="973601" y="378905"/>
                </a:cubicBezTo>
                <a:lnTo>
                  <a:pt x="947289" y="378905"/>
                </a:lnTo>
                <a:cubicBezTo>
                  <a:pt x="946996" y="383875"/>
                  <a:pt x="944073" y="386214"/>
                  <a:pt x="938518" y="385921"/>
                </a:cubicBezTo>
                <a:cubicBezTo>
                  <a:pt x="929893" y="385995"/>
                  <a:pt x="921707" y="386725"/>
                  <a:pt x="913959" y="388114"/>
                </a:cubicBezTo>
                <a:cubicBezTo>
                  <a:pt x="906211" y="389503"/>
                  <a:pt x="898025" y="391111"/>
                  <a:pt x="889400" y="392938"/>
                </a:cubicBezTo>
                <a:lnTo>
                  <a:pt x="878875" y="405217"/>
                </a:lnTo>
                <a:lnTo>
                  <a:pt x="849054" y="419251"/>
                </a:lnTo>
                <a:cubicBezTo>
                  <a:pt x="844998" y="419543"/>
                  <a:pt x="841708" y="420713"/>
                  <a:pt x="839187" y="422759"/>
                </a:cubicBezTo>
                <a:cubicBezTo>
                  <a:pt x="836665" y="424806"/>
                  <a:pt x="832938" y="425975"/>
                  <a:pt x="828004" y="426268"/>
                </a:cubicBezTo>
                <a:lnTo>
                  <a:pt x="813970" y="440301"/>
                </a:lnTo>
                <a:cubicBezTo>
                  <a:pt x="811083" y="439388"/>
                  <a:pt x="808087" y="439461"/>
                  <a:pt x="804980" y="440521"/>
                </a:cubicBezTo>
                <a:cubicBezTo>
                  <a:pt x="801874" y="441580"/>
                  <a:pt x="800193" y="443846"/>
                  <a:pt x="799937" y="447318"/>
                </a:cubicBezTo>
                <a:cubicBezTo>
                  <a:pt x="797123" y="449913"/>
                  <a:pt x="793541" y="451740"/>
                  <a:pt x="789192" y="452800"/>
                </a:cubicBezTo>
                <a:cubicBezTo>
                  <a:pt x="784844" y="453860"/>
                  <a:pt x="780824" y="454371"/>
                  <a:pt x="777132" y="454335"/>
                </a:cubicBezTo>
                <a:cubicBezTo>
                  <a:pt x="755790" y="464567"/>
                  <a:pt x="735324" y="475677"/>
                  <a:pt x="715736" y="487664"/>
                </a:cubicBezTo>
                <a:lnTo>
                  <a:pt x="703457" y="475385"/>
                </a:lnTo>
                <a:lnTo>
                  <a:pt x="689423" y="487664"/>
                </a:lnTo>
                <a:cubicBezTo>
                  <a:pt x="683503" y="488322"/>
                  <a:pt x="678240" y="490953"/>
                  <a:pt x="673635" y="495558"/>
                </a:cubicBezTo>
                <a:cubicBezTo>
                  <a:pt x="669031" y="500163"/>
                  <a:pt x="663768" y="502794"/>
                  <a:pt x="657848" y="503452"/>
                </a:cubicBezTo>
                <a:lnTo>
                  <a:pt x="654339" y="487664"/>
                </a:lnTo>
                <a:lnTo>
                  <a:pt x="650831" y="506960"/>
                </a:lnTo>
                <a:lnTo>
                  <a:pt x="628027" y="515731"/>
                </a:lnTo>
                <a:cubicBezTo>
                  <a:pt x="625688" y="516316"/>
                  <a:pt x="621156" y="518655"/>
                  <a:pt x="614432" y="522748"/>
                </a:cubicBezTo>
                <a:cubicBezTo>
                  <a:pt x="607707" y="526841"/>
                  <a:pt x="602298" y="529180"/>
                  <a:pt x="598205" y="529765"/>
                </a:cubicBezTo>
                <a:cubicBezTo>
                  <a:pt x="595501" y="529655"/>
                  <a:pt x="592577" y="528997"/>
                  <a:pt x="589434" y="527791"/>
                </a:cubicBezTo>
                <a:cubicBezTo>
                  <a:pt x="586291" y="526585"/>
                  <a:pt x="583368" y="525489"/>
                  <a:pt x="580663" y="524502"/>
                </a:cubicBezTo>
                <a:cubicBezTo>
                  <a:pt x="580042" y="529948"/>
                  <a:pt x="576461" y="535283"/>
                  <a:pt x="569919" y="540509"/>
                </a:cubicBezTo>
                <a:cubicBezTo>
                  <a:pt x="563377" y="545735"/>
                  <a:pt x="557603" y="549755"/>
                  <a:pt x="552596" y="552569"/>
                </a:cubicBezTo>
                <a:cubicBezTo>
                  <a:pt x="552304" y="557539"/>
                  <a:pt x="549380" y="559878"/>
                  <a:pt x="543826" y="559586"/>
                </a:cubicBezTo>
                <a:lnTo>
                  <a:pt x="538563" y="559586"/>
                </a:lnTo>
                <a:cubicBezTo>
                  <a:pt x="536663" y="562400"/>
                  <a:pt x="533885" y="565104"/>
                  <a:pt x="530231" y="567699"/>
                </a:cubicBezTo>
                <a:cubicBezTo>
                  <a:pt x="526576" y="570294"/>
                  <a:pt x="522921" y="571683"/>
                  <a:pt x="519267" y="571865"/>
                </a:cubicBezTo>
                <a:cubicBezTo>
                  <a:pt x="519121" y="566932"/>
                  <a:pt x="518097" y="564958"/>
                  <a:pt x="516197" y="565945"/>
                </a:cubicBezTo>
                <a:cubicBezTo>
                  <a:pt x="514297" y="566932"/>
                  <a:pt x="512396" y="568905"/>
                  <a:pt x="510496" y="571865"/>
                </a:cubicBezTo>
                <a:cubicBezTo>
                  <a:pt x="503333" y="572450"/>
                  <a:pt x="499240" y="574789"/>
                  <a:pt x="498217" y="578882"/>
                </a:cubicBezTo>
                <a:cubicBezTo>
                  <a:pt x="497193" y="582975"/>
                  <a:pt x="494854" y="585314"/>
                  <a:pt x="491200" y="585899"/>
                </a:cubicBezTo>
                <a:lnTo>
                  <a:pt x="482429" y="592916"/>
                </a:lnTo>
                <a:cubicBezTo>
                  <a:pt x="481369" y="592842"/>
                  <a:pt x="479980" y="592989"/>
                  <a:pt x="478263" y="593354"/>
                </a:cubicBezTo>
                <a:cubicBezTo>
                  <a:pt x="476545" y="593720"/>
                  <a:pt x="475595" y="594743"/>
                  <a:pt x="475412" y="596424"/>
                </a:cubicBezTo>
                <a:lnTo>
                  <a:pt x="475412" y="599932"/>
                </a:lnTo>
                <a:lnTo>
                  <a:pt x="457870" y="599932"/>
                </a:lnTo>
                <a:lnTo>
                  <a:pt x="447345" y="612212"/>
                </a:lnTo>
                <a:cubicBezTo>
                  <a:pt x="443691" y="612139"/>
                  <a:pt x="440036" y="612723"/>
                  <a:pt x="436382" y="613966"/>
                </a:cubicBezTo>
                <a:cubicBezTo>
                  <a:pt x="432727" y="615208"/>
                  <a:pt x="429950" y="617547"/>
                  <a:pt x="428049" y="620983"/>
                </a:cubicBezTo>
                <a:cubicBezTo>
                  <a:pt x="420301" y="623906"/>
                  <a:pt x="413431" y="628584"/>
                  <a:pt x="407437" y="635016"/>
                </a:cubicBezTo>
                <a:cubicBezTo>
                  <a:pt x="401444" y="641448"/>
                  <a:pt x="395450" y="647880"/>
                  <a:pt x="389457" y="654312"/>
                </a:cubicBezTo>
                <a:lnTo>
                  <a:pt x="371915" y="661329"/>
                </a:lnTo>
                <a:lnTo>
                  <a:pt x="363144" y="677117"/>
                </a:lnTo>
                <a:lnTo>
                  <a:pt x="329815" y="689396"/>
                </a:lnTo>
                <a:cubicBezTo>
                  <a:pt x="336539" y="676824"/>
                  <a:pt x="344140" y="665130"/>
                  <a:pt x="352619" y="654312"/>
                </a:cubicBezTo>
                <a:lnTo>
                  <a:pt x="368407" y="647295"/>
                </a:lnTo>
                <a:cubicBezTo>
                  <a:pt x="368370" y="638597"/>
                  <a:pt x="371075" y="634066"/>
                  <a:pt x="376520" y="633700"/>
                </a:cubicBezTo>
                <a:cubicBezTo>
                  <a:pt x="381965" y="633335"/>
                  <a:pt x="385108" y="631435"/>
                  <a:pt x="385949" y="627999"/>
                </a:cubicBezTo>
                <a:cubicBezTo>
                  <a:pt x="385876" y="625405"/>
                  <a:pt x="385145" y="623577"/>
                  <a:pt x="383756" y="622518"/>
                </a:cubicBezTo>
                <a:cubicBezTo>
                  <a:pt x="382367" y="621458"/>
                  <a:pt x="380759" y="620946"/>
                  <a:pt x="378932" y="620983"/>
                </a:cubicBezTo>
                <a:cubicBezTo>
                  <a:pt x="378968" y="619155"/>
                  <a:pt x="378895" y="617547"/>
                  <a:pt x="378713" y="616159"/>
                </a:cubicBezTo>
                <a:cubicBezTo>
                  <a:pt x="378530" y="614770"/>
                  <a:pt x="378018" y="614039"/>
                  <a:pt x="377178" y="613966"/>
                </a:cubicBezTo>
                <a:cubicBezTo>
                  <a:pt x="376191" y="614149"/>
                  <a:pt x="375095" y="615099"/>
                  <a:pt x="373889" y="616816"/>
                </a:cubicBezTo>
                <a:cubicBezTo>
                  <a:pt x="372683" y="618534"/>
                  <a:pt x="372025" y="619923"/>
                  <a:pt x="371915" y="620983"/>
                </a:cubicBezTo>
                <a:lnTo>
                  <a:pt x="359636" y="620983"/>
                </a:lnTo>
                <a:lnTo>
                  <a:pt x="356127" y="633262"/>
                </a:lnTo>
                <a:cubicBezTo>
                  <a:pt x="345529" y="639475"/>
                  <a:pt x="335589" y="646784"/>
                  <a:pt x="326306" y="655189"/>
                </a:cubicBezTo>
                <a:cubicBezTo>
                  <a:pt x="317024" y="663595"/>
                  <a:pt x="308837" y="672658"/>
                  <a:pt x="301748" y="682379"/>
                </a:cubicBezTo>
                <a:cubicBezTo>
                  <a:pt x="300761" y="682343"/>
                  <a:pt x="299665" y="681977"/>
                  <a:pt x="298459" y="681283"/>
                </a:cubicBezTo>
                <a:cubicBezTo>
                  <a:pt x="297253" y="680588"/>
                  <a:pt x="296595" y="679784"/>
                  <a:pt x="296485" y="678871"/>
                </a:cubicBezTo>
                <a:cubicBezTo>
                  <a:pt x="296960" y="671671"/>
                  <a:pt x="299957" y="664581"/>
                  <a:pt x="305475" y="657601"/>
                </a:cubicBezTo>
                <a:cubicBezTo>
                  <a:pt x="310994" y="650621"/>
                  <a:pt x="316183" y="644847"/>
                  <a:pt x="321044" y="640279"/>
                </a:cubicBezTo>
                <a:lnTo>
                  <a:pt x="329815" y="638524"/>
                </a:lnTo>
                <a:lnTo>
                  <a:pt x="338586" y="626245"/>
                </a:lnTo>
                <a:cubicBezTo>
                  <a:pt x="339463" y="617291"/>
                  <a:pt x="342971" y="611079"/>
                  <a:pt x="349111" y="607607"/>
                </a:cubicBezTo>
                <a:cubicBezTo>
                  <a:pt x="355250" y="604135"/>
                  <a:pt x="358759" y="599238"/>
                  <a:pt x="359636" y="592916"/>
                </a:cubicBezTo>
                <a:lnTo>
                  <a:pt x="371915" y="578882"/>
                </a:lnTo>
                <a:cubicBezTo>
                  <a:pt x="372975" y="578955"/>
                  <a:pt x="374364" y="578809"/>
                  <a:pt x="376081" y="578444"/>
                </a:cubicBezTo>
                <a:cubicBezTo>
                  <a:pt x="377799" y="578078"/>
                  <a:pt x="378749" y="577055"/>
                  <a:pt x="378932" y="575374"/>
                </a:cubicBezTo>
                <a:cubicBezTo>
                  <a:pt x="378859" y="573510"/>
                  <a:pt x="378128" y="571536"/>
                  <a:pt x="376739" y="569453"/>
                </a:cubicBezTo>
                <a:cubicBezTo>
                  <a:pt x="375350" y="567370"/>
                  <a:pt x="373742" y="565835"/>
                  <a:pt x="371915" y="564849"/>
                </a:cubicBezTo>
                <a:cubicBezTo>
                  <a:pt x="367566" y="569380"/>
                  <a:pt x="361353" y="571719"/>
                  <a:pt x="353277" y="571865"/>
                </a:cubicBezTo>
                <a:cubicBezTo>
                  <a:pt x="345200" y="572011"/>
                  <a:pt x="340303" y="574350"/>
                  <a:pt x="338586" y="578882"/>
                </a:cubicBezTo>
                <a:cubicBezTo>
                  <a:pt x="336758" y="578919"/>
                  <a:pt x="335150" y="578407"/>
                  <a:pt x="333762" y="577347"/>
                </a:cubicBezTo>
                <a:cubicBezTo>
                  <a:pt x="332373" y="576287"/>
                  <a:pt x="331642" y="574460"/>
                  <a:pt x="331569" y="571865"/>
                </a:cubicBezTo>
                <a:cubicBezTo>
                  <a:pt x="331861" y="567480"/>
                  <a:pt x="333031" y="563094"/>
                  <a:pt x="335077" y="558709"/>
                </a:cubicBezTo>
                <a:cubicBezTo>
                  <a:pt x="337124" y="554323"/>
                  <a:pt x="338293" y="549938"/>
                  <a:pt x="338586" y="545553"/>
                </a:cubicBezTo>
                <a:lnTo>
                  <a:pt x="352619" y="536782"/>
                </a:lnTo>
                <a:lnTo>
                  <a:pt x="352619" y="515731"/>
                </a:lnTo>
                <a:cubicBezTo>
                  <a:pt x="357187" y="514343"/>
                  <a:pt x="359892" y="508788"/>
                  <a:pt x="360732" y="499067"/>
                </a:cubicBezTo>
                <a:cubicBezTo>
                  <a:pt x="361573" y="489345"/>
                  <a:pt x="364716" y="483791"/>
                  <a:pt x="370161" y="482402"/>
                </a:cubicBezTo>
                <a:cubicBezTo>
                  <a:pt x="384487" y="464567"/>
                  <a:pt x="397936" y="445856"/>
                  <a:pt x="410507" y="426268"/>
                </a:cubicBezTo>
                <a:cubicBezTo>
                  <a:pt x="416135" y="425098"/>
                  <a:pt x="420667" y="420420"/>
                  <a:pt x="424102" y="412234"/>
                </a:cubicBezTo>
                <a:cubicBezTo>
                  <a:pt x="427538" y="404048"/>
                  <a:pt x="432946" y="399370"/>
                  <a:pt x="440328" y="398201"/>
                </a:cubicBezTo>
                <a:cubicBezTo>
                  <a:pt x="454508" y="374958"/>
                  <a:pt x="471758" y="347768"/>
                  <a:pt x="492077" y="316631"/>
                </a:cubicBezTo>
                <a:cubicBezTo>
                  <a:pt x="512396" y="285494"/>
                  <a:pt x="534908" y="263567"/>
                  <a:pt x="559613" y="250849"/>
                </a:cubicBezTo>
                <a:lnTo>
                  <a:pt x="568384" y="238570"/>
                </a:lnTo>
                <a:lnTo>
                  <a:pt x="580663" y="236815"/>
                </a:lnTo>
                <a:lnTo>
                  <a:pt x="587680" y="226290"/>
                </a:lnTo>
                <a:lnTo>
                  <a:pt x="601714" y="219274"/>
                </a:lnTo>
                <a:lnTo>
                  <a:pt x="610485" y="205240"/>
                </a:lnTo>
                <a:cubicBezTo>
                  <a:pt x="611691" y="205313"/>
                  <a:pt x="613664" y="205167"/>
                  <a:pt x="616405" y="204802"/>
                </a:cubicBezTo>
                <a:cubicBezTo>
                  <a:pt x="619146" y="204436"/>
                  <a:pt x="620681" y="203413"/>
                  <a:pt x="621010" y="201732"/>
                </a:cubicBezTo>
                <a:lnTo>
                  <a:pt x="621010" y="199978"/>
                </a:lnTo>
                <a:lnTo>
                  <a:pt x="640306" y="191207"/>
                </a:lnTo>
                <a:cubicBezTo>
                  <a:pt x="641256" y="188612"/>
                  <a:pt x="642864" y="186785"/>
                  <a:pt x="645130" y="185725"/>
                </a:cubicBezTo>
                <a:cubicBezTo>
                  <a:pt x="647396" y="184665"/>
                  <a:pt x="649881" y="184153"/>
                  <a:pt x="652585" y="184190"/>
                </a:cubicBezTo>
                <a:lnTo>
                  <a:pt x="663110" y="170156"/>
                </a:lnTo>
                <a:cubicBezTo>
                  <a:pt x="671187" y="169791"/>
                  <a:pt x="676522" y="167452"/>
                  <a:pt x="679117" y="163140"/>
                </a:cubicBezTo>
                <a:cubicBezTo>
                  <a:pt x="681712" y="158827"/>
                  <a:pt x="685732" y="154734"/>
                  <a:pt x="691177" y="150860"/>
                </a:cubicBezTo>
                <a:cubicBezTo>
                  <a:pt x="699473" y="150568"/>
                  <a:pt x="705247" y="148083"/>
                  <a:pt x="708500" y="143405"/>
                </a:cubicBezTo>
                <a:cubicBezTo>
                  <a:pt x="711752" y="138727"/>
                  <a:pt x="715334" y="133611"/>
                  <a:pt x="719244" y="128056"/>
                </a:cubicBezTo>
                <a:cubicBezTo>
                  <a:pt x="724507" y="127910"/>
                  <a:pt x="729331" y="126448"/>
                  <a:pt x="733716" y="123670"/>
                </a:cubicBezTo>
                <a:cubicBezTo>
                  <a:pt x="738102" y="120893"/>
                  <a:pt x="742049" y="117677"/>
                  <a:pt x="745557" y="114022"/>
                </a:cubicBezTo>
                <a:cubicBezTo>
                  <a:pt x="749869" y="114169"/>
                  <a:pt x="755717" y="113438"/>
                  <a:pt x="763099" y="111830"/>
                </a:cubicBezTo>
                <a:cubicBezTo>
                  <a:pt x="770481" y="110222"/>
                  <a:pt x="774574" y="106859"/>
                  <a:pt x="775378" y="101743"/>
                </a:cubicBezTo>
                <a:cubicBezTo>
                  <a:pt x="778960" y="99916"/>
                  <a:pt x="782760" y="98308"/>
                  <a:pt x="786780" y="96919"/>
                </a:cubicBezTo>
                <a:cubicBezTo>
                  <a:pt x="790800" y="95530"/>
                  <a:pt x="794601" y="94799"/>
                  <a:pt x="798183" y="94726"/>
                </a:cubicBezTo>
                <a:lnTo>
                  <a:pt x="799937" y="87710"/>
                </a:lnTo>
                <a:cubicBezTo>
                  <a:pt x="802824" y="89646"/>
                  <a:pt x="805821" y="90597"/>
                  <a:pt x="808927" y="90560"/>
                </a:cubicBezTo>
                <a:cubicBezTo>
                  <a:pt x="812033" y="90524"/>
                  <a:pt x="813715" y="88404"/>
                  <a:pt x="813970" y="84201"/>
                </a:cubicBezTo>
                <a:lnTo>
                  <a:pt x="831512" y="75430"/>
                </a:lnTo>
                <a:cubicBezTo>
                  <a:pt x="835203" y="76453"/>
                  <a:pt x="838785" y="76600"/>
                  <a:pt x="842257" y="75869"/>
                </a:cubicBezTo>
                <a:cubicBezTo>
                  <a:pt x="845728" y="75138"/>
                  <a:pt x="847994" y="72653"/>
                  <a:pt x="849054" y="68413"/>
                </a:cubicBezTo>
                <a:lnTo>
                  <a:pt x="864842" y="59643"/>
                </a:lnTo>
                <a:cubicBezTo>
                  <a:pt x="874965" y="58912"/>
                  <a:pt x="888925" y="55549"/>
                  <a:pt x="906723" y="49556"/>
                </a:cubicBezTo>
                <a:cubicBezTo>
                  <a:pt x="924521" y="43562"/>
                  <a:pt x="938043" y="39323"/>
                  <a:pt x="947289" y="36838"/>
                </a:cubicBezTo>
                <a:cubicBezTo>
                  <a:pt x="947215" y="35924"/>
                  <a:pt x="947362" y="35120"/>
                  <a:pt x="947727" y="34426"/>
                </a:cubicBezTo>
                <a:cubicBezTo>
                  <a:pt x="948093" y="33732"/>
                  <a:pt x="949116" y="33366"/>
                  <a:pt x="950797" y="33330"/>
                </a:cubicBezTo>
                <a:cubicBezTo>
                  <a:pt x="952551" y="33439"/>
                  <a:pt x="954305" y="34097"/>
                  <a:pt x="956059" y="35303"/>
                </a:cubicBezTo>
                <a:cubicBezTo>
                  <a:pt x="957814" y="36509"/>
                  <a:pt x="959568" y="37605"/>
                  <a:pt x="961322" y="38592"/>
                </a:cubicBezTo>
                <a:lnTo>
                  <a:pt x="973601" y="33330"/>
                </a:lnTo>
                <a:cubicBezTo>
                  <a:pt x="973565" y="33037"/>
                  <a:pt x="973638" y="31868"/>
                  <a:pt x="973821" y="29821"/>
                </a:cubicBezTo>
                <a:cubicBezTo>
                  <a:pt x="974003" y="27775"/>
                  <a:pt x="974515" y="26605"/>
                  <a:pt x="975356" y="26313"/>
                </a:cubicBezTo>
                <a:cubicBezTo>
                  <a:pt x="977073" y="26496"/>
                  <a:pt x="978462" y="27446"/>
                  <a:pt x="979522" y="29164"/>
                </a:cubicBezTo>
                <a:cubicBezTo>
                  <a:pt x="980582" y="30881"/>
                  <a:pt x="981532" y="32270"/>
                  <a:pt x="982372" y="33330"/>
                </a:cubicBezTo>
                <a:cubicBezTo>
                  <a:pt x="987343" y="28140"/>
                  <a:pt x="994067" y="25801"/>
                  <a:pt x="1002545" y="26313"/>
                </a:cubicBezTo>
                <a:cubicBezTo>
                  <a:pt x="1011024" y="26825"/>
                  <a:pt x="1017748" y="24486"/>
                  <a:pt x="1022719" y="19296"/>
                </a:cubicBezTo>
                <a:cubicBezTo>
                  <a:pt x="1022609" y="17396"/>
                  <a:pt x="1022828" y="15495"/>
                  <a:pt x="1023376" y="13595"/>
                </a:cubicBezTo>
                <a:cubicBezTo>
                  <a:pt x="1023925" y="11695"/>
                  <a:pt x="1025460" y="10671"/>
                  <a:pt x="1027981" y="10525"/>
                </a:cubicBezTo>
                <a:cubicBezTo>
                  <a:pt x="1029845" y="10671"/>
                  <a:pt x="1031819" y="11695"/>
                  <a:pt x="1033902" y="13595"/>
                </a:cubicBezTo>
                <a:cubicBezTo>
                  <a:pt x="1035985" y="15495"/>
                  <a:pt x="1037520" y="17396"/>
                  <a:pt x="1038506" y="19296"/>
                </a:cubicBezTo>
                <a:cubicBezTo>
                  <a:pt x="1045889" y="13120"/>
                  <a:pt x="1059630" y="8369"/>
                  <a:pt x="1079730" y="5043"/>
                </a:cubicBezTo>
                <a:cubicBezTo>
                  <a:pt x="1099830" y="1718"/>
                  <a:pt x="1113571" y="37"/>
                  <a:pt x="1120953" y="0"/>
                </a:cubicBezTo>
                <a:close/>
              </a:path>
            </a:pathLst>
          </a:custGeom>
          <a:solidFill>
            <a:srgbClr val="DFCEA9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16600" dirty="0">
              <a:latin typeface="Road Rage" pitchFamily="50" charset="0"/>
            </a:endParaRPr>
          </a:p>
        </p:txBody>
      </p:sp>
      <p:pic>
        <p:nvPicPr>
          <p:cNvPr id="32" name="图片 31" descr="查看图片">
            <a:extLst>
              <a:ext uri="{FF2B5EF4-FFF2-40B4-BE49-F238E27FC236}">
                <a16:creationId xmlns:a16="http://schemas.microsoft.com/office/drawing/2014/main" id="{0DCBA130-61E4-EEEB-0CAB-50DF78CCA7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926" r="59932"/>
          <a:stretch>
            <a:fillRect/>
          </a:stretch>
        </p:blipFill>
        <p:spPr bwMode="auto">
          <a:xfrm rot="8340468">
            <a:off x="1913360" y="4441625"/>
            <a:ext cx="5560969" cy="4832748"/>
          </a:xfrm>
          <a:custGeom>
            <a:avLst/>
            <a:gdLst>
              <a:gd name="connsiteX0" fmla="*/ 0 w 5560969"/>
              <a:gd name="connsiteY0" fmla="*/ 4832748 h 4832748"/>
              <a:gd name="connsiteX1" fmla="*/ 0 w 5560969"/>
              <a:gd name="connsiteY1" fmla="*/ 0 h 4832748"/>
              <a:gd name="connsiteX2" fmla="*/ 5560969 w 5560969"/>
              <a:gd name="connsiteY2" fmla="*/ 4832748 h 4832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60969" h="4832748">
                <a:moveTo>
                  <a:pt x="0" y="4832748"/>
                </a:moveTo>
                <a:lnTo>
                  <a:pt x="0" y="0"/>
                </a:lnTo>
                <a:lnTo>
                  <a:pt x="5560969" y="4832748"/>
                </a:lnTo>
                <a:close/>
              </a:path>
            </a:pathLst>
          </a:cu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查看图片">
            <a:extLst>
              <a:ext uri="{FF2B5EF4-FFF2-40B4-BE49-F238E27FC236}">
                <a16:creationId xmlns:a16="http://schemas.microsoft.com/office/drawing/2014/main" id="{16DC4681-0851-8F19-2487-C8F22FA752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4829" y="4305939"/>
            <a:ext cx="5533595" cy="2552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id="{2F44F412-DACA-9391-1300-54EED1A6EA73}"/>
              </a:ext>
            </a:extLst>
          </p:cNvPr>
          <p:cNvSpPr txBox="1"/>
          <p:nvPr/>
        </p:nvSpPr>
        <p:spPr>
          <a:xfrm>
            <a:off x="209393" y="-2559604"/>
            <a:ext cx="896890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800" spc="-300" dirty="0">
                <a:blipFill>
                  <a:blip r:embed="rId9">
                    <a:extLst>
                      <a:ext uri="{BEBA8EAE-BF5A-486C-A8C5-ECC9F3942E4B}">
                        <a14:imgProps xmlns:a14="http://schemas.microsoft.com/office/drawing/2010/main">
                          <a14:imgLayer r:embed="rId10">
                            <a14:imgEffect>
                              <a14:brightnessContrast bright="40000"/>
                            </a14:imgEffect>
                          </a14:imgLayer>
                        </a14:imgProps>
                      </a:ext>
                    </a:extLst>
                  </a:blip>
                  <a:tile tx="0" ty="0" sx="100000" sy="100000" flip="none" algn="ctr"/>
                </a:blipFill>
                <a:latin typeface="演示夏行楷" panose="00000500000000000000" pitchFamily="2" charset="-122"/>
                <a:ea typeface="演示夏行楷" panose="00000500000000000000" pitchFamily="2" charset="-122"/>
              </a:rPr>
              <a:t>翻译课文</a:t>
            </a:r>
          </a:p>
        </p:txBody>
      </p:sp>
      <p:pic>
        <p:nvPicPr>
          <p:cNvPr id="4104" name="PA-图片 8" descr="查看图片">
            <a:extLst>
              <a:ext uri="{FF2B5EF4-FFF2-40B4-BE49-F238E27FC236}">
                <a16:creationId xmlns:a16="http://schemas.microsoft.com/office/drawing/2014/main" id="{245104ED-58B5-6BC3-2D40-4CD59C60B721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5268" y="3692179"/>
            <a:ext cx="3371850" cy="275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5A882295-19D8-DDC4-61DA-8C8696F7A867}"/>
              </a:ext>
            </a:extLst>
          </p:cNvPr>
          <p:cNvSpPr txBox="1"/>
          <p:nvPr/>
        </p:nvSpPr>
        <p:spPr>
          <a:xfrm>
            <a:off x="3702405" y="2615122"/>
            <a:ext cx="861874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5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仓耳今楷05 W04" pitchFamily="2" charset="-122"/>
                <a:ea typeface="仓耳今楷05 W04" pitchFamily="2" charset="-122"/>
                <a:cs typeface="宋体" panose="02010600030101010101" pitchFamily="2" charset="-122"/>
                <a:sym typeface="微软雅黑" panose="020B0503020204020204" pitchFamily="34" charset="-122"/>
              </a:rPr>
              <a:t>掌握文言基础知识，用现代汉语理解课文，背诵课文。</a:t>
            </a:r>
          </a:p>
        </p:txBody>
      </p:sp>
    </p:spTree>
    <p:extLst>
      <p:ext uri="{BB962C8B-B14F-4D97-AF65-F5344CB8AC3E}">
        <p14:creationId xmlns:p14="http://schemas.microsoft.com/office/powerpoint/2010/main" val="25503657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 xmlns:a16="http://schemas.microsoft.com/office/drawing/2014/main" xmlns:a14="http://schemas.microsoft.com/office/drawing/2010/main" xmlns:p14="http://schemas.microsoft.com/office/powerpoint/2010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to="0" calcmode="lin" valueType="num"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+rand(0.125)-0.06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+rand(0.125)-0.06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to="0" calcmode="lin" valueType="num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r+rand(-180)+90"/>
                                          </p:val>
                                        </p:tav>
                                        <p:tav tm="100000">
                                          <p:val>
                                            <p:strVal val="#ppt_r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001.哔哩哔哩-薛其坤朗读：《礼记·大学》节选 献给叶企孙先生及优秀前辈[1080P]">
            <a:hlinkClick r:id="" action="ppaction://media"/>
            <a:extLst>
              <a:ext uri="{FF2B5EF4-FFF2-40B4-BE49-F238E27FC236}">
                <a16:creationId xmlns:a16="http://schemas.microsoft.com/office/drawing/2014/main" id="{18A9A6C0-3BF2-4650-E136-499918D94B0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12262" y="1004064"/>
            <a:ext cx="9167476" cy="5156706"/>
          </a:xfrm>
          <a:prstGeom prst="plaque">
            <a:avLst>
              <a:gd name="adj" fmla="val 5058"/>
            </a:avLst>
          </a:prstGeom>
          <a:ln w="25400">
            <a:gradFill>
              <a:gsLst>
                <a:gs pos="0">
                  <a:srgbClr val="C4A773"/>
                </a:gs>
                <a:gs pos="100000">
                  <a:srgbClr val="805F41"/>
                </a:gs>
              </a:gsLst>
              <a:lin ang="5400000" scaled="1"/>
            </a:gradFill>
          </a:ln>
          <a:effectLst>
            <a:outerShdw blurRad="508000" dist="508000" dir="5400000" sx="95000" sy="95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2A2FACF3-F590-8FF7-AF9D-FC5369B07714}"/>
              </a:ext>
            </a:extLst>
          </p:cNvPr>
          <p:cNvGrpSpPr/>
          <p:nvPr/>
        </p:nvGrpSpPr>
        <p:grpSpPr>
          <a:xfrm>
            <a:off x="382358" y="190498"/>
            <a:ext cx="11314342" cy="584775"/>
            <a:chOff x="382358" y="190498"/>
            <a:chExt cx="11314342" cy="584775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5DCA0C69-7C02-C08D-59D6-29828E43A7D3}"/>
                </a:ext>
              </a:extLst>
            </p:cNvPr>
            <p:cNvSpPr txBox="1"/>
            <p:nvPr/>
          </p:nvSpPr>
          <p:spPr>
            <a:xfrm>
              <a:off x="382358" y="190498"/>
              <a:ext cx="732908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46423B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观看</a:t>
              </a: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46423B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《</a:t>
              </a: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46423B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朗读者</a:t>
              </a: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46423B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》</a:t>
              </a: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46423B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薛其坤老师朗读视频</a:t>
              </a:r>
            </a:p>
          </p:txBody>
        </p: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512904C7-3655-9858-D376-0BC14DC0FCF6}"/>
                </a:ext>
              </a:extLst>
            </p:cNvPr>
            <p:cNvCxnSpPr>
              <a:cxnSpLocks/>
            </p:cNvCxnSpPr>
            <p:nvPr/>
          </p:nvCxnSpPr>
          <p:spPr>
            <a:xfrm>
              <a:off x="7117080" y="482885"/>
              <a:ext cx="4579620" cy="0"/>
            </a:xfrm>
            <a:prstGeom prst="line">
              <a:avLst/>
            </a:prstGeom>
            <a:ln w="12700">
              <a:solidFill>
                <a:srgbClr val="4642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605805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 xmlns:a16="http://schemas.microsoft.com/office/drawing/2014/main" xmlns:p14="http://schemas.microsoft.com/office/powerpoint/2010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E0B204E2-36C1-C8DF-5927-565AA97574CF}"/>
              </a:ext>
            </a:extLst>
          </p:cNvPr>
          <p:cNvGrpSpPr/>
          <p:nvPr/>
        </p:nvGrpSpPr>
        <p:grpSpPr>
          <a:xfrm>
            <a:off x="382359" y="190498"/>
            <a:ext cx="11314341" cy="584775"/>
            <a:chOff x="382359" y="190498"/>
            <a:chExt cx="11314341" cy="584775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A2C66A3C-AD81-258A-359F-F3A7FD16206A}"/>
                </a:ext>
              </a:extLst>
            </p:cNvPr>
            <p:cNvSpPr txBox="1"/>
            <p:nvPr/>
          </p:nvSpPr>
          <p:spPr>
            <a:xfrm>
              <a:off x="382359" y="190498"/>
              <a:ext cx="26192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3200" b="1" dirty="0">
                  <a:solidFill>
                    <a:srgbClr val="4642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正</a:t>
              </a: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46423B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音</a:t>
              </a:r>
            </a:p>
          </p:txBody>
        </p: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EAC0C188-E06A-6FA3-A0E6-14AE7494DB8C}"/>
                </a:ext>
              </a:extLst>
            </p:cNvPr>
            <p:cNvCxnSpPr>
              <a:cxnSpLocks/>
            </p:cNvCxnSpPr>
            <p:nvPr/>
          </p:nvCxnSpPr>
          <p:spPr>
            <a:xfrm>
              <a:off x="1588576" y="482885"/>
              <a:ext cx="10108124" cy="0"/>
            </a:xfrm>
            <a:prstGeom prst="line">
              <a:avLst/>
            </a:prstGeom>
            <a:ln w="12700">
              <a:solidFill>
                <a:srgbClr val="4642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6" name="Picture 2" descr="查看图片">
            <a:extLst>
              <a:ext uri="{FF2B5EF4-FFF2-40B4-BE49-F238E27FC236}">
                <a16:creationId xmlns:a16="http://schemas.microsoft.com/office/drawing/2014/main" id="{9168C467-08F9-A272-FE46-9572B2FB05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500517" y="190497"/>
            <a:ext cx="2079737" cy="2079737"/>
          </a:xfrm>
          <a:prstGeom prst="plaque">
            <a:avLst>
              <a:gd name="adj" fmla="val 4454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222FD797-B1D7-DCF1-4A10-4A551186A4A2}"/>
              </a:ext>
            </a:extLst>
          </p:cNvPr>
          <p:cNvSpPr txBox="1"/>
          <p:nvPr/>
        </p:nvSpPr>
        <p:spPr>
          <a:xfrm>
            <a:off x="382359" y="1941301"/>
            <a:ext cx="10699151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/>
            <a:r>
              <a:rPr lang="zh-CN" altLang="en-US" sz="2800" dirty="0">
                <a:latin typeface="仓耳今楷05 W04" pitchFamily="2" charset="-122"/>
                <a:ea typeface="仓耳今楷05 W04" pitchFamily="2" charset="-122"/>
              </a:rPr>
              <a:t>大学之道，在明明德，在亲民，在止于至善。知止而后有定，定而后能静，静而后能安，安而后能虑，虑而后能得。 物有本末，事有终始。知所先后，则近道矣。</a:t>
            </a:r>
          </a:p>
          <a:p>
            <a:endParaRPr lang="zh-CN" altLang="en-US" sz="2800" dirty="0">
              <a:latin typeface="仓耳今楷05 W04" pitchFamily="2" charset="-122"/>
              <a:ea typeface="仓耳今楷05 W04" pitchFamily="2" charset="-122"/>
            </a:endParaRPr>
          </a:p>
          <a:p>
            <a:r>
              <a:rPr lang="zh-CN" altLang="en-US" sz="2800" dirty="0">
                <a:latin typeface="仓耳今楷05 W04" pitchFamily="2" charset="-122"/>
                <a:ea typeface="仓耳今楷05 W04" pitchFamily="2" charset="-122"/>
              </a:rPr>
              <a:t>　　古之欲明明德于天下者，先治其国。欲治其国者，先齐其家。欲齐其家者，先修其身。欲修其身者，先正其心。欲正其心者，先诚其意。欲诚其意者，先致其知。致知在格物。物格而后知至，知至而后意诚，意诚而后心正，心正而后身修，身修而后家齐，家齐而后国治，国治而后天下平。自天子以至于庶人，壹</a:t>
            </a:r>
            <a:r>
              <a:rPr lang="zh-CN" altLang="en-US" sz="2800" dirty="0">
                <a:solidFill>
                  <a:srgbClr val="C00000"/>
                </a:solidFill>
                <a:latin typeface="仓耳今楷05 W04" pitchFamily="2" charset="-122"/>
                <a:ea typeface="仓耳今楷05 W04" pitchFamily="2" charset="-122"/>
              </a:rPr>
              <a:t>（</a:t>
            </a:r>
            <a:r>
              <a:rPr lang="en-US" altLang="zh-CN" sz="2800" dirty="0" err="1">
                <a:solidFill>
                  <a:srgbClr val="C00000"/>
                </a:solidFill>
                <a:latin typeface="仓耳今楷05 W04" pitchFamily="2" charset="-122"/>
                <a:ea typeface="仓耳今楷05 W04" pitchFamily="2" charset="-122"/>
              </a:rPr>
              <a:t>yī</a:t>
            </a:r>
            <a:r>
              <a:rPr lang="zh-CN" altLang="en-US" sz="2800" dirty="0">
                <a:solidFill>
                  <a:srgbClr val="C00000"/>
                </a:solidFill>
                <a:latin typeface="仓耳今楷05 W04" pitchFamily="2" charset="-122"/>
                <a:ea typeface="仓耳今楷05 W04" pitchFamily="2" charset="-122"/>
              </a:rPr>
              <a:t>）</a:t>
            </a:r>
            <a:r>
              <a:rPr lang="zh-CN" altLang="en-US" sz="2800" dirty="0">
                <a:latin typeface="仓耳今楷05 W04" pitchFamily="2" charset="-122"/>
                <a:ea typeface="仓耳今楷05 W04" pitchFamily="2" charset="-122"/>
              </a:rPr>
              <a:t>是皆以修身为本。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 xmlns:a16="http://schemas.microsoft.com/office/drawing/2014/main" xmlns:a14="http://schemas.microsoft.com/office/drawing/2010/main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38624-878F-02A1-C354-7A3DC24FB1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FA87F8C7-4BD0-4E48-FEB8-89FF09CC578E}"/>
              </a:ext>
            </a:extLst>
          </p:cNvPr>
          <p:cNvGrpSpPr/>
          <p:nvPr/>
        </p:nvGrpSpPr>
        <p:grpSpPr>
          <a:xfrm>
            <a:off x="382359" y="190498"/>
            <a:ext cx="11314341" cy="584775"/>
            <a:chOff x="382359" y="190498"/>
            <a:chExt cx="11314341" cy="584775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1C40DAD3-E83D-7F18-164A-694DEC5B41A7}"/>
                </a:ext>
              </a:extLst>
            </p:cNvPr>
            <p:cNvSpPr txBox="1"/>
            <p:nvPr/>
          </p:nvSpPr>
          <p:spPr>
            <a:xfrm>
              <a:off x="382359" y="190498"/>
              <a:ext cx="297556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46423B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文言基础知识</a:t>
              </a:r>
            </a:p>
          </p:txBody>
        </p: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79941124-1035-D148-1A84-3BD135DA13FD}"/>
                </a:ext>
              </a:extLst>
            </p:cNvPr>
            <p:cNvCxnSpPr>
              <a:cxnSpLocks/>
              <a:stCxn id="10" idx="3"/>
            </p:cNvCxnSpPr>
            <p:nvPr/>
          </p:nvCxnSpPr>
          <p:spPr>
            <a:xfrm flipV="1">
              <a:off x="3357923" y="482885"/>
              <a:ext cx="8338777" cy="1"/>
            </a:xfrm>
            <a:prstGeom prst="line">
              <a:avLst/>
            </a:prstGeom>
            <a:ln w="12700">
              <a:solidFill>
                <a:srgbClr val="4642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6" name="Picture 2" descr="查看图片">
            <a:extLst>
              <a:ext uri="{FF2B5EF4-FFF2-40B4-BE49-F238E27FC236}">
                <a16:creationId xmlns:a16="http://schemas.microsoft.com/office/drawing/2014/main" id="{2FFC7933-400D-E800-E94C-D4132E720E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500517" y="190497"/>
            <a:ext cx="2079737" cy="2079737"/>
          </a:xfrm>
          <a:prstGeom prst="plaque">
            <a:avLst>
              <a:gd name="adj" fmla="val 4454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6DA207CA-2753-B019-9F7C-BFF834276A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41762"/>
            <a:ext cx="12192000" cy="657447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1796A3CA-6868-C6B5-45E7-7D78F2DBBB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716" y="5280425"/>
            <a:ext cx="11902567" cy="132414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303557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B7D5FF-9453-91F9-B866-9E6751FC8E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F46D1133-053A-C0FB-5D79-E6442B4DB235}"/>
              </a:ext>
            </a:extLst>
          </p:cNvPr>
          <p:cNvGrpSpPr/>
          <p:nvPr/>
        </p:nvGrpSpPr>
        <p:grpSpPr>
          <a:xfrm>
            <a:off x="382359" y="190498"/>
            <a:ext cx="11314341" cy="584775"/>
            <a:chOff x="382359" y="190498"/>
            <a:chExt cx="11314341" cy="584775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96210DB0-0E98-2CC1-3F70-504765473E2F}"/>
                </a:ext>
              </a:extLst>
            </p:cNvPr>
            <p:cNvSpPr txBox="1"/>
            <p:nvPr/>
          </p:nvSpPr>
          <p:spPr>
            <a:xfrm>
              <a:off x="382359" y="190498"/>
              <a:ext cx="297556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46423B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文言基础知识</a:t>
              </a:r>
            </a:p>
          </p:txBody>
        </p: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CD95D3DA-6609-421A-1B1D-611B662A5276}"/>
                </a:ext>
              </a:extLst>
            </p:cNvPr>
            <p:cNvCxnSpPr>
              <a:cxnSpLocks/>
              <a:stCxn id="10" idx="3"/>
            </p:cNvCxnSpPr>
            <p:nvPr/>
          </p:nvCxnSpPr>
          <p:spPr>
            <a:xfrm flipV="1">
              <a:off x="3357923" y="482885"/>
              <a:ext cx="8338777" cy="1"/>
            </a:xfrm>
            <a:prstGeom prst="line">
              <a:avLst/>
            </a:prstGeom>
            <a:ln w="12700">
              <a:solidFill>
                <a:srgbClr val="4642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6" name="Picture 2" descr="查看图片">
            <a:extLst>
              <a:ext uri="{FF2B5EF4-FFF2-40B4-BE49-F238E27FC236}">
                <a16:creationId xmlns:a16="http://schemas.microsoft.com/office/drawing/2014/main" id="{72CD5D10-F5DF-AFEF-2FBF-D08351E5E2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500517" y="190497"/>
            <a:ext cx="2079737" cy="2079737"/>
          </a:xfrm>
          <a:prstGeom prst="plaque">
            <a:avLst>
              <a:gd name="adj" fmla="val 4454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2128292B-F95A-1D75-8ED4-7916DBF49C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41694"/>
            <a:ext cx="12192000" cy="6374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0749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FF2634-23FB-921C-A85A-C010345006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7E15A0B7-C908-5B37-D73C-0E6127BDCD7F}"/>
              </a:ext>
            </a:extLst>
          </p:cNvPr>
          <p:cNvGrpSpPr/>
          <p:nvPr/>
        </p:nvGrpSpPr>
        <p:grpSpPr>
          <a:xfrm>
            <a:off x="382359" y="190498"/>
            <a:ext cx="11314341" cy="584775"/>
            <a:chOff x="382359" y="190498"/>
            <a:chExt cx="11314341" cy="584775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81E72730-D6DC-4832-29D3-519C32CAD5AE}"/>
                </a:ext>
              </a:extLst>
            </p:cNvPr>
            <p:cNvSpPr txBox="1"/>
            <p:nvPr/>
          </p:nvSpPr>
          <p:spPr>
            <a:xfrm>
              <a:off x="382359" y="190498"/>
              <a:ext cx="297556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46423B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文言基础知识</a:t>
              </a:r>
            </a:p>
          </p:txBody>
        </p: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503886D2-94C5-3597-73BB-519DD80382B6}"/>
                </a:ext>
              </a:extLst>
            </p:cNvPr>
            <p:cNvCxnSpPr>
              <a:cxnSpLocks/>
              <a:stCxn id="10" idx="3"/>
            </p:cNvCxnSpPr>
            <p:nvPr/>
          </p:nvCxnSpPr>
          <p:spPr>
            <a:xfrm flipV="1">
              <a:off x="3357923" y="482885"/>
              <a:ext cx="8338777" cy="1"/>
            </a:xfrm>
            <a:prstGeom prst="line">
              <a:avLst/>
            </a:prstGeom>
            <a:ln w="12700">
              <a:solidFill>
                <a:srgbClr val="4642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6" name="Picture 2" descr="查看图片">
            <a:extLst>
              <a:ext uri="{FF2B5EF4-FFF2-40B4-BE49-F238E27FC236}">
                <a16:creationId xmlns:a16="http://schemas.microsoft.com/office/drawing/2014/main" id="{8A6F46C1-1FCC-0279-22CE-1B71F3F9E1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500517" y="190497"/>
            <a:ext cx="2079737" cy="2079737"/>
          </a:xfrm>
          <a:prstGeom prst="plaque">
            <a:avLst>
              <a:gd name="adj" fmla="val 4454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7D132FD8-0A4E-8CC0-81BD-C34C531CBC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1602" y="0"/>
            <a:ext cx="12192000" cy="1663567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1D32685-5254-01E7-EC2B-55A5B1A6B3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31602" y="1565619"/>
            <a:ext cx="12223602" cy="514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8361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查看图片">
            <a:extLst>
              <a:ext uri="{FF2B5EF4-FFF2-40B4-BE49-F238E27FC236}">
                <a16:creationId xmlns:a16="http://schemas.microsoft.com/office/drawing/2014/main" id="{3314C4E2-5791-16E7-39B1-B06E7BB412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656" y="-4214"/>
            <a:ext cx="11484344" cy="41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查看图片">
            <a:extLst>
              <a:ext uri="{FF2B5EF4-FFF2-40B4-BE49-F238E27FC236}">
                <a16:creationId xmlns:a16="http://schemas.microsoft.com/office/drawing/2014/main" id="{C680DB6C-686E-F2BB-EA5A-79E805C221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 amt="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10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015524" y="-397111"/>
            <a:ext cx="6345062" cy="3527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组合 22">
            <a:extLst>
              <a:ext uri="{FF2B5EF4-FFF2-40B4-BE49-F238E27FC236}">
                <a16:creationId xmlns:a16="http://schemas.microsoft.com/office/drawing/2014/main" id="{3186AFAD-B104-69C6-24A3-C1FD56E9B6EF}"/>
              </a:ext>
            </a:extLst>
          </p:cNvPr>
          <p:cNvGrpSpPr/>
          <p:nvPr/>
        </p:nvGrpSpPr>
        <p:grpSpPr>
          <a:xfrm>
            <a:off x="528278" y="4260153"/>
            <a:ext cx="2109149" cy="1038038"/>
            <a:chOff x="903717" y="3824008"/>
            <a:chExt cx="3843093" cy="1891416"/>
          </a:xfrm>
        </p:grpSpPr>
        <p:sp>
          <p:nvSpPr>
            <p:cNvPr id="2" name="任意多边形: 形状 1">
              <a:extLst>
                <a:ext uri="{FF2B5EF4-FFF2-40B4-BE49-F238E27FC236}">
                  <a16:creationId xmlns:a16="http://schemas.microsoft.com/office/drawing/2014/main" id="{057B4F43-1634-4621-6F38-844A02C1AFBE}"/>
                </a:ext>
              </a:extLst>
            </p:cNvPr>
            <p:cNvSpPr/>
            <p:nvPr/>
          </p:nvSpPr>
          <p:spPr>
            <a:xfrm>
              <a:off x="903717" y="4108721"/>
              <a:ext cx="2829403" cy="1606703"/>
            </a:xfrm>
            <a:custGeom>
              <a:avLst/>
              <a:gdLst>
                <a:gd name="connsiteX0" fmla="*/ 1768470 w 2755362"/>
                <a:gd name="connsiteY0" fmla="*/ 278262 h 1777649"/>
                <a:gd name="connsiteX1" fmla="*/ 1332870 w 2755362"/>
                <a:gd name="connsiteY1" fmla="*/ 44187 h 1777649"/>
                <a:gd name="connsiteX2" fmla="*/ 1057885 w 2755362"/>
                <a:gd name="connsiteY2" fmla="*/ 346564 h 1777649"/>
                <a:gd name="connsiteX3" fmla="*/ 1048458 w 2755362"/>
                <a:gd name="connsiteY3" fmla="*/ 362394 h 1777649"/>
                <a:gd name="connsiteX4" fmla="*/ 939247 w 2755362"/>
                <a:gd name="connsiteY4" fmla="*/ 520697 h 1777649"/>
                <a:gd name="connsiteX5" fmla="*/ 14330 w 2755362"/>
                <a:gd name="connsiteY5" fmla="*/ 1757596 h 1777649"/>
                <a:gd name="connsiteX6" fmla="*/ 100 w 2755362"/>
                <a:gd name="connsiteY6" fmla="*/ 1777695 h 1777649"/>
                <a:gd name="connsiteX7" fmla="*/ 2018553 w 2755362"/>
                <a:gd name="connsiteY7" fmla="*/ 1714729 h 1777649"/>
                <a:gd name="connsiteX8" fmla="*/ 2755463 w 2755362"/>
                <a:gd name="connsiteY8" fmla="*/ 1691962 h 1777649"/>
                <a:gd name="connsiteX9" fmla="*/ 1768470 w 2755362"/>
                <a:gd name="connsiteY9" fmla="*/ 278262 h 1777649"/>
                <a:gd name="connsiteX0" fmla="*/ 1768370 w 2755363"/>
                <a:gd name="connsiteY0" fmla="*/ 278217 h 1777650"/>
                <a:gd name="connsiteX1" fmla="*/ 1332770 w 2755363"/>
                <a:gd name="connsiteY1" fmla="*/ 44142 h 1777650"/>
                <a:gd name="connsiteX2" fmla="*/ 1057785 w 2755363"/>
                <a:gd name="connsiteY2" fmla="*/ 346519 h 1777650"/>
                <a:gd name="connsiteX3" fmla="*/ 1048358 w 2755363"/>
                <a:gd name="connsiteY3" fmla="*/ 362349 h 1777650"/>
                <a:gd name="connsiteX4" fmla="*/ 749510 w 2755363"/>
                <a:gd name="connsiteY4" fmla="*/ 792308 h 1777650"/>
                <a:gd name="connsiteX5" fmla="*/ 14230 w 2755363"/>
                <a:gd name="connsiteY5" fmla="*/ 1757551 h 1777650"/>
                <a:gd name="connsiteX6" fmla="*/ 0 w 2755363"/>
                <a:gd name="connsiteY6" fmla="*/ 1777650 h 1777650"/>
                <a:gd name="connsiteX7" fmla="*/ 2018453 w 2755363"/>
                <a:gd name="connsiteY7" fmla="*/ 1714684 h 1777650"/>
                <a:gd name="connsiteX8" fmla="*/ 2755363 w 2755363"/>
                <a:gd name="connsiteY8" fmla="*/ 1691917 h 1777650"/>
                <a:gd name="connsiteX9" fmla="*/ 1768370 w 2755363"/>
                <a:gd name="connsiteY9" fmla="*/ 278217 h 1777650"/>
                <a:gd name="connsiteX0" fmla="*/ 1768370 w 2755363"/>
                <a:gd name="connsiteY0" fmla="*/ 278217 h 1777650"/>
                <a:gd name="connsiteX1" fmla="*/ 1332770 w 2755363"/>
                <a:gd name="connsiteY1" fmla="*/ 44142 h 1777650"/>
                <a:gd name="connsiteX2" fmla="*/ 1057785 w 2755363"/>
                <a:gd name="connsiteY2" fmla="*/ 346519 h 1777650"/>
                <a:gd name="connsiteX3" fmla="*/ 1023623 w 2755363"/>
                <a:gd name="connsiteY3" fmla="*/ 381084 h 1777650"/>
                <a:gd name="connsiteX4" fmla="*/ 749510 w 2755363"/>
                <a:gd name="connsiteY4" fmla="*/ 792308 h 1777650"/>
                <a:gd name="connsiteX5" fmla="*/ 14230 w 2755363"/>
                <a:gd name="connsiteY5" fmla="*/ 1757551 h 1777650"/>
                <a:gd name="connsiteX6" fmla="*/ 0 w 2755363"/>
                <a:gd name="connsiteY6" fmla="*/ 1777650 h 1777650"/>
                <a:gd name="connsiteX7" fmla="*/ 2018453 w 2755363"/>
                <a:gd name="connsiteY7" fmla="*/ 1714684 h 1777650"/>
                <a:gd name="connsiteX8" fmla="*/ 2755363 w 2755363"/>
                <a:gd name="connsiteY8" fmla="*/ 1691917 h 1777650"/>
                <a:gd name="connsiteX9" fmla="*/ 1768370 w 2755363"/>
                <a:gd name="connsiteY9" fmla="*/ 278217 h 1777650"/>
                <a:gd name="connsiteX0" fmla="*/ 1768370 w 2755363"/>
                <a:gd name="connsiteY0" fmla="*/ 278217 h 1777650"/>
                <a:gd name="connsiteX1" fmla="*/ 1332770 w 2755363"/>
                <a:gd name="connsiteY1" fmla="*/ 44142 h 1777650"/>
                <a:gd name="connsiteX2" fmla="*/ 1057785 w 2755363"/>
                <a:gd name="connsiteY2" fmla="*/ 346519 h 1777650"/>
                <a:gd name="connsiteX3" fmla="*/ 1023623 w 2755363"/>
                <a:gd name="connsiteY3" fmla="*/ 381084 h 1777650"/>
                <a:gd name="connsiteX4" fmla="*/ 749510 w 2755363"/>
                <a:gd name="connsiteY4" fmla="*/ 792308 h 1777650"/>
                <a:gd name="connsiteX5" fmla="*/ 14230 w 2755363"/>
                <a:gd name="connsiteY5" fmla="*/ 1757551 h 1777650"/>
                <a:gd name="connsiteX6" fmla="*/ 0 w 2755363"/>
                <a:gd name="connsiteY6" fmla="*/ 1777650 h 1777650"/>
                <a:gd name="connsiteX7" fmla="*/ 2018453 w 2755363"/>
                <a:gd name="connsiteY7" fmla="*/ 1714684 h 1777650"/>
                <a:gd name="connsiteX8" fmla="*/ 2755363 w 2755363"/>
                <a:gd name="connsiteY8" fmla="*/ 1691917 h 1777650"/>
                <a:gd name="connsiteX9" fmla="*/ 1768370 w 2755363"/>
                <a:gd name="connsiteY9" fmla="*/ 278217 h 177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55363" h="1777650">
                  <a:moveTo>
                    <a:pt x="1768370" y="278217"/>
                  </a:moveTo>
                  <a:cubicBezTo>
                    <a:pt x="1581786" y="-125900"/>
                    <a:pt x="1368343" y="22976"/>
                    <a:pt x="1332770" y="44142"/>
                  </a:cubicBezTo>
                  <a:cubicBezTo>
                    <a:pt x="1297196" y="65308"/>
                    <a:pt x="1133913" y="222011"/>
                    <a:pt x="1057785" y="346519"/>
                  </a:cubicBezTo>
                  <a:cubicBezTo>
                    <a:pt x="1054583" y="351855"/>
                    <a:pt x="1075002" y="306786"/>
                    <a:pt x="1023623" y="381084"/>
                  </a:cubicBezTo>
                  <a:cubicBezTo>
                    <a:pt x="972244" y="455382"/>
                    <a:pt x="917742" y="562897"/>
                    <a:pt x="749510" y="792308"/>
                  </a:cubicBezTo>
                  <a:cubicBezTo>
                    <a:pt x="581278" y="1021719"/>
                    <a:pt x="112413" y="1627529"/>
                    <a:pt x="14230" y="1757551"/>
                  </a:cubicBezTo>
                  <a:lnTo>
                    <a:pt x="0" y="1777650"/>
                  </a:lnTo>
                  <a:lnTo>
                    <a:pt x="2018453" y="1714684"/>
                  </a:lnTo>
                  <a:lnTo>
                    <a:pt x="2755363" y="1691917"/>
                  </a:lnTo>
                  <a:cubicBezTo>
                    <a:pt x="2621962" y="1575591"/>
                    <a:pt x="1955132" y="683046"/>
                    <a:pt x="1768370" y="278217"/>
                  </a:cubicBezTo>
                  <a:close/>
                </a:path>
              </a:pathLst>
            </a:custGeom>
            <a:gradFill>
              <a:gsLst>
                <a:gs pos="29000">
                  <a:srgbClr val="BFA87E">
                    <a:alpha val="30000"/>
                  </a:srgbClr>
                </a:gs>
                <a:gs pos="100000">
                  <a:srgbClr val="BFA87E">
                    <a:alpha val="0"/>
                  </a:srgbClr>
                </a:gs>
              </a:gsLst>
              <a:lin ang="5400000" scaled="0"/>
            </a:gradFill>
            <a:ln w="1778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0901D410-8AB8-23D2-EEAF-E9C563C3E76C}"/>
                </a:ext>
              </a:extLst>
            </p:cNvPr>
            <p:cNvSpPr/>
            <p:nvPr/>
          </p:nvSpPr>
          <p:spPr>
            <a:xfrm>
              <a:off x="1917408" y="3824008"/>
              <a:ext cx="2829402" cy="1606702"/>
            </a:xfrm>
            <a:custGeom>
              <a:avLst/>
              <a:gdLst>
                <a:gd name="connsiteX0" fmla="*/ 1768470 w 2755362"/>
                <a:gd name="connsiteY0" fmla="*/ 278262 h 1777649"/>
                <a:gd name="connsiteX1" fmla="*/ 1332870 w 2755362"/>
                <a:gd name="connsiteY1" fmla="*/ 44187 h 1777649"/>
                <a:gd name="connsiteX2" fmla="*/ 1057885 w 2755362"/>
                <a:gd name="connsiteY2" fmla="*/ 346564 h 1777649"/>
                <a:gd name="connsiteX3" fmla="*/ 1048458 w 2755362"/>
                <a:gd name="connsiteY3" fmla="*/ 362394 h 1777649"/>
                <a:gd name="connsiteX4" fmla="*/ 939247 w 2755362"/>
                <a:gd name="connsiteY4" fmla="*/ 520697 h 1777649"/>
                <a:gd name="connsiteX5" fmla="*/ 14330 w 2755362"/>
                <a:gd name="connsiteY5" fmla="*/ 1757596 h 1777649"/>
                <a:gd name="connsiteX6" fmla="*/ 100 w 2755362"/>
                <a:gd name="connsiteY6" fmla="*/ 1777695 h 1777649"/>
                <a:gd name="connsiteX7" fmla="*/ 2018553 w 2755362"/>
                <a:gd name="connsiteY7" fmla="*/ 1714729 h 1777649"/>
                <a:gd name="connsiteX8" fmla="*/ 2755463 w 2755362"/>
                <a:gd name="connsiteY8" fmla="*/ 1691962 h 1777649"/>
                <a:gd name="connsiteX9" fmla="*/ 1768470 w 2755362"/>
                <a:gd name="connsiteY9" fmla="*/ 278262 h 1777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55362" h="1777649">
                  <a:moveTo>
                    <a:pt x="1768470" y="278262"/>
                  </a:moveTo>
                  <a:cubicBezTo>
                    <a:pt x="1581886" y="-125855"/>
                    <a:pt x="1368443" y="23021"/>
                    <a:pt x="1332870" y="44187"/>
                  </a:cubicBezTo>
                  <a:cubicBezTo>
                    <a:pt x="1297296" y="65353"/>
                    <a:pt x="1134013" y="222056"/>
                    <a:pt x="1057885" y="346564"/>
                  </a:cubicBezTo>
                  <a:cubicBezTo>
                    <a:pt x="1054683" y="351900"/>
                    <a:pt x="1051304" y="357236"/>
                    <a:pt x="1048458" y="362394"/>
                  </a:cubicBezTo>
                  <a:cubicBezTo>
                    <a:pt x="1036007" y="384450"/>
                    <a:pt x="996342" y="441545"/>
                    <a:pt x="939247" y="520697"/>
                  </a:cubicBezTo>
                  <a:cubicBezTo>
                    <a:pt x="690231" y="865051"/>
                    <a:pt x="112513" y="1627574"/>
                    <a:pt x="14330" y="1757596"/>
                  </a:cubicBezTo>
                  <a:lnTo>
                    <a:pt x="100" y="1777695"/>
                  </a:lnTo>
                  <a:lnTo>
                    <a:pt x="2018553" y="1714729"/>
                  </a:lnTo>
                  <a:lnTo>
                    <a:pt x="2755463" y="1691962"/>
                  </a:lnTo>
                  <a:cubicBezTo>
                    <a:pt x="2622062" y="1575636"/>
                    <a:pt x="1955232" y="683091"/>
                    <a:pt x="1768470" y="278262"/>
                  </a:cubicBezTo>
                  <a:close/>
                </a:path>
              </a:pathLst>
            </a:custGeom>
            <a:gradFill>
              <a:gsLst>
                <a:gs pos="29000">
                  <a:srgbClr val="BFA87E">
                    <a:alpha val="30000"/>
                  </a:srgbClr>
                </a:gs>
                <a:gs pos="100000">
                  <a:srgbClr val="BFA87E">
                    <a:alpha val="0"/>
                  </a:srgbClr>
                </a:gs>
              </a:gsLst>
              <a:lin ang="5400000" scaled="0"/>
            </a:gradFill>
            <a:ln w="1778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</p:grpSp>
      <p:pic>
        <p:nvPicPr>
          <p:cNvPr id="8" name="Picture 6" descr="查看图片">
            <a:extLst>
              <a:ext uri="{FF2B5EF4-FFF2-40B4-BE49-F238E27FC236}">
                <a16:creationId xmlns:a16="http://schemas.microsoft.com/office/drawing/2014/main" id="{613F003F-2EC0-C218-4D1B-AAF236A0DE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99" r="220" b="192"/>
          <a:stretch/>
        </p:blipFill>
        <p:spPr bwMode="auto">
          <a:xfrm>
            <a:off x="1000342" y="1955618"/>
            <a:ext cx="2570098" cy="2350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A-文本框 4">
            <a:extLst>
              <a:ext uri="{FF2B5EF4-FFF2-40B4-BE49-F238E27FC236}">
                <a16:creationId xmlns:a16="http://schemas.microsoft.com/office/drawing/2014/main" id="{2BC18EB8-3DC9-A6C9-BC5E-DA4A12F8828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638655" y="2538454"/>
            <a:ext cx="1175449" cy="1050318"/>
          </a:xfrm>
          <a:custGeom>
            <a:avLst/>
            <a:gdLst/>
            <a:ahLst/>
            <a:cxnLst/>
            <a:rect l="l" t="t" r="r" b="b"/>
            <a:pathLst>
              <a:path w="1808568" h="1616040">
                <a:moveTo>
                  <a:pt x="642033" y="1531434"/>
                </a:moveTo>
                <a:cubicBezTo>
                  <a:pt x="651170" y="1531726"/>
                  <a:pt x="662279" y="1532895"/>
                  <a:pt x="675363" y="1534942"/>
                </a:cubicBezTo>
                <a:cubicBezTo>
                  <a:pt x="688446" y="1536989"/>
                  <a:pt x="701310" y="1538158"/>
                  <a:pt x="713955" y="1538450"/>
                </a:cubicBezTo>
                <a:cubicBezTo>
                  <a:pt x="714393" y="1531762"/>
                  <a:pt x="719656" y="1531105"/>
                  <a:pt x="729743" y="1536477"/>
                </a:cubicBezTo>
                <a:cubicBezTo>
                  <a:pt x="739829" y="1541849"/>
                  <a:pt x="746846" y="1546015"/>
                  <a:pt x="750793" y="1548975"/>
                </a:cubicBezTo>
                <a:cubicBezTo>
                  <a:pt x="750500" y="1551497"/>
                  <a:pt x="748892" y="1553032"/>
                  <a:pt x="745969" y="1553580"/>
                </a:cubicBezTo>
                <a:cubicBezTo>
                  <a:pt x="743045" y="1554128"/>
                  <a:pt x="740560" y="1554348"/>
                  <a:pt x="738513" y="1554238"/>
                </a:cubicBezTo>
                <a:cubicBezTo>
                  <a:pt x="730473" y="1554896"/>
                  <a:pt x="725503" y="1557527"/>
                  <a:pt x="723603" y="1562132"/>
                </a:cubicBezTo>
                <a:cubicBezTo>
                  <a:pt x="721702" y="1566737"/>
                  <a:pt x="718487" y="1569368"/>
                  <a:pt x="713955" y="1570026"/>
                </a:cubicBezTo>
                <a:cubicBezTo>
                  <a:pt x="706755" y="1569660"/>
                  <a:pt x="699227" y="1569076"/>
                  <a:pt x="691370" y="1568272"/>
                </a:cubicBezTo>
                <a:cubicBezTo>
                  <a:pt x="683512" y="1567467"/>
                  <a:pt x="676423" y="1568637"/>
                  <a:pt x="670100" y="1571780"/>
                </a:cubicBezTo>
                <a:cubicBezTo>
                  <a:pt x="670137" y="1572767"/>
                  <a:pt x="670064" y="1573863"/>
                  <a:pt x="669881" y="1575069"/>
                </a:cubicBezTo>
                <a:cubicBezTo>
                  <a:pt x="669698" y="1576275"/>
                  <a:pt x="669186" y="1576933"/>
                  <a:pt x="668346" y="1577042"/>
                </a:cubicBezTo>
                <a:cubicBezTo>
                  <a:pt x="666628" y="1576787"/>
                  <a:pt x="665240" y="1575544"/>
                  <a:pt x="664180" y="1573315"/>
                </a:cubicBezTo>
                <a:cubicBezTo>
                  <a:pt x="663120" y="1571085"/>
                  <a:pt x="662170" y="1569404"/>
                  <a:pt x="661329" y="1568272"/>
                </a:cubicBezTo>
                <a:cubicBezTo>
                  <a:pt x="655920" y="1568454"/>
                  <a:pt x="651389" y="1567650"/>
                  <a:pt x="647734" y="1565859"/>
                </a:cubicBezTo>
                <a:cubicBezTo>
                  <a:pt x="644080" y="1564069"/>
                  <a:pt x="642179" y="1560195"/>
                  <a:pt x="642033" y="1554238"/>
                </a:cubicBezTo>
                <a:close/>
                <a:moveTo>
                  <a:pt x="792455" y="1485167"/>
                </a:moveTo>
                <a:cubicBezTo>
                  <a:pt x="788288" y="1484692"/>
                  <a:pt x="786096" y="1486080"/>
                  <a:pt x="785877" y="1489333"/>
                </a:cubicBezTo>
                <a:lnTo>
                  <a:pt x="806927" y="1487579"/>
                </a:lnTo>
                <a:cubicBezTo>
                  <a:pt x="801445" y="1486446"/>
                  <a:pt x="796621" y="1485642"/>
                  <a:pt x="792455" y="1485167"/>
                </a:cubicBezTo>
                <a:close/>
                <a:moveTo>
                  <a:pt x="1101630" y="1440216"/>
                </a:moveTo>
                <a:cubicBezTo>
                  <a:pt x="1101630" y="1442043"/>
                  <a:pt x="1102069" y="1443651"/>
                  <a:pt x="1102946" y="1445040"/>
                </a:cubicBezTo>
                <a:cubicBezTo>
                  <a:pt x="1103823" y="1446429"/>
                  <a:pt x="1105139" y="1447159"/>
                  <a:pt x="1106893" y="1447233"/>
                </a:cubicBezTo>
                <a:cubicBezTo>
                  <a:pt x="1108355" y="1446940"/>
                  <a:pt x="1108939" y="1445771"/>
                  <a:pt x="1108647" y="1443724"/>
                </a:cubicBezTo>
                <a:cubicBezTo>
                  <a:pt x="1108355" y="1441678"/>
                  <a:pt x="1107185" y="1440508"/>
                  <a:pt x="1105139" y="1440216"/>
                </a:cubicBezTo>
                <a:close/>
                <a:moveTo>
                  <a:pt x="952524" y="1434953"/>
                </a:moveTo>
                <a:cubicBezTo>
                  <a:pt x="949345" y="1434771"/>
                  <a:pt x="945179" y="1435136"/>
                  <a:pt x="940026" y="1436050"/>
                </a:cubicBezTo>
                <a:cubicBezTo>
                  <a:pt x="934873" y="1436963"/>
                  <a:pt x="932022" y="1439521"/>
                  <a:pt x="931474" y="1443724"/>
                </a:cubicBezTo>
                <a:lnTo>
                  <a:pt x="917441" y="1443724"/>
                </a:lnTo>
                <a:lnTo>
                  <a:pt x="919195" y="1459512"/>
                </a:lnTo>
                <a:cubicBezTo>
                  <a:pt x="914955" y="1459731"/>
                  <a:pt x="911155" y="1460608"/>
                  <a:pt x="907792" y="1462143"/>
                </a:cubicBezTo>
                <a:cubicBezTo>
                  <a:pt x="904430" y="1463678"/>
                  <a:pt x="900630" y="1464555"/>
                  <a:pt x="896390" y="1464774"/>
                </a:cubicBezTo>
                <a:lnTo>
                  <a:pt x="892882" y="1459512"/>
                </a:lnTo>
                <a:lnTo>
                  <a:pt x="889374" y="1464774"/>
                </a:lnTo>
                <a:lnTo>
                  <a:pt x="871832" y="1459512"/>
                </a:lnTo>
                <a:lnTo>
                  <a:pt x="857798" y="1471791"/>
                </a:lnTo>
                <a:lnTo>
                  <a:pt x="819206" y="1482316"/>
                </a:lnTo>
                <a:cubicBezTo>
                  <a:pt x="818914" y="1484363"/>
                  <a:pt x="817744" y="1485532"/>
                  <a:pt x="815698" y="1485825"/>
                </a:cubicBezTo>
                <a:lnTo>
                  <a:pt x="863061" y="1482316"/>
                </a:lnTo>
                <a:lnTo>
                  <a:pt x="880603" y="1470037"/>
                </a:lnTo>
                <a:lnTo>
                  <a:pt x="905161" y="1471791"/>
                </a:lnTo>
                <a:lnTo>
                  <a:pt x="917441" y="1463020"/>
                </a:lnTo>
                <a:cubicBezTo>
                  <a:pt x="923324" y="1463386"/>
                  <a:pt x="930414" y="1463093"/>
                  <a:pt x="938710" y="1462143"/>
                </a:cubicBezTo>
                <a:cubicBezTo>
                  <a:pt x="947006" y="1461193"/>
                  <a:pt x="952780" y="1457392"/>
                  <a:pt x="956033" y="1450741"/>
                </a:cubicBezTo>
                <a:cubicBezTo>
                  <a:pt x="962903" y="1451910"/>
                  <a:pt x="967581" y="1451764"/>
                  <a:pt x="970066" y="1450302"/>
                </a:cubicBezTo>
                <a:cubicBezTo>
                  <a:pt x="972551" y="1448841"/>
                  <a:pt x="973721" y="1444309"/>
                  <a:pt x="973575" y="1436707"/>
                </a:cubicBezTo>
                <a:close/>
                <a:moveTo>
                  <a:pt x="698167" y="1398115"/>
                </a:moveTo>
                <a:lnTo>
                  <a:pt x="673609" y="1408640"/>
                </a:lnTo>
                <a:lnTo>
                  <a:pt x="656067" y="1408640"/>
                </a:lnTo>
                <a:lnTo>
                  <a:pt x="645542" y="1415657"/>
                </a:lnTo>
                <a:cubicBezTo>
                  <a:pt x="651425" y="1415913"/>
                  <a:pt x="660708" y="1415401"/>
                  <a:pt x="673389" y="1414122"/>
                </a:cubicBezTo>
                <a:cubicBezTo>
                  <a:pt x="686071" y="1412843"/>
                  <a:pt x="693160" y="1409262"/>
                  <a:pt x="694659" y="1403378"/>
                </a:cubicBezTo>
                <a:cubicBezTo>
                  <a:pt x="695938" y="1403451"/>
                  <a:pt x="698204" y="1403305"/>
                  <a:pt x="701456" y="1402939"/>
                </a:cubicBezTo>
                <a:cubicBezTo>
                  <a:pt x="704709" y="1402574"/>
                  <a:pt x="706536" y="1401551"/>
                  <a:pt x="706938" y="1399869"/>
                </a:cubicBezTo>
                <a:cubicBezTo>
                  <a:pt x="706792" y="1399029"/>
                  <a:pt x="705769" y="1398517"/>
                  <a:pt x="703868" y="1398335"/>
                </a:cubicBezTo>
                <a:cubicBezTo>
                  <a:pt x="701968" y="1398152"/>
                  <a:pt x="700068" y="1398079"/>
                  <a:pt x="698167" y="1398115"/>
                </a:cubicBezTo>
                <a:close/>
                <a:moveTo>
                  <a:pt x="1291082" y="1359523"/>
                </a:moveTo>
                <a:cubicBezTo>
                  <a:pt x="1288378" y="1359743"/>
                  <a:pt x="1285893" y="1361058"/>
                  <a:pt x="1283627" y="1363470"/>
                </a:cubicBezTo>
                <a:cubicBezTo>
                  <a:pt x="1281361" y="1365882"/>
                  <a:pt x="1279753" y="1368075"/>
                  <a:pt x="1278803" y="1370048"/>
                </a:cubicBezTo>
                <a:cubicBezTo>
                  <a:pt x="1273760" y="1370450"/>
                  <a:pt x="1269374" y="1372278"/>
                  <a:pt x="1265647" y="1375530"/>
                </a:cubicBezTo>
                <a:cubicBezTo>
                  <a:pt x="1261919" y="1378783"/>
                  <a:pt x="1257534" y="1381048"/>
                  <a:pt x="1252490" y="1382328"/>
                </a:cubicBezTo>
                <a:lnTo>
                  <a:pt x="1254245" y="1391099"/>
                </a:lnTo>
                <a:cubicBezTo>
                  <a:pt x="1259873" y="1389819"/>
                  <a:pt x="1263527" y="1387554"/>
                  <a:pt x="1265208" y="1384301"/>
                </a:cubicBezTo>
                <a:cubicBezTo>
                  <a:pt x="1266889" y="1381048"/>
                  <a:pt x="1269667" y="1379221"/>
                  <a:pt x="1273541" y="1378819"/>
                </a:cubicBezTo>
                <a:lnTo>
                  <a:pt x="1292837" y="1363032"/>
                </a:lnTo>
                <a:cubicBezTo>
                  <a:pt x="1293129" y="1360985"/>
                  <a:pt x="1292544" y="1359815"/>
                  <a:pt x="1291082" y="1359523"/>
                </a:cubicBezTo>
                <a:close/>
                <a:moveTo>
                  <a:pt x="801664" y="1359523"/>
                </a:moveTo>
                <a:cubicBezTo>
                  <a:pt x="799581" y="1362922"/>
                  <a:pt x="798485" y="1365334"/>
                  <a:pt x="798375" y="1366759"/>
                </a:cubicBezTo>
                <a:cubicBezTo>
                  <a:pt x="798265" y="1368184"/>
                  <a:pt x="795853" y="1369281"/>
                  <a:pt x="791139" y="1370048"/>
                </a:cubicBezTo>
                <a:lnTo>
                  <a:pt x="784122" y="1378819"/>
                </a:lnTo>
                <a:cubicBezTo>
                  <a:pt x="776777" y="1378271"/>
                  <a:pt x="771733" y="1378929"/>
                  <a:pt x="768992" y="1380793"/>
                </a:cubicBezTo>
                <a:cubicBezTo>
                  <a:pt x="766252" y="1382657"/>
                  <a:pt x="762524" y="1383753"/>
                  <a:pt x="757810" y="1384082"/>
                </a:cubicBezTo>
                <a:cubicBezTo>
                  <a:pt x="755105" y="1384045"/>
                  <a:pt x="752181" y="1384118"/>
                  <a:pt x="749039" y="1384301"/>
                </a:cubicBezTo>
                <a:cubicBezTo>
                  <a:pt x="745896" y="1384484"/>
                  <a:pt x="742972" y="1384995"/>
                  <a:pt x="740268" y="1385836"/>
                </a:cubicBezTo>
                <a:cubicBezTo>
                  <a:pt x="742022" y="1388431"/>
                  <a:pt x="749039" y="1390258"/>
                  <a:pt x="761318" y="1391318"/>
                </a:cubicBezTo>
                <a:cubicBezTo>
                  <a:pt x="773597" y="1392378"/>
                  <a:pt x="780614" y="1392889"/>
                  <a:pt x="782368" y="1392853"/>
                </a:cubicBezTo>
                <a:lnTo>
                  <a:pt x="796402" y="1378819"/>
                </a:lnTo>
                <a:cubicBezTo>
                  <a:pt x="799143" y="1378819"/>
                  <a:pt x="801993" y="1378381"/>
                  <a:pt x="804953" y="1377504"/>
                </a:cubicBezTo>
                <a:cubicBezTo>
                  <a:pt x="807913" y="1376627"/>
                  <a:pt x="810326" y="1375311"/>
                  <a:pt x="812189" y="1373557"/>
                </a:cubicBezTo>
                <a:cubicBezTo>
                  <a:pt x="811970" y="1370121"/>
                  <a:pt x="810654" y="1367344"/>
                  <a:pt x="808242" y="1365224"/>
                </a:cubicBezTo>
                <a:cubicBezTo>
                  <a:pt x="805830" y="1363105"/>
                  <a:pt x="803638" y="1361204"/>
                  <a:pt x="801664" y="1359523"/>
                </a:cubicBezTo>
                <a:close/>
                <a:moveTo>
                  <a:pt x="892882" y="1343736"/>
                </a:moveTo>
                <a:lnTo>
                  <a:pt x="892882" y="1345490"/>
                </a:lnTo>
                <a:cubicBezTo>
                  <a:pt x="893284" y="1347902"/>
                  <a:pt x="895111" y="1348779"/>
                  <a:pt x="898364" y="1348121"/>
                </a:cubicBezTo>
                <a:cubicBezTo>
                  <a:pt x="901616" y="1347463"/>
                  <a:pt x="903882" y="1346586"/>
                  <a:pt x="905161" y="1345490"/>
                </a:cubicBezTo>
                <a:close/>
                <a:moveTo>
                  <a:pt x="956033" y="1322685"/>
                </a:moveTo>
                <a:lnTo>
                  <a:pt x="949016" y="1331456"/>
                </a:lnTo>
                <a:lnTo>
                  <a:pt x="931474" y="1331456"/>
                </a:lnTo>
                <a:lnTo>
                  <a:pt x="924457" y="1334965"/>
                </a:lnTo>
                <a:cubicBezTo>
                  <a:pt x="923251" y="1334855"/>
                  <a:pt x="921278" y="1335074"/>
                  <a:pt x="918537" y="1335622"/>
                </a:cubicBezTo>
                <a:cubicBezTo>
                  <a:pt x="915796" y="1336171"/>
                  <a:pt x="914261" y="1337706"/>
                  <a:pt x="913932" y="1340227"/>
                </a:cubicBezTo>
                <a:cubicBezTo>
                  <a:pt x="914188" y="1341068"/>
                  <a:pt x="915431" y="1341579"/>
                  <a:pt x="917660" y="1341762"/>
                </a:cubicBezTo>
                <a:cubicBezTo>
                  <a:pt x="919889" y="1341945"/>
                  <a:pt x="921570" y="1342018"/>
                  <a:pt x="922703" y="1341981"/>
                </a:cubicBezTo>
                <a:cubicBezTo>
                  <a:pt x="927271" y="1341689"/>
                  <a:pt x="936992" y="1339642"/>
                  <a:pt x="951866" y="1335842"/>
                </a:cubicBezTo>
                <a:cubicBezTo>
                  <a:pt x="966741" y="1332041"/>
                  <a:pt x="975146" y="1328240"/>
                  <a:pt x="977083" y="1324439"/>
                </a:cubicBezTo>
                <a:close/>
                <a:moveTo>
                  <a:pt x="1005150" y="1310406"/>
                </a:moveTo>
                <a:cubicBezTo>
                  <a:pt x="1005077" y="1311539"/>
                  <a:pt x="1005223" y="1313220"/>
                  <a:pt x="1005588" y="1315449"/>
                </a:cubicBezTo>
                <a:cubicBezTo>
                  <a:pt x="1005954" y="1317679"/>
                  <a:pt x="1006977" y="1318921"/>
                  <a:pt x="1008658" y="1319177"/>
                </a:cubicBezTo>
                <a:cubicBezTo>
                  <a:pt x="1009499" y="1318958"/>
                  <a:pt x="1010010" y="1318081"/>
                  <a:pt x="1010193" y="1316546"/>
                </a:cubicBezTo>
                <a:cubicBezTo>
                  <a:pt x="1010376" y="1315011"/>
                  <a:pt x="1010449" y="1314134"/>
                  <a:pt x="1010412" y="1313914"/>
                </a:cubicBezTo>
                <a:cubicBezTo>
                  <a:pt x="1010120" y="1311868"/>
                  <a:pt x="1008951" y="1310698"/>
                  <a:pt x="1006904" y="1310406"/>
                </a:cubicBezTo>
                <a:close/>
                <a:moveTo>
                  <a:pt x="1417384" y="1236730"/>
                </a:moveTo>
                <a:cubicBezTo>
                  <a:pt x="1415337" y="1237022"/>
                  <a:pt x="1412414" y="1238192"/>
                  <a:pt x="1408613" y="1240238"/>
                </a:cubicBezTo>
                <a:cubicBezTo>
                  <a:pt x="1408613" y="1243747"/>
                  <a:pt x="1410367" y="1245501"/>
                  <a:pt x="1413876" y="1245501"/>
                </a:cubicBezTo>
                <a:cubicBezTo>
                  <a:pt x="1415922" y="1245209"/>
                  <a:pt x="1418846" y="1244039"/>
                  <a:pt x="1422647" y="1241993"/>
                </a:cubicBezTo>
                <a:cubicBezTo>
                  <a:pt x="1422647" y="1238484"/>
                  <a:pt x="1420892" y="1236730"/>
                  <a:pt x="1417384" y="1236730"/>
                </a:cubicBezTo>
                <a:close/>
                <a:moveTo>
                  <a:pt x="1555965" y="1191121"/>
                </a:moveTo>
                <a:lnTo>
                  <a:pt x="1529652" y="1192875"/>
                </a:lnTo>
                <a:cubicBezTo>
                  <a:pt x="1529067" y="1197626"/>
                  <a:pt x="1526728" y="1200842"/>
                  <a:pt x="1522635" y="1202523"/>
                </a:cubicBezTo>
                <a:cubicBezTo>
                  <a:pt x="1518542" y="1204204"/>
                  <a:pt x="1516203" y="1207421"/>
                  <a:pt x="1515618" y="1212171"/>
                </a:cubicBezTo>
                <a:cubicBezTo>
                  <a:pt x="1522635" y="1214218"/>
                  <a:pt x="1529652" y="1215387"/>
                  <a:pt x="1536669" y="1215680"/>
                </a:cubicBezTo>
                <a:cubicBezTo>
                  <a:pt x="1539263" y="1215387"/>
                  <a:pt x="1541091" y="1213779"/>
                  <a:pt x="1542151" y="1210856"/>
                </a:cubicBezTo>
                <a:cubicBezTo>
                  <a:pt x="1543210" y="1207932"/>
                  <a:pt x="1543722" y="1205447"/>
                  <a:pt x="1543685" y="1203400"/>
                </a:cubicBezTo>
                <a:cubicBezTo>
                  <a:pt x="1544197" y="1199052"/>
                  <a:pt x="1546244" y="1197224"/>
                  <a:pt x="1549825" y="1197919"/>
                </a:cubicBezTo>
                <a:cubicBezTo>
                  <a:pt x="1553407" y="1198613"/>
                  <a:pt x="1555453" y="1196347"/>
                  <a:pt x="1555965" y="1191121"/>
                </a:cubicBezTo>
                <a:close/>
                <a:moveTo>
                  <a:pt x="1575261" y="1163054"/>
                </a:moveTo>
                <a:cubicBezTo>
                  <a:pt x="1574420" y="1163310"/>
                  <a:pt x="1573909" y="1164553"/>
                  <a:pt x="1573726" y="1166782"/>
                </a:cubicBezTo>
                <a:cubicBezTo>
                  <a:pt x="1573543" y="1169011"/>
                  <a:pt x="1573470" y="1170692"/>
                  <a:pt x="1573507" y="1171825"/>
                </a:cubicBezTo>
                <a:cubicBezTo>
                  <a:pt x="1571460" y="1172739"/>
                  <a:pt x="1568975" y="1173981"/>
                  <a:pt x="1566051" y="1175553"/>
                </a:cubicBezTo>
                <a:cubicBezTo>
                  <a:pt x="1563128" y="1177124"/>
                  <a:pt x="1561520" y="1178805"/>
                  <a:pt x="1561227" y="1180596"/>
                </a:cubicBezTo>
                <a:cubicBezTo>
                  <a:pt x="1561556" y="1182277"/>
                  <a:pt x="1563091" y="1183300"/>
                  <a:pt x="1565832" y="1183666"/>
                </a:cubicBezTo>
                <a:cubicBezTo>
                  <a:pt x="1568573" y="1184031"/>
                  <a:pt x="1570546" y="1184178"/>
                  <a:pt x="1571752" y="1184104"/>
                </a:cubicBezTo>
                <a:cubicBezTo>
                  <a:pt x="1574274" y="1183812"/>
                  <a:pt x="1575809" y="1182204"/>
                  <a:pt x="1576357" y="1179280"/>
                </a:cubicBezTo>
                <a:cubicBezTo>
                  <a:pt x="1576905" y="1176357"/>
                  <a:pt x="1577125" y="1173872"/>
                  <a:pt x="1577015" y="1171825"/>
                </a:cubicBezTo>
                <a:cubicBezTo>
                  <a:pt x="1577052" y="1171460"/>
                  <a:pt x="1576978" y="1169998"/>
                  <a:pt x="1576796" y="1167440"/>
                </a:cubicBezTo>
                <a:cubicBezTo>
                  <a:pt x="1576613" y="1164881"/>
                  <a:pt x="1576101" y="1163420"/>
                  <a:pt x="1575261" y="1163054"/>
                </a:cubicBezTo>
                <a:close/>
                <a:moveTo>
                  <a:pt x="1736646" y="999915"/>
                </a:moveTo>
                <a:cubicBezTo>
                  <a:pt x="1738546" y="999915"/>
                  <a:pt x="1740447" y="1000353"/>
                  <a:pt x="1742347" y="1001230"/>
                </a:cubicBezTo>
                <a:cubicBezTo>
                  <a:pt x="1744248" y="1002108"/>
                  <a:pt x="1745271" y="1003423"/>
                  <a:pt x="1745417" y="1005177"/>
                </a:cubicBezTo>
                <a:cubicBezTo>
                  <a:pt x="1745124" y="1007772"/>
                  <a:pt x="1743517" y="1009599"/>
                  <a:pt x="1740593" y="1010659"/>
                </a:cubicBezTo>
                <a:cubicBezTo>
                  <a:pt x="1737669" y="1011719"/>
                  <a:pt x="1735184" y="1012231"/>
                  <a:pt x="1733138" y="1012194"/>
                </a:cubicBezTo>
                <a:close/>
                <a:moveTo>
                  <a:pt x="792893" y="912205"/>
                </a:moveTo>
                <a:cubicBezTo>
                  <a:pt x="801372" y="912498"/>
                  <a:pt x="805465" y="917176"/>
                  <a:pt x="805173" y="926239"/>
                </a:cubicBezTo>
                <a:cubicBezTo>
                  <a:pt x="805063" y="927920"/>
                  <a:pt x="804405" y="928943"/>
                  <a:pt x="803199" y="929309"/>
                </a:cubicBezTo>
                <a:cubicBezTo>
                  <a:pt x="801993" y="929674"/>
                  <a:pt x="800897" y="929820"/>
                  <a:pt x="799910" y="929747"/>
                </a:cubicBezTo>
                <a:cubicBezTo>
                  <a:pt x="795817" y="929272"/>
                  <a:pt x="790847" y="928907"/>
                  <a:pt x="784999" y="928651"/>
                </a:cubicBezTo>
                <a:cubicBezTo>
                  <a:pt x="779152" y="928395"/>
                  <a:pt x="775936" y="931100"/>
                  <a:pt x="775351" y="936764"/>
                </a:cubicBezTo>
                <a:lnTo>
                  <a:pt x="775351" y="938518"/>
                </a:lnTo>
                <a:cubicBezTo>
                  <a:pt x="768371" y="938189"/>
                  <a:pt x="763036" y="937532"/>
                  <a:pt x="759344" y="936545"/>
                </a:cubicBezTo>
                <a:cubicBezTo>
                  <a:pt x="755653" y="935558"/>
                  <a:pt x="753388" y="930953"/>
                  <a:pt x="752547" y="922731"/>
                </a:cubicBezTo>
                <a:cubicBezTo>
                  <a:pt x="756494" y="923937"/>
                  <a:pt x="760879" y="924594"/>
                  <a:pt x="765703" y="924704"/>
                </a:cubicBezTo>
                <a:cubicBezTo>
                  <a:pt x="770527" y="924814"/>
                  <a:pt x="773159" y="922402"/>
                  <a:pt x="773597" y="917468"/>
                </a:cubicBezTo>
                <a:lnTo>
                  <a:pt x="773597" y="913960"/>
                </a:lnTo>
                <a:close/>
                <a:moveTo>
                  <a:pt x="884111" y="822742"/>
                </a:moveTo>
                <a:cubicBezTo>
                  <a:pt x="884038" y="823802"/>
                  <a:pt x="884184" y="825190"/>
                  <a:pt x="884550" y="826908"/>
                </a:cubicBezTo>
                <a:cubicBezTo>
                  <a:pt x="884915" y="828626"/>
                  <a:pt x="885938" y="829576"/>
                  <a:pt x="887619" y="829759"/>
                </a:cubicBezTo>
                <a:cubicBezTo>
                  <a:pt x="889666" y="829466"/>
                  <a:pt x="890835" y="828297"/>
                  <a:pt x="891128" y="826250"/>
                </a:cubicBezTo>
                <a:close/>
                <a:moveTo>
                  <a:pt x="1156010" y="808708"/>
                </a:moveTo>
                <a:cubicBezTo>
                  <a:pt x="1148701" y="809001"/>
                  <a:pt x="1142269" y="811924"/>
                  <a:pt x="1136714" y="817479"/>
                </a:cubicBezTo>
                <a:cubicBezTo>
                  <a:pt x="1129697" y="817187"/>
                  <a:pt x="1122680" y="816017"/>
                  <a:pt x="1115664" y="813971"/>
                </a:cubicBezTo>
                <a:lnTo>
                  <a:pt x="1120926" y="828004"/>
                </a:lnTo>
                <a:cubicBezTo>
                  <a:pt x="1128857" y="825446"/>
                  <a:pt x="1137116" y="823546"/>
                  <a:pt x="1145704" y="822303"/>
                </a:cubicBezTo>
                <a:cubicBezTo>
                  <a:pt x="1154292" y="821061"/>
                  <a:pt x="1162990" y="820037"/>
                  <a:pt x="1171798" y="819233"/>
                </a:cubicBezTo>
                <a:cubicBezTo>
                  <a:pt x="1171578" y="814958"/>
                  <a:pt x="1169824" y="812107"/>
                  <a:pt x="1166535" y="810682"/>
                </a:cubicBezTo>
                <a:cubicBezTo>
                  <a:pt x="1163246" y="809257"/>
                  <a:pt x="1159738" y="808599"/>
                  <a:pt x="1156010" y="808708"/>
                </a:cubicBezTo>
                <a:close/>
                <a:moveTo>
                  <a:pt x="1268278" y="796429"/>
                </a:moveTo>
                <a:cubicBezTo>
                  <a:pt x="1268899" y="799755"/>
                  <a:pt x="1272042" y="801436"/>
                  <a:pt x="1277707" y="801472"/>
                </a:cubicBezTo>
                <a:cubicBezTo>
                  <a:pt x="1283371" y="801509"/>
                  <a:pt x="1287830" y="800997"/>
                  <a:pt x="1291082" y="799937"/>
                </a:cubicBezTo>
                <a:close/>
                <a:moveTo>
                  <a:pt x="1334937" y="791166"/>
                </a:moveTo>
                <a:lnTo>
                  <a:pt x="1334937" y="803446"/>
                </a:lnTo>
                <a:lnTo>
                  <a:pt x="1347216" y="810463"/>
                </a:lnTo>
                <a:lnTo>
                  <a:pt x="1364758" y="812217"/>
                </a:lnTo>
                <a:cubicBezTo>
                  <a:pt x="1364978" y="809622"/>
                  <a:pt x="1366293" y="807795"/>
                  <a:pt x="1368705" y="806735"/>
                </a:cubicBezTo>
                <a:cubicBezTo>
                  <a:pt x="1371117" y="805675"/>
                  <a:pt x="1373310" y="805163"/>
                  <a:pt x="1375283" y="805200"/>
                </a:cubicBezTo>
                <a:cubicBezTo>
                  <a:pt x="1375064" y="798476"/>
                  <a:pt x="1370240" y="794382"/>
                  <a:pt x="1360811" y="792921"/>
                </a:cubicBezTo>
                <a:cubicBezTo>
                  <a:pt x="1351383" y="791459"/>
                  <a:pt x="1343927" y="790874"/>
                  <a:pt x="1338445" y="791166"/>
                </a:cubicBezTo>
                <a:close/>
                <a:moveTo>
                  <a:pt x="1305116" y="785904"/>
                </a:moveTo>
                <a:cubicBezTo>
                  <a:pt x="1301608" y="785904"/>
                  <a:pt x="1299853" y="787658"/>
                  <a:pt x="1299853" y="791166"/>
                </a:cubicBezTo>
                <a:lnTo>
                  <a:pt x="1305116" y="805200"/>
                </a:lnTo>
                <a:cubicBezTo>
                  <a:pt x="1305043" y="806187"/>
                  <a:pt x="1305189" y="807283"/>
                  <a:pt x="1305554" y="808489"/>
                </a:cubicBezTo>
                <a:cubicBezTo>
                  <a:pt x="1305920" y="809695"/>
                  <a:pt x="1306943" y="810353"/>
                  <a:pt x="1308624" y="810463"/>
                </a:cubicBezTo>
                <a:cubicBezTo>
                  <a:pt x="1309574" y="810280"/>
                  <a:pt x="1310744" y="809330"/>
                  <a:pt x="1312133" y="807612"/>
                </a:cubicBezTo>
                <a:cubicBezTo>
                  <a:pt x="1313521" y="805894"/>
                  <a:pt x="1314691" y="804506"/>
                  <a:pt x="1315641" y="803446"/>
                </a:cubicBezTo>
                <a:cubicBezTo>
                  <a:pt x="1316701" y="803519"/>
                  <a:pt x="1318090" y="803373"/>
                  <a:pt x="1319807" y="803007"/>
                </a:cubicBezTo>
                <a:cubicBezTo>
                  <a:pt x="1321525" y="802642"/>
                  <a:pt x="1322475" y="801619"/>
                  <a:pt x="1322658" y="799937"/>
                </a:cubicBezTo>
                <a:cubicBezTo>
                  <a:pt x="1322256" y="797050"/>
                  <a:pt x="1319990" y="794054"/>
                  <a:pt x="1315860" y="790947"/>
                </a:cubicBezTo>
                <a:cubicBezTo>
                  <a:pt x="1311731" y="787841"/>
                  <a:pt x="1308149" y="786160"/>
                  <a:pt x="1305116" y="785904"/>
                </a:cubicBezTo>
                <a:close/>
                <a:moveTo>
                  <a:pt x="1270032" y="745558"/>
                </a:moveTo>
                <a:lnTo>
                  <a:pt x="1270032" y="747312"/>
                </a:lnTo>
                <a:cubicBezTo>
                  <a:pt x="1269923" y="749285"/>
                  <a:pt x="1270142" y="751478"/>
                  <a:pt x="1270690" y="753890"/>
                </a:cubicBezTo>
                <a:cubicBezTo>
                  <a:pt x="1271238" y="756302"/>
                  <a:pt x="1272773" y="757618"/>
                  <a:pt x="1275295" y="757837"/>
                </a:cubicBezTo>
                <a:cubicBezTo>
                  <a:pt x="1276208" y="757654"/>
                  <a:pt x="1277012" y="756704"/>
                  <a:pt x="1277707" y="754986"/>
                </a:cubicBezTo>
                <a:cubicBezTo>
                  <a:pt x="1278401" y="753269"/>
                  <a:pt x="1278767" y="751880"/>
                  <a:pt x="1278803" y="750820"/>
                </a:cubicBezTo>
                <a:cubicBezTo>
                  <a:pt x="1279169" y="750930"/>
                  <a:pt x="1280630" y="751149"/>
                  <a:pt x="1283189" y="751478"/>
                </a:cubicBezTo>
                <a:cubicBezTo>
                  <a:pt x="1285747" y="751807"/>
                  <a:pt x="1287209" y="751588"/>
                  <a:pt x="1287574" y="750820"/>
                </a:cubicBezTo>
                <a:close/>
                <a:moveTo>
                  <a:pt x="1550702" y="584172"/>
                </a:moveTo>
                <a:cubicBezTo>
                  <a:pt x="1548509" y="586146"/>
                  <a:pt x="1545440" y="588777"/>
                  <a:pt x="1541493" y="592066"/>
                </a:cubicBezTo>
                <a:cubicBezTo>
                  <a:pt x="1537546" y="595355"/>
                  <a:pt x="1535353" y="597987"/>
                  <a:pt x="1534914" y="599960"/>
                </a:cubicBezTo>
                <a:cubicBezTo>
                  <a:pt x="1535207" y="601422"/>
                  <a:pt x="1536376" y="602007"/>
                  <a:pt x="1538423" y="601714"/>
                </a:cubicBezTo>
                <a:cubicBezTo>
                  <a:pt x="1542224" y="605223"/>
                  <a:pt x="1546901" y="606977"/>
                  <a:pt x="1552456" y="606977"/>
                </a:cubicBezTo>
                <a:cubicBezTo>
                  <a:pt x="1554503" y="606684"/>
                  <a:pt x="1555672" y="605515"/>
                  <a:pt x="1555965" y="603468"/>
                </a:cubicBezTo>
                <a:lnTo>
                  <a:pt x="1555965" y="599960"/>
                </a:lnTo>
                <a:lnTo>
                  <a:pt x="1569998" y="585927"/>
                </a:lnTo>
                <a:close/>
                <a:moveTo>
                  <a:pt x="1661216" y="557859"/>
                </a:moveTo>
                <a:lnTo>
                  <a:pt x="1675249" y="564876"/>
                </a:lnTo>
                <a:cubicBezTo>
                  <a:pt x="1673020" y="571381"/>
                  <a:pt x="1668708" y="578544"/>
                  <a:pt x="1662312" y="586365"/>
                </a:cubicBezTo>
                <a:cubicBezTo>
                  <a:pt x="1655917" y="594186"/>
                  <a:pt x="1650289" y="600472"/>
                  <a:pt x="1645428" y="605223"/>
                </a:cubicBezTo>
                <a:lnTo>
                  <a:pt x="1631395" y="603468"/>
                </a:lnTo>
                <a:cubicBezTo>
                  <a:pt x="1632418" y="598754"/>
                  <a:pt x="1633880" y="595903"/>
                  <a:pt x="1635780" y="594917"/>
                </a:cubicBezTo>
                <a:cubicBezTo>
                  <a:pt x="1637681" y="593930"/>
                  <a:pt x="1639143" y="591518"/>
                  <a:pt x="1640166" y="587681"/>
                </a:cubicBezTo>
                <a:cubicBezTo>
                  <a:pt x="1646415" y="587206"/>
                  <a:pt x="1651458" y="583770"/>
                  <a:pt x="1655296" y="577375"/>
                </a:cubicBezTo>
                <a:cubicBezTo>
                  <a:pt x="1659133" y="570979"/>
                  <a:pt x="1661106" y="564474"/>
                  <a:pt x="1661216" y="557859"/>
                </a:cubicBezTo>
                <a:close/>
                <a:moveTo>
                  <a:pt x="1578769" y="557859"/>
                </a:moveTo>
                <a:cubicBezTo>
                  <a:pt x="1579062" y="561075"/>
                  <a:pt x="1580231" y="563414"/>
                  <a:pt x="1582278" y="564876"/>
                </a:cubicBezTo>
                <a:cubicBezTo>
                  <a:pt x="1583959" y="564767"/>
                  <a:pt x="1584982" y="564109"/>
                  <a:pt x="1585347" y="562903"/>
                </a:cubicBezTo>
                <a:cubicBezTo>
                  <a:pt x="1585713" y="561697"/>
                  <a:pt x="1585859" y="560600"/>
                  <a:pt x="1585786" y="559614"/>
                </a:cubicBezTo>
                <a:close/>
                <a:moveTo>
                  <a:pt x="1727875" y="454362"/>
                </a:moveTo>
                <a:lnTo>
                  <a:pt x="1727875" y="457871"/>
                </a:lnTo>
                <a:cubicBezTo>
                  <a:pt x="1727839" y="459771"/>
                  <a:pt x="1728350" y="461672"/>
                  <a:pt x="1729410" y="463572"/>
                </a:cubicBezTo>
                <a:cubicBezTo>
                  <a:pt x="1730470" y="465472"/>
                  <a:pt x="1732297" y="466496"/>
                  <a:pt x="1734892" y="466642"/>
                </a:cubicBezTo>
                <a:close/>
                <a:moveTo>
                  <a:pt x="1699808" y="438575"/>
                </a:moveTo>
                <a:cubicBezTo>
                  <a:pt x="1699516" y="442887"/>
                  <a:pt x="1698346" y="446980"/>
                  <a:pt x="1696300" y="450854"/>
                </a:cubicBezTo>
                <a:cubicBezTo>
                  <a:pt x="1694253" y="454728"/>
                  <a:pt x="1693084" y="458821"/>
                  <a:pt x="1692791" y="463133"/>
                </a:cubicBezTo>
                <a:lnTo>
                  <a:pt x="1692791" y="480675"/>
                </a:lnTo>
                <a:lnTo>
                  <a:pt x="1708579" y="473659"/>
                </a:lnTo>
                <a:lnTo>
                  <a:pt x="1708579" y="463133"/>
                </a:lnTo>
                <a:lnTo>
                  <a:pt x="1713842" y="456117"/>
                </a:lnTo>
                <a:cubicBezTo>
                  <a:pt x="1713696" y="452535"/>
                  <a:pt x="1712234" y="449173"/>
                  <a:pt x="1709456" y="446030"/>
                </a:cubicBezTo>
                <a:cubicBezTo>
                  <a:pt x="1706679" y="442887"/>
                  <a:pt x="1703463" y="440402"/>
                  <a:pt x="1699808" y="438575"/>
                </a:cubicBezTo>
                <a:close/>
                <a:moveTo>
                  <a:pt x="1745417" y="424541"/>
                </a:moveTo>
                <a:cubicBezTo>
                  <a:pt x="1743444" y="424761"/>
                  <a:pt x="1741251" y="426076"/>
                  <a:pt x="1738839" y="428488"/>
                </a:cubicBezTo>
                <a:cubicBezTo>
                  <a:pt x="1736427" y="430900"/>
                  <a:pt x="1735111" y="433093"/>
                  <a:pt x="1734892" y="435066"/>
                </a:cubicBezTo>
                <a:cubicBezTo>
                  <a:pt x="1735075" y="436747"/>
                  <a:pt x="1736025" y="437771"/>
                  <a:pt x="1737742" y="438136"/>
                </a:cubicBezTo>
                <a:cubicBezTo>
                  <a:pt x="1739460" y="438502"/>
                  <a:pt x="1740849" y="438648"/>
                  <a:pt x="1741909" y="438575"/>
                </a:cubicBezTo>
                <a:cubicBezTo>
                  <a:pt x="1743736" y="438611"/>
                  <a:pt x="1745344" y="438100"/>
                  <a:pt x="1746732" y="437040"/>
                </a:cubicBezTo>
                <a:cubicBezTo>
                  <a:pt x="1748121" y="435980"/>
                  <a:pt x="1748852" y="434153"/>
                  <a:pt x="1748925" y="431558"/>
                </a:cubicBezTo>
                <a:cubicBezTo>
                  <a:pt x="1748998" y="430498"/>
                  <a:pt x="1748852" y="429109"/>
                  <a:pt x="1748487" y="427392"/>
                </a:cubicBezTo>
                <a:cubicBezTo>
                  <a:pt x="1748121" y="425674"/>
                  <a:pt x="1747098" y="424724"/>
                  <a:pt x="1745417" y="424541"/>
                </a:cubicBezTo>
                <a:close/>
                <a:moveTo>
                  <a:pt x="1750679" y="410508"/>
                </a:moveTo>
                <a:cubicBezTo>
                  <a:pt x="1750716" y="411568"/>
                  <a:pt x="1751081" y="412956"/>
                  <a:pt x="1751776" y="414674"/>
                </a:cubicBezTo>
                <a:cubicBezTo>
                  <a:pt x="1752470" y="416392"/>
                  <a:pt x="1753274" y="417342"/>
                  <a:pt x="1754188" y="417525"/>
                </a:cubicBezTo>
                <a:cubicBezTo>
                  <a:pt x="1755028" y="417451"/>
                  <a:pt x="1755540" y="417159"/>
                  <a:pt x="1755723" y="416647"/>
                </a:cubicBezTo>
                <a:cubicBezTo>
                  <a:pt x="1755905" y="416136"/>
                  <a:pt x="1755978" y="415843"/>
                  <a:pt x="1755942" y="415770"/>
                </a:cubicBezTo>
                <a:cubicBezTo>
                  <a:pt x="1755942" y="412262"/>
                  <a:pt x="1754188" y="410508"/>
                  <a:pt x="1750679" y="410508"/>
                </a:cubicBezTo>
                <a:close/>
                <a:moveTo>
                  <a:pt x="1736646" y="394720"/>
                </a:moveTo>
                <a:cubicBezTo>
                  <a:pt x="1729337" y="395012"/>
                  <a:pt x="1722905" y="395743"/>
                  <a:pt x="1717350" y="396913"/>
                </a:cubicBezTo>
                <a:cubicBezTo>
                  <a:pt x="1711795" y="398082"/>
                  <a:pt x="1708872" y="403199"/>
                  <a:pt x="1708579" y="412262"/>
                </a:cubicBezTo>
                <a:cubicBezTo>
                  <a:pt x="1708469" y="414235"/>
                  <a:pt x="1708689" y="416428"/>
                  <a:pt x="1709237" y="418840"/>
                </a:cubicBezTo>
                <a:cubicBezTo>
                  <a:pt x="1709785" y="421252"/>
                  <a:pt x="1711320" y="422568"/>
                  <a:pt x="1713842" y="422787"/>
                </a:cubicBezTo>
                <a:cubicBezTo>
                  <a:pt x="1719177" y="421946"/>
                  <a:pt x="1723855" y="417927"/>
                  <a:pt x="1727875" y="410727"/>
                </a:cubicBezTo>
                <a:cubicBezTo>
                  <a:pt x="1731895" y="403528"/>
                  <a:pt x="1734819" y="398192"/>
                  <a:pt x="1736646" y="394720"/>
                </a:cubicBezTo>
                <a:close/>
                <a:moveTo>
                  <a:pt x="1741909" y="373670"/>
                </a:moveTo>
                <a:cubicBezTo>
                  <a:pt x="1742055" y="376191"/>
                  <a:pt x="1743078" y="377726"/>
                  <a:pt x="1744978" y="378275"/>
                </a:cubicBezTo>
                <a:cubicBezTo>
                  <a:pt x="1746879" y="378823"/>
                  <a:pt x="1748779" y="379042"/>
                  <a:pt x="1750679" y="378932"/>
                </a:cubicBezTo>
                <a:lnTo>
                  <a:pt x="1755942" y="378932"/>
                </a:lnTo>
                <a:cubicBezTo>
                  <a:pt x="1755723" y="376411"/>
                  <a:pt x="1754407" y="374876"/>
                  <a:pt x="1751995" y="374328"/>
                </a:cubicBezTo>
                <a:cubicBezTo>
                  <a:pt x="1749583" y="373779"/>
                  <a:pt x="1747390" y="373560"/>
                  <a:pt x="1745417" y="373670"/>
                </a:cubicBezTo>
                <a:close/>
                <a:moveTo>
                  <a:pt x="877094" y="345603"/>
                </a:moveTo>
                <a:lnTo>
                  <a:pt x="864815" y="347357"/>
                </a:lnTo>
                <a:lnTo>
                  <a:pt x="864815" y="354374"/>
                </a:lnTo>
                <a:cubicBezTo>
                  <a:pt x="864778" y="354593"/>
                  <a:pt x="864851" y="355470"/>
                  <a:pt x="865034" y="357005"/>
                </a:cubicBezTo>
                <a:cubicBezTo>
                  <a:pt x="865217" y="358540"/>
                  <a:pt x="865729" y="359417"/>
                  <a:pt x="866569" y="359636"/>
                </a:cubicBezTo>
                <a:cubicBezTo>
                  <a:pt x="870078" y="359344"/>
                  <a:pt x="873586" y="358174"/>
                  <a:pt x="877094" y="356128"/>
                </a:cubicBezTo>
                <a:cubicBezTo>
                  <a:pt x="880603" y="354081"/>
                  <a:pt x="884111" y="352912"/>
                  <a:pt x="887619" y="352620"/>
                </a:cubicBezTo>
                <a:cubicBezTo>
                  <a:pt x="887510" y="350025"/>
                  <a:pt x="886413" y="348198"/>
                  <a:pt x="884330" y="347138"/>
                </a:cubicBezTo>
                <a:cubicBezTo>
                  <a:pt x="882247" y="346078"/>
                  <a:pt x="879835" y="345566"/>
                  <a:pt x="877094" y="345603"/>
                </a:cubicBezTo>
                <a:close/>
                <a:moveTo>
                  <a:pt x="1373529" y="317536"/>
                </a:moveTo>
                <a:lnTo>
                  <a:pt x="1373529" y="319290"/>
                </a:lnTo>
                <a:cubicBezTo>
                  <a:pt x="1373968" y="321702"/>
                  <a:pt x="1376161" y="322579"/>
                  <a:pt x="1380107" y="321921"/>
                </a:cubicBezTo>
                <a:cubicBezTo>
                  <a:pt x="1384054" y="321263"/>
                  <a:pt x="1387124" y="320386"/>
                  <a:pt x="1389317" y="319290"/>
                </a:cubicBezTo>
                <a:close/>
                <a:moveTo>
                  <a:pt x="1187585" y="317536"/>
                </a:moveTo>
                <a:lnTo>
                  <a:pt x="1170044" y="319290"/>
                </a:lnTo>
                <a:cubicBezTo>
                  <a:pt x="1170044" y="321994"/>
                  <a:pt x="1169605" y="324918"/>
                  <a:pt x="1168728" y="328061"/>
                </a:cubicBezTo>
                <a:cubicBezTo>
                  <a:pt x="1167851" y="331204"/>
                  <a:pt x="1166535" y="334127"/>
                  <a:pt x="1164781" y="336832"/>
                </a:cubicBezTo>
                <a:cubicBezTo>
                  <a:pt x="1165402" y="337672"/>
                  <a:pt x="1168107" y="338184"/>
                  <a:pt x="1172894" y="338367"/>
                </a:cubicBezTo>
                <a:cubicBezTo>
                  <a:pt x="1177682" y="338550"/>
                  <a:pt x="1180825" y="338623"/>
                  <a:pt x="1182323" y="338586"/>
                </a:cubicBezTo>
                <a:close/>
                <a:moveTo>
                  <a:pt x="873586" y="317536"/>
                </a:moveTo>
                <a:cubicBezTo>
                  <a:pt x="868031" y="317243"/>
                  <a:pt x="865107" y="319582"/>
                  <a:pt x="864815" y="324553"/>
                </a:cubicBezTo>
                <a:cubicBezTo>
                  <a:pt x="861051" y="324918"/>
                  <a:pt x="858931" y="326380"/>
                  <a:pt x="858456" y="328938"/>
                </a:cubicBezTo>
                <a:cubicBezTo>
                  <a:pt x="857981" y="331496"/>
                  <a:pt x="855423" y="332958"/>
                  <a:pt x="850781" y="333323"/>
                </a:cubicBezTo>
                <a:cubicBezTo>
                  <a:pt x="845482" y="335187"/>
                  <a:pt x="838539" y="338476"/>
                  <a:pt x="829950" y="343191"/>
                </a:cubicBezTo>
                <a:cubicBezTo>
                  <a:pt x="821362" y="347905"/>
                  <a:pt x="816611" y="353387"/>
                  <a:pt x="815698" y="359636"/>
                </a:cubicBezTo>
                <a:lnTo>
                  <a:pt x="815698" y="361391"/>
                </a:lnTo>
                <a:lnTo>
                  <a:pt x="836748" y="354374"/>
                </a:lnTo>
                <a:cubicBezTo>
                  <a:pt x="837917" y="349915"/>
                  <a:pt x="842595" y="346992"/>
                  <a:pt x="850781" y="345603"/>
                </a:cubicBezTo>
                <a:cubicBezTo>
                  <a:pt x="858968" y="344214"/>
                  <a:pt x="863645" y="339536"/>
                  <a:pt x="864815" y="331569"/>
                </a:cubicBezTo>
                <a:lnTo>
                  <a:pt x="885865" y="317536"/>
                </a:lnTo>
                <a:close/>
                <a:moveTo>
                  <a:pt x="1231440" y="314027"/>
                </a:moveTo>
                <a:cubicBezTo>
                  <a:pt x="1231806" y="317280"/>
                  <a:pt x="1233706" y="318669"/>
                  <a:pt x="1237141" y="318194"/>
                </a:cubicBezTo>
                <a:cubicBezTo>
                  <a:pt x="1240576" y="317719"/>
                  <a:pt x="1243354" y="316915"/>
                  <a:pt x="1245474" y="315782"/>
                </a:cubicBezTo>
                <a:close/>
                <a:moveTo>
                  <a:pt x="920949" y="308765"/>
                </a:moveTo>
                <a:lnTo>
                  <a:pt x="915686" y="312273"/>
                </a:lnTo>
                <a:cubicBezTo>
                  <a:pt x="914407" y="312200"/>
                  <a:pt x="912141" y="312346"/>
                  <a:pt x="908889" y="312712"/>
                </a:cubicBezTo>
                <a:cubicBezTo>
                  <a:pt x="905636" y="313077"/>
                  <a:pt x="903809" y="314101"/>
                  <a:pt x="903407" y="315782"/>
                </a:cubicBezTo>
                <a:cubicBezTo>
                  <a:pt x="903809" y="317463"/>
                  <a:pt x="905636" y="318486"/>
                  <a:pt x="908889" y="318851"/>
                </a:cubicBezTo>
                <a:cubicBezTo>
                  <a:pt x="912141" y="319217"/>
                  <a:pt x="914407" y="319363"/>
                  <a:pt x="915686" y="319290"/>
                </a:cubicBezTo>
                <a:close/>
                <a:moveTo>
                  <a:pt x="1378792" y="303502"/>
                </a:moveTo>
                <a:cubicBezTo>
                  <a:pt x="1378792" y="305330"/>
                  <a:pt x="1379230" y="306938"/>
                  <a:pt x="1380107" y="308326"/>
                </a:cubicBezTo>
                <a:cubicBezTo>
                  <a:pt x="1380985" y="309715"/>
                  <a:pt x="1382300" y="310446"/>
                  <a:pt x="1384054" y="310519"/>
                </a:cubicBezTo>
                <a:cubicBezTo>
                  <a:pt x="1384968" y="310409"/>
                  <a:pt x="1385772" y="309752"/>
                  <a:pt x="1386466" y="308546"/>
                </a:cubicBezTo>
                <a:cubicBezTo>
                  <a:pt x="1387161" y="307340"/>
                  <a:pt x="1387526" y="306243"/>
                  <a:pt x="1387563" y="305257"/>
                </a:cubicBezTo>
                <a:close/>
                <a:moveTo>
                  <a:pt x="1343708" y="292977"/>
                </a:moveTo>
                <a:cubicBezTo>
                  <a:pt x="1344695" y="295097"/>
                  <a:pt x="1346230" y="297874"/>
                  <a:pt x="1348313" y="301310"/>
                </a:cubicBezTo>
                <a:cubicBezTo>
                  <a:pt x="1350396" y="304745"/>
                  <a:pt x="1352369" y="306645"/>
                  <a:pt x="1354233" y="307011"/>
                </a:cubicBezTo>
                <a:cubicBezTo>
                  <a:pt x="1355074" y="306901"/>
                  <a:pt x="1355585" y="306243"/>
                  <a:pt x="1355768" y="305037"/>
                </a:cubicBezTo>
                <a:cubicBezTo>
                  <a:pt x="1355951" y="303831"/>
                  <a:pt x="1356024" y="302735"/>
                  <a:pt x="1355987" y="301748"/>
                </a:cubicBezTo>
                <a:cubicBezTo>
                  <a:pt x="1356426" y="301858"/>
                  <a:pt x="1358180" y="302077"/>
                  <a:pt x="1361250" y="302406"/>
                </a:cubicBezTo>
                <a:cubicBezTo>
                  <a:pt x="1364320" y="302735"/>
                  <a:pt x="1366074" y="302516"/>
                  <a:pt x="1366513" y="301748"/>
                </a:cubicBezTo>
                <a:cubicBezTo>
                  <a:pt x="1365782" y="300615"/>
                  <a:pt x="1362419" y="298934"/>
                  <a:pt x="1356426" y="296705"/>
                </a:cubicBezTo>
                <a:cubicBezTo>
                  <a:pt x="1350432" y="294476"/>
                  <a:pt x="1346193" y="293233"/>
                  <a:pt x="1343708" y="292977"/>
                </a:cubicBezTo>
                <a:close/>
                <a:moveTo>
                  <a:pt x="1287574" y="292977"/>
                </a:moveTo>
                <a:cubicBezTo>
                  <a:pt x="1287903" y="298167"/>
                  <a:pt x="1290315" y="301821"/>
                  <a:pt x="1294810" y="303941"/>
                </a:cubicBezTo>
                <a:cubicBezTo>
                  <a:pt x="1299305" y="306060"/>
                  <a:pt x="1303910" y="307084"/>
                  <a:pt x="1308624" y="307011"/>
                </a:cubicBezTo>
                <a:cubicBezTo>
                  <a:pt x="1311219" y="306865"/>
                  <a:pt x="1313046" y="305841"/>
                  <a:pt x="1314106" y="303941"/>
                </a:cubicBezTo>
                <a:cubicBezTo>
                  <a:pt x="1315166" y="302040"/>
                  <a:pt x="1315678" y="300140"/>
                  <a:pt x="1315641" y="298240"/>
                </a:cubicBezTo>
                <a:lnTo>
                  <a:pt x="1313887" y="292977"/>
                </a:lnTo>
                <a:close/>
                <a:moveTo>
                  <a:pt x="956033" y="285960"/>
                </a:moveTo>
                <a:cubicBezTo>
                  <a:pt x="955448" y="291625"/>
                  <a:pt x="953109" y="293452"/>
                  <a:pt x="949016" y="291442"/>
                </a:cubicBezTo>
                <a:cubicBezTo>
                  <a:pt x="944923" y="289432"/>
                  <a:pt x="942584" y="291698"/>
                  <a:pt x="941999" y="298240"/>
                </a:cubicBezTo>
                <a:lnTo>
                  <a:pt x="938491" y="307011"/>
                </a:lnTo>
                <a:lnTo>
                  <a:pt x="943753" y="298240"/>
                </a:lnTo>
                <a:lnTo>
                  <a:pt x="971820" y="299994"/>
                </a:lnTo>
                <a:close/>
                <a:moveTo>
                  <a:pt x="1068301" y="273681"/>
                </a:moveTo>
                <a:cubicBezTo>
                  <a:pt x="1067497" y="273754"/>
                  <a:pt x="1066912" y="274047"/>
                  <a:pt x="1066546" y="274558"/>
                </a:cubicBezTo>
                <a:cubicBezTo>
                  <a:pt x="1066181" y="275070"/>
                  <a:pt x="1065596" y="275362"/>
                  <a:pt x="1064792" y="275435"/>
                </a:cubicBezTo>
                <a:lnTo>
                  <a:pt x="1064792" y="277189"/>
                </a:lnTo>
                <a:cubicBezTo>
                  <a:pt x="1064719" y="278103"/>
                  <a:pt x="1064865" y="278907"/>
                  <a:pt x="1065231" y="279602"/>
                </a:cubicBezTo>
                <a:cubicBezTo>
                  <a:pt x="1065596" y="280296"/>
                  <a:pt x="1066620" y="280661"/>
                  <a:pt x="1068301" y="280698"/>
                </a:cubicBezTo>
                <a:cubicBezTo>
                  <a:pt x="1070347" y="280405"/>
                  <a:pt x="1071517" y="279236"/>
                  <a:pt x="1071809" y="277189"/>
                </a:cubicBezTo>
                <a:cubicBezTo>
                  <a:pt x="1071517" y="275143"/>
                  <a:pt x="1070347" y="273974"/>
                  <a:pt x="1068301" y="273681"/>
                </a:cubicBezTo>
                <a:close/>
                <a:moveTo>
                  <a:pt x="1377038" y="28"/>
                </a:moveTo>
                <a:lnTo>
                  <a:pt x="1380546" y="5290"/>
                </a:lnTo>
                <a:cubicBezTo>
                  <a:pt x="1395055" y="5035"/>
                  <a:pt x="1416032" y="5108"/>
                  <a:pt x="1443478" y="5510"/>
                </a:cubicBezTo>
                <a:cubicBezTo>
                  <a:pt x="1470923" y="5912"/>
                  <a:pt x="1491462" y="8177"/>
                  <a:pt x="1505093" y="12307"/>
                </a:cubicBezTo>
                <a:cubicBezTo>
                  <a:pt x="1506774" y="16802"/>
                  <a:pt x="1511745" y="20530"/>
                  <a:pt x="1520004" y="23490"/>
                </a:cubicBezTo>
                <a:cubicBezTo>
                  <a:pt x="1528263" y="26450"/>
                  <a:pt x="1534988" y="27985"/>
                  <a:pt x="1540177" y="28095"/>
                </a:cubicBezTo>
                <a:cubicBezTo>
                  <a:pt x="1550593" y="28131"/>
                  <a:pt x="1560460" y="28935"/>
                  <a:pt x="1569779" y="30507"/>
                </a:cubicBezTo>
                <a:cubicBezTo>
                  <a:pt x="1579098" y="32078"/>
                  <a:pt x="1588527" y="34198"/>
                  <a:pt x="1598065" y="36866"/>
                </a:cubicBezTo>
                <a:cubicBezTo>
                  <a:pt x="1598248" y="40374"/>
                  <a:pt x="1599637" y="43005"/>
                  <a:pt x="1602231" y="44760"/>
                </a:cubicBezTo>
                <a:cubicBezTo>
                  <a:pt x="1604826" y="46514"/>
                  <a:pt x="1607530" y="47391"/>
                  <a:pt x="1610345" y="47391"/>
                </a:cubicBezTo>
                <a:cubicBezTo>
                  <a:pt x="1614840" y="46989"/>
                  <a:pt x="1618567" y="46916"/>
                  <a:pt x="1621528" y="47172"/>
                </a:cubicBezTo>
                <a:cubicBezTo>
                  <a:pt x="1624488" y="47427"/>
                  <a:pt x="1626023" y="50424"/>
                  <a:pt x="1626132" y="56162"/>
                </a:cubicBezTo>
                <a:lnTo>
                  <a:pt x="1626132" y="59670"/>
                </a:lnTo>
                <a:cubicBezTo>
                  <a:pt x="1638412" y="63471"/>
                  <a:pt x="1650691" y="64640"/>
                  <a:pt x="1662970" y="63179"/>
                </a:cubicBezTo>
                <a:lnTo>
                  <a:pt x="1669987" y="70195"/>
                </a:lnTo>
                <a:cubicBezTo>
                  <a:pt x="1675981" y="71474"/>
                  <a:pt x="1681535" y="73740"/>
                  <a:pt x="1686652" y="76993"/>
                </a:cubicBezTo>
                <a:cubicBezTo>
                  <a:pt x="1691768" y="80245"/>
                  <a:pt x="1697323" y="82073"/>
                  <a:pt x="1703316" y="82475"/>
                </a:cubicBezTo>
                <a:cubicBezTo>
                  <a:pt x="1707738" y="82402"/>
                  <a:pt x="1711174" y="83425"/>
                  <a:pt x="1713622" y="85544"/>
                </a:cubicBezTo>
                <a:cubicBezTo>
                  <a:pt x="1716071" y="87664"/>
                  <a:pt x="1717313" y="91319"/>
                  <a:pt x="1717350" y="96508"/>
                </a:cubicBezTo>
                <a:lnTo>
                  <a:pt x="1717350" y="98262"/>
                </a:lnTo>
                <a:lnTo>
                  <a:pt x="1729629" y="108787"/>
                </a:lnTo>
                <a:cubicBezTo>
                  <a:pt x="1729081" y="114452"/>
                  <a:pt x="1729739" y="118034"/>
                  <a:pt x="1731603" y="119532"/>
                </a:cubicBezTo>
                <a:cubicBezTo>
                  <a:pt x="1733467" y="121030"/>
                  <a:pt x="1734563" y="123296"/>
                  <a:pt x="1734892" y="126329"/>
                </a:cubicBezTo>
                <a:cubicBezTo>
                  <a:pt x="1734709" y="129107"/>
                  <a:pt x="1733759" y="132323"/>
                  <a:pt x="1732041" y="135977"/>
                </a:cubicBezTo>
                <a:cubicBezTo>
                  <a:pt x="1730324" y="139632"/>
                  <a:pt x="1728935" y="142848"/>
                  <a:pt x="1727875" y="145625"/>
                </a:cubicBezTo>
                <a:cubicBezTo>
                  <a:pt x="1730506" y="151400"/>
                  <a:pt x="1741470" y="163533"/>
                  <a:pt x="1760766" y="182025"/>
                </a:cubicBezTo>
                <a:cubicBezTo>
                  <a:pt x="1780062" y="200517"/>
                  <a:pt x="1791903" y="211773"/>
                  <a:pt x="1796288" y="215793"/>
                </a:cubicBezTo>
                <a:lnTo>
                  <a:pt x="1796288" y="252631"/>
                </a:lnTo>
                <a:cubicBezTo>
                  <a:pt x="1798616" y="256464"/>
                  <a:pt x="1800587" y="265755"/>
                  <a:pt x="1802200" y="280503"/>
                </a:cubicBezTo>
                <a:cubicBezTo>
                  <a:pt x="1803814" y="295251"/>
                  <a:pt x="1805135" y="309999"/>
                  <a:pt x="1806164" y="324747"/>
                </a:cubicBezTo>
                <a:cubicBezTo>
                  <a:pt x="1807192" y="339496"/>
                  <a:pt x="1807994" y="348786"/>
                  <a:pt x="1808568" y="352620"/>
                </a:cubicBezTo>
                <a:cubicBezTo>
                  <a:pt x="1804365" y="353168"/>
                  <a:pt x="1801807" y="356018"/>
                  <a:pt x="1800893" y="361171"/>
                </a:cubicBezTo>
                <a:cubicBezTo>
                  <a:pt x="1799980" y="366324"/>
                  <a:pt x="1799614" y="370490"/>
                  <a:pt x="1799797" y="373670"/>
                </a:cubicBezTo>
                <a:cubicBezTo>
                  <a:pt x="1800016" y="376849"/>
                  <a:pt x="1800016" y="381015"/>
                  <a:pt x="1799797" y="386168"/>
                </a:cubicBezTo>
                <a:cubicBezTo>
                  <a:pt x="1799577" y="391321"/>
                  <a:pt x="1797823" y="394172"/>
                  <a:pt x="1794534" y="394720"/>
                </a:cubicBezTo>
                <a:cubicBezTo>
                  <a:pt x="1791866" y="394574"/>
                  <a:pt x="1789747" y="394866"/>
                  <a:pt x="1788175" y="395597"/>
                </a:cubicBezTo>
                <a:cubicBezTo>
                  <a:pt x="1786604" y="396328"/>
                  <a:pt x="1785800" y="398375"/>
                  <a:pt x="1785763" y="401737"/>
                </a:cubicBezTo>
                <a:lnTo>
                  <a:pt x="1799797" y="415770"/>
                </a:lnTo>
                <a:cubicBezTo>
                  <a:pt x="1799870" y="418511"/>
                  <a:pt x="1799285" y="420923"/>
                  <a:pt x="1798042" y="423006"/>
                </a:cubicBezTo>
                <a:cubicBezTo>
                  <a:pt x="1796800" y="425089"/>
                  <a:pt x="1794461" y="426186"/>
                  <a:pt x="1791026" y="426295"/>
                </a:cubicBezTo>
                <a:lnTo>
                  <a:pt x="1785763" y="426295"/>
                </a:lnTo>
                <a:cubicBezTo>
                  <a:pt x="1784740" y="430498"/>
                  <a:pt x="1783278" y="433934"/>
                  <a:pt x="1781378" y="436601"/>
                </a:cubicBezTo>
                <a:cubicBezTo>
                  <a:pt x="1779477" y="439269"/>
                  <a:pt x="1778016" y="442266"/>
                  <a:pt x="1776992" y="445591"/>
                </a:cubicBezTo>
                <a:lnTo>
                  <a:pt x="1761204" y="461379"/>
                </a:lnTo>
                <a:cubicBezTo>
                  <a:pt x="1753895" y="461708"/>
                  <a:pt x="1748340" y="465874"/>
                  <a:pt x="1744540" y="473878"/>
                </a:cubicBezTo>
                <a:cubicBezTo>
                  <a:pt x="1740739" y="481881"/>
                  <a:pt x="1735184" y="486486"/>
                  <a:pt x="1727875" y="487692"/>
                </a:cubicBezTo>
                <a:lnTo>
                  <a:pt x="1719104" y="505234"/>
                </a:lnTo>
                <a:cubicBezTo>
                  <a:pt x="1713220" y="508633"/>
                  <a:pt x="1707885" y="513676"/>
                  <a:pt x="1703097" y="520364"/>
                </a:cubicBezTo>
                <a:cubicBezTo>
                  <a:pt x="1698310" y="527052"/>
                  <a:pt x="1692536" y="530779"/>
                  <a:pt x="1685775" y="531547"/>
                </a:cubicBezTo>
                <a:cubicBezTo>
                  <a:pt x="1683874" y="531437"/>
                  <a:pt x="1681974" y="531656"/>
                  <a:pt x="1680074" y="532204"/>
                </a:cubicBezTo>
                <a:cubicBezTo>
                  <a:pt x="1678173" y="532753"/>
                  <a:pt x="1677150" y="534288"/>
                  <a:pt x="1677004" y="536809"/>
                </a:cubicBezTo>
                <a:cubicBezTo>
                  <a:pt x="1677260" y="539477"/>
                  <a:pt x="1677186" y="541597"/>
                  <a:pt x="1676784" y="543168"/>
                </a:cubicBezTo>
                <a:cubicBezTo>
                  <a:pt x="1676382" y="544740"/>
                  <a:pt x="1674117" y="545544"/>
                  <a:pt x="1669987" y="545580"/>
                </a:cubicBezTo>
                <a:lnTo>
                  <a:pt x="1668233" y="545580"/>
                </a:lnTo>
                <a:lnTo>
                  <a:pt x="1631395" y="556105"/>
                </a:lnTo>
                <a:lnTo>
                  <a:pt x="1619115" y="594697"/>
                </a:lnTo>
                <a:cubicBezTo>
                  <a:pt x="1613816" y="594186"/>
                  <a:pt x="1609504" y="593893"/>
                  <a:pt x="1606178" y="593820"/>
                </a:cubicBezTo>
                <a:cubicBezTo>
                  <a:pt x="1602853" y="593747"/>
                  <a:pt x="1600733" y="596963"/>
                  <a:pt x="1599819" y="603468"/>
                </a:cubicBezTo>
                <a:lnTo>
                  <a:pt x="1591048" y="606977"/>
                </a:lnTo>
                <a:cubicBezTo>
                  <a:pt x="1591012" y="609023"/>
                  <a:pt x="1591524" y="611508"/>
                  <a:pt x="1592583" y="614432"/>
                </a:cubicBezTo>
                <a:cubicBezTo>
                  <a:pt x="1593643" y="617356"/>
                  <a:pt x="1595470" y="618964"/>
                  <a:pt x="1598065" y="619256"/>
                </a:cubicBezTo>
                <a:cubicBezTo>
                  <a:pt x="1600879" y="618927"/>
                  <a:pt x="1604022" y="617392"/>
                  <a:pt x="1607494" y="614651"/>
                </a:cubicBezTo>
                <a:cubicBezTo>
                  <a:pt x="1610966" y="611910"/>
                  <a:pt x="1613670" y="609937"/>
                  <a:pt x="1615607" y="608731"/>
                </a:cubicBezTo>
                <a:lnTo>
                  <a:pt x="1633149" y="615748"/>
                </a:lnTo>
                <a:lnTo>
                  <a:pt x="1626132" y="628027"/>
                </a:lnTo>
                <a:cubicBezTo>
                  <a:pt x="1624086" y="627917"/>
                  <a:pt x="1621601" y="628137"/>
                  <a:pt x="1618677" y="628685"/>
                </a:cubicBezTo>
                <a:cubicBezTo>
                  <a:pt x="1615753" y="629233"/>
                  <a:pt x="1614145" y="630768"/>
                  <a:pt x="1613853" y="633290"/>
                </a:cubicBezTo>
                <a:cubicBezTo>
                  <a:pt x="1613963" y="635007"/>
                  <a:pt x="1614620" y="636396"/>
                  <a:pt x="1615826" y="637456"/>
                </a:cubicBezTo>
                <a:cubicBezTo>
                  <a:pt x="1617032" y="638516"/>
                  <a:pt x="1618129" y="639466"/>
                  <a:pt x="1619115" y="640306"/>
                </a:cubicBezTo>
                <a:cubicBezTo>
                  <a:pt x="1623501" y="648273"/>
                  <a:pt x="1628325" y="656021"/>
                  <a:pt x="1633588" y="663549"/>
                </a:cubicBezTo>
                <a:cubicBezTo>
                  <a:pt x="1638850" y="671078"/>
                  <a:pt x="1644551" y="677948"/>
                  <a:pt x="1650691" y="684161"/>
                </a:cubicBezTo>
                <a:lnTo>
                  <a:pt x="1654199" y="701703"/>
                </a:lnTo>
                <a:lnTo>
                  <a:pt x="1666479" y="705211"/>
                </a:lnTo>
                <a:lnTo>
                  <a:pt x="1673495" y="710474"/>
                </a:lnTo>
                <a:lnTo>
                  <a:pt x="1671741" y="733278"/>
                </a:lnTo>
                <a:cubicBezTo>
                  <a:pt x="1677771" y="733826"/>
                  <a:pt x="1681937" y="734923"/>
                  <a:pt x="1684240" y="736567"/>
                </a:cubicBezTo>
                <a:cubicBezTo>
                  <a:pt x="1686542" y="738212"/>
                  <a:pt x="1687639" y="742378"/>
                  <a:pt x="1687529" y="749066"/>
                </a:cubicBezTo>
                <a:lnTo>
                  <a:pt x="1698054" y="761345"/>
                </a:lnTo>
                <a:lnTo>
                  <a:pt x="1715596" y="770116"/>
                </a:lnTo>
                <a:lnTo>
                  <a:pt x="1727875" y="784150"/>
                </a:lnTo>
                <a:cubicBezTo>
                  <a:pt x="1725975" y="785100"/>
                  <a:pt x="1724074" y="786708"/>
                  <a:pt x="1722174" y="788974"/>
                </a:cubicBezTo>
                <a:cubicBezTo>
                  <a:pt x="1720274" y="791240"/>
                  <a:pt x="1719250" y="793725"/>
                  <a:pt x="1719104" y="796429"/>
                </a:cubicBezTo>
                <a:cubicBezTo>
                  <a:pt x="1719104" y="798476"/>
                  <a:pt x="1720858" y="799645"/>
                  <a:pt x="1724367" y="799937"/>
                </a:cubicBezTo>
                <a:cubicBezTo>
                  <a:pt x="1725719" y="820111"/>
                  <a:pt x="1728277" y="840284"/>
                  <a:pt x="1732041" y="860457"/>
                </a:cubicBezTo>
                <a:cubicBezTo>
                  <a:pt x="1735805" y="880630"/>
                  <a:pt x="1737925" y="900803"/>
                  <a:pt x="1738400" y="920976"/>
                </a:cubicBezTo>
                <a:cubicBezTo>
                  <a:pt x="1737487" y="942027"/>
                  <a:pt x="1733174" y="962200"/>
                  <a:pt x="1725463" y="981496"/>
                </a:cubicBezTo>
                <a:cubicBezTo>
                  <a:pt x="1717752" y="1000792"/>
                  <a:pt x="1712124" y="1019211"/>
                  <a:pt x="1708579" y="1036753"/>
                </a:cubicBezTo>
                <a:lnTo>
                  <a:pt x="1694546" y="1054295"/>
                </a:lnTo>
                <a:cubicBezTo>
                  <a:pt x="1694253" y="1061165"/>
                  <a:pt x="1693084" y="1067597"/>
                  <a:pt x="1691037" y="1073591"/>
                </a:cubicBezTo>
                <a:cubicBezTo>
                  <a:pt x="1688991" y="1079584"/>
                  <a:pt x="1687821" y="1086016"/>
                  <a:pt x="1687529" y="1092887"/>
                </a:cubicBezTo>
                <a:lnTo>
                  <a:pt x="1671741" y="1096395"/>
                </a:lnTo>
                <a:cubicBezTo>
                  <a:pt x="1669183" y="1098990"/>
                  <a:pt x="1667283" y="1101694"/>
                  <a:pt x="1666040" y="1104508"/>
                </a:cubicBezTo>
                <a:cubicBezTo>
                  <a:pt x="1664797" y="1107322"/>
                  <a:pt x="1663774" y="1110465"/>
                  <a:pt x="1662970" y="1113937"/>
                </a:cubicBezTo>
                <a:cubicBezTo>
                  <a:pt x="1661326" y="1120954"/>
                  <a:pt x="1657598" y="1124901"/>
                  <a:pt x="1651787" y="1125778"/>
                </a:cubicBezTo>
                <a:cubicBezTo>
                  <a:pt x="1645976" y="1126655"/>
                  <a:pt x="1642687" y="1129725"/>
                  <a:pt x="1641920" y="1134987"/>
                </a:cubicBezTo>
                <a:cubicBezTo>
                  <a:pt x="1636146" y="1142808"/>
                  <a:pt x="1630152" y="1150848"/>
                  <a:pt x="1623940" y="1159107"/>
                </a:cubicBezTo>
                <a:cubicBezTo>
                  <a:pt x="1617727" y="1167367"/>
                  <a:pt x="1614365" y="1176284"/>
                  <a:pt x="1613853" y="1185859"/>
                </a:cubicBezTo>
                <a:cubicBezTo>
                  <a:pt x="1610856" y="1184762"/>
                  <a:pt x="1607202" y="1184324"/>
                  <a:pt x="1602889" y="1184543"/>
                </a:cubicBezTo>
                <a:cubicBezTo>
                  <a:pt x="1598577" y="1184762"/>
                  <a:pt x="1595799" y="1186955"/>
                  <a:pt x="1594557" y="1191121"/>
                </a:cubicBezTo>
                <a:cubicBezTo>
                  <a:pt x="1589842" y="1191414"/>
                  <a:pt x="1586992" y="1192583"/>
                  <a:pt x="1586005" y="1194630"/>
                </a:cubicBezTo>
                <a:cubicBezTo>
                  <a:pt x="1585018" y="1196676"/>
                  <a:pt x="1582606" y="1197846"/>
                  <a:pt x="1578769" y="1198138"/>
                </a:cubicBezTo>
                <a:lnTo>
                  <a:pt x="1571752" y="1205155"/>
                </a:lnTo>
                <a:cubicBezTo>
                  <a:pt x="1571862" y="1207128"/>
                  <a:pt x="1571643" y="1209321"/>
                  <a:pt x="1571095" y="1211733"/>
                </a:cubicBezTo>
                <a:cubicBezTo>
                  <a:pt x="1570546" y="1214145"/>
                  <a:pt x="1569012" y="1215460"/>
                  <a:pt x="1566490" y="1215680"/>
                </a:cubicBezTo>
                <a:lnTo>
                  <a:pt x="1564736" y="1215680"/>
                </a:lnTo>
                <a:lnTo>
                  <a:pt x="1540177" y="1249009"/>
                </a:lnTo>
                <a:cubicBezTo>
                  <a:pt x="1530346" y="1249192"/>
                  <a:pt x="1522818" y="1252774"/>
                  <a:pt x="1517592" y="1259754"/>
                </a:cubicBezTo>
                <a:cubicBezTo>
                  <a:pt x="1512366" y="1266734"/>
                  <a:pt x="1505276" y="1270754"/>
                  <a:pt x="1496322" y="1271814"/>
                </a:cubicBezTo>
                <a:lnTo>
                  <a:pt x="1484043" y="1277076"/>
                </a:lnTo>
                <a:lnTo>
                  <a:pt x="1473518" y="1291110"/>
                </a:lnTo>
                <a:lnTo>
                  <a:pt x="1443697" y="1305143"/>
                </a:lnTo>
                <a:cubicBezTo>
                  <a:pt x="1443624" y="1306898"/>
                  <a:pt x="1442893" y="1308213"/>
                  <a:pt x="1441504" y="1309090"/>
                </a:cubicBezTo>
                <a:cubicBezTo>
                  <a:pt x="1440115" y="1309967"/>
                  <a:pt x="1438507" y="1310406"/>
                  <a:pt x="1436680" y="1310406"/>
                </a:cubicBezTo>
                <a:lnTo>
                  <a:pt x="1427909" y="1308652"/>
                </a:lnTo>
                <a:lnTo>
                  <a:pt x="1417384" y="1326194"/>
                </a:lnTo>
                <a:cubicBezTo>
                  <a:pt x="1409527" y="1326998"/>
                  <a:pt x="1404630" y="1330214"/>
                  <a:pt x="1402693" y="1335842"/>
                </a:cubicBezTo>
                <a:cubicBezTo>
                  <a:pt x="1400756" y="1341470"/>
                  <a:pt x="1396297" y="1344686"/>
                  <a:pt x="1389317" y="1345490"/>
                </a:cubicBezTo>
                <a:cubicBezTo>
                  <a:pt x="1387417" y="1348084"/>
                  <a:pt x="1384639" y="1349912"/>
                  <a:pt x="1380985" y="1350972"/>
                </a:cubicBezTo>
                <a:cubicBezTo>
                  <a:pt x="1377330" y="1352031"/>
                  <a:pt x="1373675" y="1352543"/>
                  <a:pt x="1370021" y="1352506"/>
                </a:cubicBezTo>
                <a:cubicBezTo>
                  <a:pt x="1369911" y="1335038"/>
                  <a:pt x="1371446" y="1322174"/>
                  <a:pt x="1374626" y="1313914"/>
                </a:cubicBezTo>
                <a:cubicBezTo>
                  <a:pt x="1377805" y="1305655"/>
                  <a:pt x="1388549" y="1301562"/>
                  <a:pt x="1406859" y="1301635"/>
                </a:cubicBezTo>
                <a:lnTo>
                  <a:pt x="1415630" y="1289356"/>
                </a:lnTo>
                <a:lnTo>
                  <a:pt x="1443697" y="1280585"/>
                </a:lnTo>
                <a:cubicBezTo>
                  <a:pt x="1443660" y="1277844"/>
                  <a:pt x="1444172" y="1275432"/>
                  <a:pt x="1445232" y="1273349"/>
                </a:cubicBezTo>
                <a:cubicBezTo>
                  <a:pt x="1446292" y="1271266"/>
                  <a:pt x="1448119" y="1270169"/>
                  <a:pt x="1450713" y="1270060"/>
                </a:cubicBezTo>
                <a:lnTo>
                  <a:pt x="1464747" y="1271814"/>
                </a:lnTo>
                <a:cubicBezTo>
                  <a:pt x="1465661" y="1267319"/>
                  <a:pt x="1467342" y="1263152"/>
                  <a:pt x="1469790" y="1259315"/>
                </a:cubicBezTo>
                <a:cubicBezTo>
                  <a:pt x="1472239" y="1255478"/>
                  <a:pt x="1475236" y="1252627"/>
                  <a:pt x="1478781" y="1250764"/>
                </a:cubicBezTo>
                <a:cubicBezTo>
                  <a:pt x="1479987" y="1244916"/>
                  <a:pt x="1485030" y="1239946"/>
                  <a:pt x="1493910" y="1235853"/>
                </a:cubicBezTo>
                <a:cubicBezTo>
                  <a:pt x="1502791" y="1231760"/>
                  <a:pt x="1508273" y="1226790"/>
                  <a:pt x="1510356" y="1220942"/>
                </a:cubicBezTo>
                <a:lnTo>
                  <a:pt x="1489306" y="1224451"/>
                </a:lnTo>
                <a:cubicBezTo>
                  <a:pt x="1486638" y="1226278"/>
                  <a:pt x="1483641" y="1227886"/>
                  <a:pt x="1480315" y="1229275"/>
                </a:cubicBezTo>
                <a:cubicBezTo>
                  <a:pt x="1476990" y="1230663"/>
                  <a:pt x="1473554" y="1231394"/>
                  <a:pt x="1470010" y="1231468"/>
                </a:cubicBezTo>
                <a:lnTo>
                  <a:pt x="1459484" y="1249009"/>
                </a:lnTo>
                <a:cubicBezTo>
                  <a:pt x="1455830" y="1250837"/>
                  <a:pt x="1452614" y="1253322"/>
                  <a:pt x="1449836" y="1256465"/>
                </a:cubicBezTo>
                <a:cubicBezTo>
                  <a:pt x="1447059" y="1259608"/>
                  <a:pt x="1445597" y="1262970"/>
                  <a:pt x="1445451" y="1266551"/>
                </a:cubicBezTo>
                <a:lnTo>
                  <a:pt x="1406859" y="1278831"/>
                </a:lnTo>
                <a:cubicBezTo>
                  <a:pt x="1405689" y="1283618"/>
                  <a:pt x="1401012" y="1286761"/>
                  <a:pt x="1392825" y="1288259"/>
                </a:cubicBezTo>
                <a:cubicBezTo>
                  <a:pt x="1384639" y="1289758"/>
                  <a:pt x="1379961" y="1292462"/>
                  <a:pt x="1378792" y="1296372"/>
                </a:cubicBezTo>
                <a:lnTo>
                  <a:pt x="1378792" y="1298127"/>
                </a:lnTo>
                <a:cubicBezTo>
                  <a:pt x="1374553" y="1299991"/>
                  <a:pt x="1368998" y="1302841"/>
                  <a:pt x="1362127" y="1306678"/>
                </a:cubicBezTo>
                <a:cubicBezTo>
                  <a:pt x="1355257" y="1310516"/>
                  <a:pt x="1351456" y="1314682"/>
                  <a:pt x="1350725" y="1319177"/>
                </a:cubicBezTo>
                <a:lnTo>
                  <a:pt x="1320904" y="1333210"/>
                </a:lnTo>
                <a:lnTo>
                  <a:pt x="1306870" y="1352506"/>
                </a:lnTo>
                <a:cubicBezTo>
                  <a:pt x="1307126" y="1355101"/>
                  <a:pt x="1308807" y="1356928"/>
                  <a:pt x="1311913" y="1357988"/>
                </a:cubicBezTo>
                <a:cubicBezTo>
                  <a:pt x="1315020" y="1359048"/>
                  <a:pt x="1318016" y="1359560"/>
                  <a:pt x="1320904" y="1359523"/>
                </a:cubicBezTo>
                <a:cubicBezTo>
                  <a:pt x="1323791" y="1359450"/>
                  <a:pt x="1326787" y="1360035"/>
                  <a:pt x="1329894" y="1361277"/>
                </a:cubicBezTo>
                <a:cubicBezTo>
                  <a:pt x="1333000" y="1362520"/>
                  <a:pt x="1334681" y="1364859"/>
                  <a:pt x="1334937" y="1368294"/>
                </a:cubicBezTo>
                <a:cubicBezTo>
                  <a:pt x="1334937" y="1371803"/>
                  <a:pt x="1333183" y="1373557"/>
                  <a:pt x="1329675" y="1373557"/>
                </a:cubicBezTo>
                <a:lnTo>
                  <a:pt x="1324412" y="1382328"/>
                </a:lnTo>
                <a:cubicBezTo>
                  <a:pt x="1316701" y="1382657"/>
                  <a:pt x="1310196" y="1385069"/>
                  <a:pt x="1304897" y="1389564"/>
                </a:cubicBezTo>
                <a:cubicBezTo>
                  <a:pt x="1299598" y="1394059"/>
                  <a:pt x="1294408" y="1398664"/>
                  <a:pt x="1289328" y="1403378"/>
                </a:cubicBezTo>
                <a:cubicBezTo>
                  <a:pt x="1287062" y="1401112"/>
                  <a:pt x="1283700" y="1399066"/>
                  <a:pt x="1279242" y="1397238"/>
                </a:cubicBezTo>
                <a:cubicBezTo>
                  <a:pt x="1274783" y="1395411"/>
                  <a:pt x="1272298" y="1396873"/>
                  <a:pt x="1271786" y="1401624"/>
                </a:cubicBezTo>
                <a:lnTo>
                  <a:pt x="1236703" y="1413903"/>
                </a:lnTo>
                <a:lnTo>
                  <a:pt x="1222669" y="1405132"/>
                </a:lnTo>
                <a:cubicBezTo>
                  <a:pt x="1222815" y="1400856"/>
                  <a:pt x="1224277" y="1398006"/>
                  <a:pt x="1227055" y="1396580"/>
                </a:cubicBezTo>
                <a:cubicBezTo>
                  <a:pt x="1229832" y="1395155"/>
                  <a:pt x="1233048" y="1394497"/>
                  <a:pt x="1236703" y="1394607"/>
                </a:cubicBezTo>
                <a:lnTo>
                  <a:pt x="1243719" y="1394607"/>
                </a:lnTo>
                <a:lnTo>
                  <a:pt x="1236703" y="1380573"/>
                </a:lnTo>
                <a:cubicBezTo>
                  <a:pt x="1233085" y="1381743"/>
                  <a:pt x="1229357" y="1384228"/>
                  <a:pt x="1225520" y="1388029"/>
                </a:cubicBezTo>
                <a:cubicBezTo>
                  <a:pt x="1221682" y="1391830"/>
                  <a:pt x="1218393" y="1395192"/>
                  <a:pt x="1215652" y="1398115"/>
                </a:cubicBezTo>
                <a:cubicBezTo>
                  <a:pt x="1213058" y="1404657"/>
                  <a:pt x="1202459" y="1408238"/>
                  <a:pt x="1183858" y="1408860"/>
                </a:cubicBezTo>
                <a:cubicBezTo>
                  <a:pt x="1165256" y="1409481"/>
                  <a:pt x="1154219" y="1415255"/>
                  <a:pt x="1150747" y="1426182"/>
                </a:cubicBezTo>
                <a:cubicBezTo>
                  <a:pt x="1146874" y="1426475"/>
                  <a:pt x="1144535" y="1427644"/>
                  <a:pt x="1143731" y="1429691"/>
                </a:cubicBezTo>
                <a:cubicBezTo>
                  <a:pt x="1142927" y="1431737"/>
                  <a:pt x="1140588" y="1432907"/>
                  <a:pt x="1136714" y="1433199"/>
                </a:cubicBezTo>
                <a:cubicBezTo>
                  <a:pt x="1135581" y="1433126"/>
                  <a:pt x="1133900" y="1433272"/>
                  <a:pt x="1131671" y="1433638"/>
                </a:cubicBezTo>
                <a:cubicBezTo>
                  <a:pt x="1129441" y="1434003"/>
                  <a:pt x="1128199" y="1435026"/>
                  <a:pt x="1127943" y="1436707"/>
                </a:cubicBezTo>
                <a:cubicBezTo>
                  <a:pt x="1128089" y="1439302"/>
                  <a:pt x="1129112" y="1441568"/>
                  <a:pt x="1131013" y="1443505"/>
                </a:cubicBezTo>
                <a:cubicBezTo>
                  <a:pt x="1132913" y="1445442"/>
                  <a:pt x="1134814" y="1447269"/>
                  <a:pt x="1136714" y="1448987"/>
                </a:cubicBezTo>
                <a:cubicBezTo>
                  <a:pt x="1138541" y="1448987"/>
                  <a:pt x="1140149" y="1449425"/>
                  <a:pt x="1141538" y="1450302"/>
                </a:cubicBezTo>
                <a:cubicBezTo>
                  <a:pt x="1142927" y="1451180"/>
                  <a:pt x="1143658" y="1452495"/>
                  <a:pt x="1143731" y="1454249"/>
                </a:cubicBezTo>
                <a:cubicBezTo>
                  <a:pt x="1142843" y="1459728"/>
                  <a:pt x="1136627" y="1463193"/>
                  <a:pt x="1125084" y="1464644"/>
                </a:cubicBezTo>
                <a:cubicBezTo>
                  <a:pt x="1113541" y="1466095"/>
                  <a:pt x="1101998" y="1467741"/>
                  <a:pt x="1090455" y="1469582"/>
                </a:cubicBezTo>
                <a:cubicBezTo>
                  <a:pt x="1078912" y="1471423"/>
                  <a:pt x="1072697" y="1475668"/>
                  <a:pt x="1071809" y="1482316"/>
                </a:cubicBezTo>
                <a:cubicBezTo>
                  <a:pt x="1068154" y="1480599"/>
                  <a:pt x="1064938" y="1480526"/>
                  <a:pt x="1062161" y="1482097"/>
                </a:cubicBezTo>
                <a:cubicBezTo>
                  <a:pt x="1059384" y="1483669"/>
                  <a:pt x="1057922" y="1486665"/>
                  <a:pt x="1057776" y="1491087"/>
                </a:cubicBezTo>
                <a:cubicBezTo>
                  <a:pt x="1052659" y="1491233"/>
                  <a:pt x="1049297" y="1490503"/>
                  <a:pt x="1047689" y="1488895"/>
                </a:cubicBezTo>
                <a:cubicBezTo>
                  <a:pt x="1046081" y="1487286"/>
                  <a:pt x="1045350" y="1483924"/>
                  <a:pt x="1045496" y="1478808"/>
                </a:cubicBezTo>
                <a:cubicBezTo>
                  <a:pt x="1046885" y="1468283"/>
                  <a:pt x="1052440" y="1463459"/>
                  <a:pt x="1062161" y="1464336"/>
                </a:cubicBezTo>
                <a:cubicBezTo>
                  <a:pt x="1071882" y="1465213"/>
                  <a:pt x="1077437" y="1461266"/>
                  <a:pt x="1078826" y="1452495"/>
                </a:cubicBezTo>
                <a:lnTo>
                  <a:pt x="1077072" y="1443724"/>
                </a:lnTo>
                <a:cubicBezTo>
                  <a:pt x="1077108" y="1442518"/>
                  <a:pt x="1077035" y="1440545"/>
                  <a:pt x="1076852" y="1437804"/>
                </a:cubicBezTo>
                <a:cubicBezTo>
                  <a:pt x="1076670" y="1435063"/>
                  <a:pt x="1076158" y="1433528"/>
                  <a:pt x="1075317" y="1433199"/>
                </a:cubicBezTo>
                <a:cubicBezTo>
                  <a:pt x="1074258" y="1433674"/>
                  <a:pt x="1072869" y="1435794"/>
                  <a:pt x="1071151" y="1439558"/>
                </a:cubicBezTo>
                <a:cubicBezTo>
                  <a:pt x="1069434" y="1443322"/>
                  <a:pt x="1068483" y="1445880"/>
                  <a:pt x="1068301" y="1447233"/>
                </a:cubicBezTo>
                <a:lnTo>
                  <a:pt x="1033217" y="1457758"/>
                </a:lnTo>
                <a:cubicBezTo>
                  <a:pt x="1042097" y="1464409"/>
                  <a:pt x="1040124" y="1468210"/>
                  <a:pt x="1027297" y="1469160"/>
                </a:cubicBezTo>
                <a:cubicBezTo>
                  <a:pt x="1014469" y="1470110"/>
                  <a:pt x="1005917" y="1470402"/>
                  <a:pt x="1001642" y="1470037"/>
                </a:cubicBezTo>
                <a:lnTo>
                  <a:pt x="973575" y="1484071"/>
                </a:lnTo>
                <a:cubicBezTo>
                  <a:pt x="974378" y="1488017"/>
                  <a:pt x="977595" y="1490210"/>
                  <a:pt x="983223" y="1490649"/>
                </a:cubicBezTo>
                <a:cubicBezTo>
                  <a:pt x="988851" y="1491087"/>
                  <a:pt x="992067" y="1492403"/>
                  <a:pt x="992871" y="1494596"/>
                </a:cubicBezTo>
                <a:cubicBezTo>
                  <a:pt x="992724" y="1497227"/>
                  <a:pt x="991701" y="1499420"/>
                  <a:pt x="989801" y="1501174"/>
                </a:cubicBezTo>
                <a:cubicBezTo>
                  <a:pt x="987900" y="1502928"/>
                  <a:pt x="986000" y="1504244"/>
                  <a:pt x="984100" y="1505121"/>
                </a:cubicBezTo>
                <a:cubicBezTo>
                  <a:pt x="981395" y="1505084"/>
                  <a:pt x="978910" y="1505596"/>
                  <a:pt x="976644" y="1506656"/>
                </a:cubicBezTo>
                <a:cubicBezTo>
                  <a:pt x="974378" y="1507715"/>
                  <a:pt x="972771" y="1509543"/>
                  <a:pt x="971820" y="1512137"/>
                </a:cubicBezTo>
                <a:cubicBezTo>
                  <a:pt x="959249" y="1513892"/>
                  <a:pt x="947554" y="1517400"/>
                  <a:pt x="936737" y="1522663"/>
                </a:cubicBezTo>
                <a:cubicBezTo>
                  <a:pt x="936919" y="1524636"/>
                  <a:pt x="936992" y="1526829"/>
                  <a:pt x="936956" y="1529241"/>
                </a:cubicBezTo>
                <a:cubicBezTo>
                  <a:pt x="936919" y="1531653"/>
                  <a:pt x="935677" y="1532968"/>
                  <a:pt x="933228" y="1533188"/>
                </a:cubicBezTo>
                <a:cubicBezTo>
                  <a:pt x="925298" y="1533553"/>
                  <a:pt x="919231" y="1532822"/>
                  <a:pt x="915029" y="1530995"/>
                </a:cubicBezTo>
                <a:cubicBezTo>
                  <a:pt x="910826" y="1529168"/>
                  <a:pt x="908706" y="1524051"/>
                  <a:pt x="908670" y="1515646"/>
                </a:cubicBezTo>
                <a:cubicBezTo>
                  <a:pt x="908779" y="1512759"/>
                  <a:pt x="909876" y="1509762"/>
                  <a:pt x="911959" y="1506656"/>
                </a:cubicBezTo>
                <a:cubicBezTo>
                  <a:pt x="914042" y="1503549"/>
                  <a:pt x="916454" y="1501868"/>
                  <a:pt x="919195" y="1501612"/>
                </a:cubicBezTo>
                <a:cubicBezTo>
                  <a:pt x="922776" y="1501759"/>
                  <a:pt x="926577" y="1502343"/>
                  <a:pt x="930597" y="1503367"/>
                </a:cubicBezTo>
                <a:cubicBezTo>
                  <a:pt x="934617" y="1504390"/>
                  <a:pt x="938418" y="1504975"/>
                  <a:pt x="941999" y="1505121"/>
                </a:cubicBezTo>
                <a:lnTo>
                  <a:pt x="957787" y="1494596"/>
                </a:lnTo>
                <a:cubicBezTo>
                  <a:pt x="958920" y="1494742"/>
                  <a:pt x="960601" y="1494888"/>
                  <a:pt x="962830" y="1495034"/>
                </a:cubicBezTo>
                <a:cubicBezTo>
                  <a:pt x="965059" y="1495180"/>
                  <a:pt x="966302" y="1494449"/>
                  <a:pt x="966558" y="1492841"/>
                </a:cubicBezTo>
                <a:cubicBezTo>
                  <a:pt x="965461" y="1491160"/>
                  <a:pt x="959760" y="1489699"/>
                  <a:pt x="949454" y="1488456"/>
                </a:cubicBezTo>
                <a:cubicBezTo>
                  <a:pt x="939149" y="1487213"/>
                  <a:pt x="930816" y="1485752"/>
                  <a:pt x="924457" y="1484071"/>
                </a:cubicBezTo>
                <a:cubicBezTo>
                  <a:pt x="921059" y="1485276"/>
                  <a:pt x="915577" y="1487250"/>
                  <a:pt x="908012" y="1489991"/>
                </a:cubicBezTo>
                <a:cubicBezTo>
                  <a:pt x="900447" y="1492732"/>
                  <a:pt x="895404" y="1494267"/>
                  <a:pt x="892882" y="1494596"/>
                </a:cubicBezTo>
                <a:cubicBezTo>
                  <a:pt x="883015" y="1495180"/>
                  <a:pt x="872051" y="1497519"/>
                  <a:pt x="859991" y="1501612"/>
                </a:cubicBezTo>
                <a:cubicBezTo>
                  <a:pt x="847931" y="1505705"/>
                  <a:pt x="836090" y="1508044"/>
                  <a:pt x="824469" y="1508629"/>
                </a:cubicBezTo>
                <a:cubicBezTo>
                  <a:pt x="818512" y="1508264"/>
                  <a:pt x="814638" y="1508556"/>
                  <a:pt x="812847" y="1509506"/>
                </a:cubicBezTo>
                <a:cubicBezTo>
                  <a:pt x="811056" y="1510456"/>
                  <a:pt x="810252" y="1514257"/>
                  <a:pt x="810435" y="1520908"/>
                </a:cubicBezTo>
                <a:lnTo>
                  <a:pt x="796402" y="1513892"/>
                </a:lnTo>
                <a:lnTo>
                  <a:pt x="775351" y="1513892"/>
                </a:lnTo>
                <a:lnTo>
                  <a:pt x="773597" y="1499858"/>
                </a:lnTo>
                <a:cubicBezTo>
                  <a:pt x="778494" y="1499493"/>
                  <a:pt x="777910" y="1498031"/>
                  <a:pt x="771843" y="1495473"/>
                </a:cubicBezTo>
                <a:cubicBezTo>
                  <a:pt x="765776" y="1492914"/>
                  <a:pt x="761683" y="1491453"/>
                  <a:pt x="759564" y="1491087"/>
                </a:cubicBezTo>
                <a:cubicBezTo>
                  <a:pt x="750647" y="1491745"/>
                  <a:pt x="740852" y="1494376"/>
                  <a:pt x="730181" y="1498981"/>
                </a:cubicBezTo>
                <a:cubicBezTo>
                  <a:pt x="719510" y="1503586"/>
                  <a:pt x="708838" y="1506217"/>
                  <a:pt x="698167" y="1506875"/>
                </a:cubicBezTo>
                <a:cubicBezTo>
                  <a:pt x="696340" y="1506802"/>
                  <a:pt x="694732" y="1506948"/>
                  <a:pt x="693343" y="1507313"/>
                </a:cubicBezTo>
                <a:cubicBezTo>
                  <a:pt x="691954" y="1507679"/>
                  <a:pt x="691223" y="1508702"/>
                  <a:pt x="691150" y="1510383"/>
                </a:cubicBezTo>
                <a:cubicBezTo>
                  <a:pt x="691260" y="1512211"/>
                  <a:pt x="691041" y="1513819"/>
                  <a:pt x="690493" y="1515207"/>
                </a:cubicBezTo>
                <a:cubicBezTo>
                  <a:pt x="689944" y="1516596"/>
                  <a:pt x="688409" y="1517327"/>
                  <a:pt x="685888" y="1517400"/>
                </a:cubicBezTo>
                <a:cubicBezTo>
                  <a:pt x="683183" y="1517217"/>
                  <a:pt x="680260" y="1516267"/>
                  <a:pt x="677117" y="1514550"/>
                </a:cubicBezTo>
                <a:cubicBezTo>
                  <a:pt x="673974" y="1512832"/>
                  <a:pt x="671050" y="1511443"/>
                  <a:pt x="668346" y="1510383"/>
                </a:cubicBezTo>
                <a:cubicBezTo>
                  <a:pt x="661293" y="1510530"/>
                  <a:pt x="654349" y="1511553"/>
                  <a:pt x="647515" y="1513453"/>
                </a:cubicBezTo>
                <a:cubicBezTo>
                  <a:pt x="640681" y="1515354"/>
                  <a:pt x="634176" y="1517254"/>
                  <a:pt x="628000" y="1519154"/>
                </a:cubicBezTo>
                <a:cubicBezTo>
                  <a:pt x="628000" y="1522663"/>
                  <a:pt x="626245" y="1524417"/>
                  <a:pt x="622737" y="1524417"/>
                </a:cubicBezTo>
                <a:cubicBezTo>
                  <a:pt x="620069" y="1524271"/>
                  <a:pt x="617950" y="1524563"/>
                  <a:pt x="616378" y="1525294"/>
                </a:cubicBezTo>
                <a:cubicBezTo>
                  <a:pt x="614807" y="1526025"/>
                  <a:pt x="614003" y="1528071"/>
                  <a:pt x="613966" y="1531434"/>
                </a:cubicBezTo>
                <a:lnTo>
                  <a:pt x="620983" y="1543713"/>
                </a:lnTo>
                <a:cubicBezTo>
                  <a:pt x="610092" y="1549670"/>
                  <a:pt x="597667" y="1553544"/>
                  <a:pt x="583706" y="1555334"/>
                </a:cubicBezTo>
                <a:cubicBezTo>
                  <a:pt x="569746" y="1557125"/>
                  <a:pt x="556443" y="1557929"/>
                  <a:pt x="543799" y="1557746"/>
                </a:cubicBezTo>
                <a:cubicBezTo>
                  <a:pt x="537915" y="1557052"/>
                  <a:pt x="528632" y="1556248"/>
                  <a:pt x="515951" y="1555334"/>
                </a:cubicBezTo>
                <a:cubicBezTo>
                  <a:pt x="503270" y="1554421"/>
                  <a:pt x="496180" y="1557564"/>
                  <a:pt x="494681" y="1564763"/>
                </a:cubicBezTo>
                <a:cubicBezTo>
                  <a:pt x="487738" y="1564982"/>
                  <a:pt x="481013" y="1565859"/>
                  <a:pt x="474508" y="1567394"/>
                </a:cubicBezTo>
                <a:cubicBezTo>
                  <a:pt x="468003" y="1568929"/>
                  <a:pt x="461279" y="1569806"/>
                  <a:pt x="454335" y="1570026"/>
                </a:cubicBezTo>
                <a:cubicBezTo>
                  <a:pt x="445564" y="1570245"/>
                  <a:pt x="436793" y="1571561"/>
                  <a:pt x="428022" y="1573973"/>
                </a:cubicBezTo>
                <a:cubicBezTo>
                  <a:pt x="419251" y="1576385"/>
                  <a:pt x="410480" y="1578577"/>
                  <a:pt x="401709" y="1580551"/>
                </a:cubicBezTo>
                <a:cubicBezTo>
                  <a:pt x="400686" y="1583913"/>
                  <a:pt x="398785" y="1585960"/>
                  <a:pt x="396008" y="1586690"/>
                </a:cubicBezTo>
                <a:cubicBezTo>
                  <a:pt x="393230" y="1587421"/>
                  <a:pt x="390453" y="1587714"/>
                  <a:pt x="387675" y="1587568"/>
                </a:cubicBezTo>
                <a:cubicBezTo>
                  <a:pt x="373642" y="1587860"/>
                  <a:pt x="359608" y="1589029"/>
                  <a:pt x="345575" y="1591076"/>
                </a:cubicBezTo>
                <a:cubicBezTo>
                  <a:pt x="344625" y="1594438"/>
                  <a:pt x="343017" y="1596485"/>
                  <a:pt x="340751" y="1597216"/>
                </a:cubicBezTo>
                <a:cubicBezTo>
                  <a:pt x="338485" y="1597946"/>
                  <a:pt x="336000" y="1598239"/>
                  <a:pt x="333296" y="1598093"/>
                </a:cubicBezTo>
                <a:cubicBezTo>
                  <a:pt x="321053" y="1598385"/>
                  <a:pt x="309139" y="1599554"/>
                  <a:pt x="297554" y="1601601"/>
                </a:cubicBezTo>
                <a:cubicBezTo>
                  <a:pt x="285969" y="1603648"/>
                  <a:pt x="274494" y="1604817"/>
                  <a:pt x="263128" y="1605109"/>
                </a:cubicBezTo>
                <a:cubicBezTo>
                  <a:pt x="236011" y="1605548"/>
                  <a:pt x="209552" y="1607302"/>
                  <a:pt x="183751" y="1610372"/>
                </a:cubicBezTo>
                <a:cubicBezTo>
                  <a:pt x="157950" y="1613442"/>
                  <a:pt x="132368" y="1615196"/>
                  <a:pt x="107005" y="1615635"/>
                </a:cubicBezTo>
                <a:cubicBezTo>
                  <a:pt x="105165" y="1615764"/>
                  <a:pt x="95787" y="1615894"/>
                  <a:pt x="78873" y="1616024"/>
                </a:cubicBezTo>
                <a:cubicBezTo>
                  <a:pt x="61960" y="1616154"/>
                  <a:pt x="45046" y="1615505"/>
                  <a:pt x="28132" y="1614075"/>
                </a:cubicBezTo>
                <a:cubicBezTo>
                  <a:pt x="11218" y="1612646"/>
                  <a:pt x="1841" y="1609657"/>
                  <a:pt x="0" y="1605109"/>
                </a:cubicBezTo>
                <a:cubicBezTo>
                  <a:pt x="16153" y="1605365"/>
                  <a:pt x="32964" y="1603538"/>
                  <a:pt x="50433" y="1599628"/>
                </a:cubicBezTo>
                <a:cubicBezTo>
                  <a:pt x="67902" y="1595717"/>
                  <a:pt x="83836" y="1593451"/>
                  <a:pt x="98235" y="1592830"/>
                </a:cubicBezTo>
                <a:cubicBezTo>
                  <a:pt x="98125" y="1590710"/>
                  <a:pt x="98344" y="1587933"/>
                  <a:pt x="98892" y="1584498"/>
                </a:cubicBezTo>
                <a:cubicBezTo>
                  <a:pt x="99441" y="1581062"/>
                  <a:pt x="100975" y="1579162"/>
                  <a:pt x="103497" y="1578797"/>
                </a:cubicBezTo>
                <a:cubicBezTo>
                  <a:pt x="113035" y="1578541"/>
                  <a:pt x="118517" y="1577298"/>
                  <a:pt x="119943" y="1575069"/>
                </a:cubicBezTo>
                <a:cubicBezTo>
                  <a:pt x="121368" y="1572840"/>
                  <a:pt x="124657" y="1571159"/>
                  <a:pt x="129810" y="1570026"/>
                </a:cubicBezTo>
                <a:cubicBezTo>
                  <a:pt x="129737" y="1567285"/>
                  <a:pt x="130322" y="1564873"/>
                  <a:pt x="131564" y="1562790"/>
                </a:cubicBezTo>
                <a:cubicBezTo>
                  <a:pt x="132807" y="1560707"/>
                  <a:pt x="135146" y="1559610"/>
                  <a:pt x="138581" y="1559501"/>
                </a:cubicBezTo>
                <a:cubicBezTo>
                  <a:pt x="143003" y="1559683"/>
                  <a:pt x="147315" y="1561072"/>
                  <a:pt x="151518" y="1563667"/>
                </a:cubicBezTo>
                <a:cubicBezTo>
                  <a:pt x="155721" y="1566261"/>
                  <a:pt x="159595" y="1568966"/>
                  <a:pt x="163139" y="1571780"/>
                </a:cubicBezTo>
                <a:lnTo>
                  <a:pt x="177173" y="1563009"/>
                </a:lnTo>
                <a:cubicBezTo>
                  <a:pt x="184190" y="1563301"/>
                  <a:pt x="191206" y="1564471"/>
                  <a:pt x="198223" y="1566517"/>
                </a:cubicBezTo>
                <a:cubicBezTo>
                  <a:pt x="201110" y="1566517"/>
                  <a:pt x="204107" y="1565640"/>
                  <a:pt x="207213" y="1563886"/>
                </a:cubicBezTo>
                <a:cubicBezTo>
                  <a:pt x="210320" y="1562132"/>
                  <a:pt x="212001" y="1559501"/>
                  <a:pt x="212257" y="1555992"/>
                </a:cubicBezTo>
                <a:cubicBezTo>
                  <a:pt x="215071" y="1556102"/>
                  <a:pt x="218214" y="1555883"/>
                  <a:pt x="221685" y="1555334"/>
                </a:cubicBezTo>
                <a:cubicBezTo>
                  <a:pt x="225157" y="1554786"/>
                  <a:pt x="227862" y="1553251"/>
                  <a:pt x="229799" y="1550730"/>
                </a:cubicBezTo>
                <a:cubicBezTo>
                  <a:pt x="233490" y="1550766"/>
                  <a:pt x="237510" y="1550255"/>
                  <a:pt x="241859" y="1549195"/>
                </a:cubicBezTo>
                <a:cubicBezTo>
                  <a:pt x="246208" y="1548135"/>
                  <a:pt x="249789" y="1546308"/>
                  <a:pt x="252603" y="1543713"/>
                </a:cubicBezTo>
                <a:cubicBezTo>
                  <a:pt x="259912" y="1545467"/>
                  <a:pt x="266344" y="1543713"/>
                  <a:pt x="271899" y="1538450"/>
                </a:cubicBezTo>
                <a:cubicBezTo>
                  <a:pt x="274677" y="1540972"/>
                  <a:pt x="277893" y="1542507"/>
                  <a:pt x="281547" y="1543055"/>
                </a:cubicBezTo>
                <a:cubicBezTo>
                  <a:pt x="285202" y="1543603"/>
                  <a:pt x="288418" y="1543822"/>
                  <a:pt x="291195" y="1543713"/>
                </a:cubicBezTo>
                <a:lnTo>
                  <a:pt x="306983" y="1531434"/>
                </a:lnTo>
                <a:lnTo>
                  <a:pt x="321016" y="1531434"/>
                </a:lnTo>
                <a:lnTo>
                  <a:pt x="326279" y="1524417"/>
                </a:lnTo>
                <a:lnTo>
                  <a:pt x="342067" y="1526171"/>
                </a:lnTo>
                <a:cubicBezTo>
                  <a:pt x="346489" y="1521457"/>
                  <a:pt x="351678" y="1516852"/>
                  <a:pt x="357635" y="1512357"/>
                </a:cubicBezTo>
                <a:cubicBezTo>
                  <a:pt x="363592" y="1507862"/>
                  <a:pt x="370097" y="1505450"/>
                  <a:pt x="377150" y="1505121"/>
                </a:cubicBezTo>
                <a:cubicBezTo>
                  <a:pt x="380988" y="1505486"/>
                  <a:pt x="385154" y="1505632"/>
                  <a:pt x="389649" y="1505559"/>
                </a:cubicBezTo>
                <a:cubicBezTo>
                  <a:pt x="394144" y="1505486"/>
                  <a:pt x="396995" y="1503001"/>
                  <a:pt x="398201" y="1498104"/>
                </a:cubicBezTo>
                <a:lnTo>
                  <a:pt x="410480" y="1484071"/>
                </a:lnTo>
                <a:cubicBezTo>
                  <a:pt x="414902" y="1485203"/>
                  <a:pt x="418337" y="1485569"/>
                  <a:pt x="420786" y="1485167"/>
                </a:cubicBezTo>
                <a:cubicBezTo>
                  <a:pt x="423234" y="1484765"/>
                  <a:pt x="424477" y="1482061"/>
                  <a:pt x="424513" y="1477054"/>
                </a:cubicBezTo>
                <a:lnTo>
                  <a:pt x="438547" y="1461266"/>
                </a:lnTo>
                <a:cubicBezTo>
                  <a:pt x="446040" y="1457032"/>
                  <a:pt x="458926" y="1452246"/>
                  <a:pt x="477204" y="1446908"/>
                </a:cubicBezTo>
                <a:cubicBezTo>
                  <a:pt x="495483" y="1441569"/>
                  <a:pt x="512786" y="1436523"/>
                  <a:pt x="529115" y="1431770"/>
                </a:cubicBezTo>
                <a:cubicBezTo>
                  <a:pt x="545445" y="1427016"/>
                  <a:pt x="554432" y="1423399"/>
                  <a:pt x="556078" y="1420920"/>
                </a:cubicBezTo>
                <a:lnTo>
                  <a:pt x="580637" y="1415657"/>
                </a:lnTo>
                <a:cubicBezTo>
                  <a:pt x="584291" y="1416680"/>
                  <a:pt x="587507" y="1416827"/>
                  <a:pt x="590285" y="1416096"/>
                </a:cubicBezTo>
                <a:cubicBezTo>
                  <a:pt x="593062" y="1415365"/>
                  <a:pt x="594524" y="1412880"/>
                  <a:pt x="594670" y="1408640"/>
                </a:cubicBezTo>
                <a:lnTo>
                  <a:pt x="568357" y="1406886"/>
                </a:lnTo>
                <a:lnTo>
                  <a:pt x="563095" y="1413903"/>
                </a:lnTo>
                <a:cubicBezTo>
                  <a:pt x="555237" y="1413464"/>
                  <a:pt x="548148" y="1413026"/>
                  <a:pt x="541825" y="1412587"/>
                </a:cubicBezTo>
                <a:cubicBezTo>
                  <a:pt x="535503" y="1412149"/>
                  <a:pt x="529729" y="1414342"/>
                  <a:pt x="524503" y="1419166"/>
                </a:cubicBezTo>
                <a:lnTo>
                  <a:pt x="473631" y="1426182"/>
                </a:lnTo>
                <a:cubicBezTo>
                  <a:pt x="473668" y="1427315"/>
                  <a:pt x="473595" y="1428996"/>
                  <a:pt x="473412" y="1431226"/>
                </a:cubicBezTo>
                <a:cubicBezTo>
                  <a:pt x="473229" y="1433455"/>
                  <a:pt x="472718" y="1434697"/>
                  <a:pt x="471877" y="1434953"/>
                </a:cubicBezTo>
                <a:cubicBezTo>
                  <a:pt x="470159" y="1434697"/>
                  <a:pt x="468771" y="1433455"/>
                  <a:pt x="467711" y="1431226"/>
                </a:cubicBezTo>
                <a:cubicBezTo>
                  <a:pt x="466651" y="1428996"/>
                  <a:pt x="465701" y="1427315"/>
                  <a:pt x="464860" y="1426182"/>
                </a:cubicBezTo>
                <a:cubicBezTo>
                  <a:pt x="460255" y="1431810"/>
                  <a:pt x="452800" y="1433711"/>
                  <a:pt x="442494" y="1431883"/>
                </a:cubicBezTo>
                <a:cubicBezTo>
                  <a:pt x="432188" y="1430056"/>
                  <a:pt x="425610" y="1432834"/>
                  <a:pt x="422759" y="1440216"/>
                </a:cubicBezTo>
                <a:cubicBezTo>
                  <a:pt x="410114" y="1439960"/>
                  <a:pt x="395935" y="1441787"/>
                  <a:pt x="380220" y="1445698"/>
                </a:cubicBezTo>
                <a:cubicBezTo>
                  <a:pt x="364506" y="1449608"/>
                  <a:pt x="349449" y="1451874"/>
                  <a:pt x="335050" y="1452495"/>
                </a:cubicBezTo>
                <a:cubicBezTo>
                  <a:pt x="329787" y="1452787"/>
                  <a:pt x="324525" y="1452203"/>
                  <a:pt x="319262" y="1450741"/>
                </a:cubicBezTo>
                <a:cubicBezTo>
                  <a:pt x="320687" y="1449827"/>
                  <a:pt x="323977" y="1449023"/>
                  <a:pt x="329129" y="1448329"/>
                </a:cubicBezTo>
                <a:cubicBezTo>
                  <a:pt x="334282" y="1447635"/>
                  <a:pt x="338010" y="1447269"/>
                  <a:pt x="340312" y="1447233"/>
                </a:cubicBezTo>
                <a:cubicBezTo>
                  <a:pt x="340312" y="1443651"/>
                  <a:pt x="341190" y="1440727"/>
                  <a:pt x="342944" y="1438462"/>
                </a:cubicBezTo>
                <a:cubicBezTo>
                  <a:pt x="344698" y="1436196"/>
                  <a:pt x="347329" y="1435026"/>
                  <a:pt x="350838" y="1434953"/>
                </a:cubicBezTo>
                <a:lnTo>
                  <a:pt x="352592" y="1434953"/>
                </a:lnTo>
                <a:cubicBezTo>
                  <a:pt x="350545" y="1434040"/>
                  <a:pt x="348060" y="1432797"/>
                  <a:pt x="345136" y="1431226"/>
                </a:cubicBezTo>
                <a:cubicBezTo>
                  <a:pt x="342213" y="1429654"/>
                  <a:pt x="340605" y="1427973"/>
                  <a:pt x="340312" y="1426182"/>
                </a:cubicBezTo>
                <a:cubicBezTo>
                  <a:pt x="340714" y="1424501"/>
                  <a:pt x="342542" y="1423478"/>
                  <a:pt x="345794" y="1423113"/>
                </a:cubicBezTo>
                <a:cubicBezTo>
                  <a:pt x="349047" y="1422747"/>
                  <a:pt x="351313" y="1422601"/>
                  <a:pt x="352592" y="1422674"/>
                </a:cubicBezTo>
                <a:cubicBezTo>
                  <a:pt x="359535" y="1422455"/>
                  <a:pt x="366260" y="1421578"/>
                  <a:pt x="372765" y="1420043"/>
                </a:cubicBezTo>
                <a:cubicBezTo>
                  <a:pt x="379270" y="1418508"/>
                  <a:pt x="385994" y="1417631"/>
                  <a:pt x="392938" y="1417411"/>
                </a:cubicBezTo>
                <a:cubicBezTo>
                  <a:pt x="401928" y="1416827"/>
                  <a:pt x="408506" y="1414488"/>
                  <a:pt x="412673" y="1410395"/>
                </a:cubicBezTo>
                <a:cubicBezTo>
                  <a:pt x="416839" y="1406301"/>
                  <a:pt x="422540" y="1403963"/>
                  <a:pt x="429776" y="1403378"/>
                </a:cubicBezTo>
                <a:cubicBezTo>
                  <a:pt x="434490" y="1402647"/>
                  <a:pt x="444796" y="1399723"/>
                  <a:pt x="460694" y="1394607"/>
                </a:cubicBezTo>
                <a:cubicBezTo>
                  <a:pt x="476591" y="1389491"/>
                  <a:pt x="485582" y="1386567"/>
                  <a:pt x="487665" y="1385836"/>
                </a:cubicBezTo>
                <a:cubicBezTo>
                  <a:pt x="491210" y="1386567"/>
                  <a:pt x="494206" y="1385982"/>
                  <a:pt x="496655" y="1384082"/>
                </a:cubicBezTo>
                <a:cubicBezTo>
                  <a:pt x="499103" y="1382181"/>
                  <a:pt x="500784" y="1379842"/>
                  <a:pt x="501698" y="1377065"/>
                </a:cubicBezTo>
                <a:cubicBezTo>
                  <a:pt x="506888" y="1376919"/>
                  <a:pt x="511419" y="1375457"/>
                  <a:pt x="515293" y="1372680"/>
                </a:cubicBezTo>
                <a:cubicBezTo>
                  <a:pt x="519167" y="1369902"/>
                  <a:pt x="522821" y="1366686"/>
                  <a:pt x="526257" y="1363032"/>
                </a:cubicBezTo>
                <a:cubicBezTo>
                  <a:pt x="532068" y="1364128"/>
                  <a:pt x="541058" y="1364128"/>
                  <a:pt x="553227" y="1363032"/>
                </a:cubicBezTo>
                <a:cubicBezTo>
                  <a:pt x="565397" y="1361935"/>
                  <a:pt x="572195" y="1358427"/>
                  <a:pt x="573620" y="1352506"/>
                </a:cubicBezTo>
                <a:cubicBezTo>
                  <a:pt x="579760" y="1349766"/>
                  <a:pt x="585899" y="1346915"/>
                  <a:pt x="592039" y="1343955"/>
                </a:cubicBezTo>
                <a:cubicBezTo>
                  <a:pt x="598178" y="1340995"/>
                  <a:pt x="604318" y="1338583"/>
                  <a:pt x="610458" y="1336719"/>
                </a:cubicBezTo>
                <a:cubicBezTo>
                  <a:pt x="613162" y="1336390"/>
                  <a:pt x="623980" y="1333539"/>
                  <a:pt x="642910" y="1328167"/>
                </a:cubicBezTo>
                <a:cubicBezTo>
                  <a:pt x="661841" y="1322795"/>
                  <a:pt x="672658" y="1316875"/>
                  <a:pt x="675363" y="1310406"/>
                </a:cubicBezTo>
                <a:cubicBezTo>
                  <a:pt x="675143" y="1309565"/>
                  <a:pt x="674266" y="1309054"/>
                  <a:pt x="672731" y="1308871"/>
                </a:cubicBezTo>
                <a:cubicBezTo>
                  <a:pt x="671196" y="1308688"/>
                  <a:pt x="670319" y="1308615"/>
                  <a:pt x="670100" y="1308652"/>
                </a:cubicBezTo>
                <a:lnTo>
                  <a:pt x="661329" y="1315668"/>
                </a:lnTo>
                <a:cubicBezTo>
                  <a:pt x="656067" y="1315266"/>
                  <a:pt x="648611" y="1315193"/>
                  <a:pt x="638963" y="1315449"/>
                </a:cubicBezTo>
                <a:cubicBezTo>
                  <a:pt x="629315" y="1315705"/>
                  <a:pt x="622737" y="1318702"/>
                  <a:pt x="619229" y="1324439"/>
                </a:cubicBezTo>
                <a:lnTo>
                  <a:pt x="575374" y="1331456"/>
                </a:lnTo>
                <a:cubicBezTo>
                  <a:pt x="575411" y="1332443"/>
                  <a:pt x="575337" y="1333539"/>
                  <a:pt x="575155" y="1334745"/>
                </a:cubicBezTo>
                <a:cubicBezTo>
                  <a:pt x="574972" y="1335951"/>
                  <a:pt x="574460" y="1336609"/>
                  <a:pt x="573620" y="1336719"/>
                </a:cubicBezTo>
                <a:cubicBezTo>
                  <a:pt x="571829" y="1336463"/>
                  <a:pt x="570148" y="1335220"/>
                  <a:pt x="568577" y="1332991"/>
                </a:cubicBezTo>
                <a:cubicBezTo>
                  <a:pt x="567005" y="1330762"/>
                  <a:pt x="565763" y="1329081"/>
                  <a:pt x="564849" y="1327948"/>
                </a:cubicBezTo>
                <a:cubicBezTo>
                  <a:pt x="561231" y="1328350"/>
                  <a:pt x="555310" y="1330177"/>
                  <a:pt x="547088" y="1333430"/>
                </a:cubicBezTo>
                <a:cubicBezTo>
                  <a:pt x="538865" y="1336682"/>
                  <a:pt x="534260" y="1338948"/>
                  <a:pt x="533274" y="1340227"/>
                </a:cubicBezTo>
                <a:cubicBezTo>
                  <a:pt x="525526" y="1340519"/>
                  <a:pt x="518217" y="1341689"/>
                  <a:pt x="511346" y="1343736"/>
                </a:cubicBezTo>
                <a:cubicBezTo>
                  <a:pt x="504476" y="1345782"/>
                  <a:pt x="497166" y="1346951"/>
                  <a:pt x="489419" y="1347244"/>
                </a:cubicBezTo>
                <a:cubicBezTo>
                  <a:pt x="486605" y="1347390"/>
                  <a:pt x="483900" y="1347098"/>
                  <a:pt x="481306" y="1346367"/>
                </a:cubicBezTo>
                <a:cubicBezTo>
                  <a:pt x="478711" y="1345636"/>
                  <a:pt x="477322" y="1343589"/>
                  <a:pt x="477140" y="1340227"/>
                </a:cubicBezTo>
                <a:cubicBezTo>
                  <a:pt x="478674" y="1324147"/>
                  <a:pt x="484814" y="1317277"/>
                  <a:pt x="495558" y="1319615"/>
                </a:cubicBezTo>
                <a:cubicBezTo>
                  <a:pt x="506303" y="1321954"/>
                  <a:pt x="512443" y="1319469"/>
                  <a:pt x="513977" y="1312160"/>
                </a:cubicBezTo>
                <a:lnTo>
                  <a:pt x="533274" y="1312160"/>
                </a:lnTo>
                <a:lnTo>
                  <a:pt x="528011" y="1305143"/>
                </a:lnTo>
                <a:cubicBezTo>
                  <a:pt x="517486" y="1304376"/>
                  <a:pt x="506961" y="1304595"/>
                  <a:pt x="496436" y="1305801"/>
                </a:cubicBezTo>
                <a:cubicBezTo>
                  <a:pt x="485910" y="1307007"/>
                  <a:pt x="475385" y="1308542"/>
                  <a:pt x="464860" y="1310406"/>
                </a:cubicBezTo>
                <a:cubicBezTo>
                  <a:pt x="464897" y="1309419"/>
                  <a:pt x="464824" y="1308323"/>
                  <a:pt x="464641" y="1307117"/>
                </a:cubicBezTo>
                <a:cubicBezTo>
                  <a:pt x="464458" y="1305911"/>
                  <a:pt x="463947" y="1305253"/>
                  <a:pt x="463106" y="1305143"/>
                </a:cubicBezTo>
                <a:cubicBezTo>
                  <a:pt x="460438" y="1305436"/>
                  <a:pt x="457880" y="1307044"/>
                  <a:pt x="455431" y="1309967"/>
                </a:cubicBezTo>
                <a:cubicBezTo>
                  <a:pt x="452983" y="1312891"/>
                  <a:pt x="450863" y="1315376"/>
                  <a:pt x="449073" y="1317423"/>
                </a:cubicBezTo>
                <a:cubicBezTo>
                  <a:pt x="443371" y="1317057"/>
                  <a:pt x="435916" y="1315595"/>
                  <a:pt x="426706" y="1313037"/>
                </a:cubicBezTo>
                <a:cubicBezTo>
                  <a:pt x="417497" y="1310479"/>
                  <a:pt x="409164" y="1309017"/>
                  <a:pt x="401709" y="1308652"/>
                </a:cubicBezTo>
                <a:cubicBezTo>
                  <a:pt x="406972" y="1306605"/>
                  <a:pt x="412234" y="1305436"/>
                  <a:pt x="417497" y="1305143"/>
                </a:cubicBezTo>
                <a:cubicBezTo>
                  <a:pt x="427036" y="1304829"/>
                  <a:pt x="444015" y="1302339"/>
                  <a:pt x="468434" y="1297672"/>
                </a:cubicBezTo>
                <a:cubicBezTo>
                  <a:pt x="492851" y="1293005"/>
                  <a:pt x="516587" y="1288045"/>
                  <a:pt x="539641" y="1282794"/>
                </a:cubicBezTo>
                <a:cubicBezTo>
                  <a:pt x="562694" y="1277542"/>
                  <a:pt x="576944" y="1273882"/>
                  <a:pt x="582391" y="1271814"/>
                </a:cubicBezTo>
                <a:cubicBezTo>
                  <a:pt x="590029" y="1266222"/>
                  <a:pt x="604574" y="1258109"/>
                  <a:pt x="626026" y="1247475"/>
                </a:cubicBezTo>
                <a:cubicBezTo>
                  <a:pt x="647478" y="1236840"/>
                  <a:pt x="661585" y="1230919"/>
                  <a:pt x="668346" y="1229713"/>
                </a:cubicBezTo>
                <a:cubicBezTo>
                  <a:pt x="671196" y="1229750"/>
                  <a:pt x="674266" y="1229238"/>
                  <a:pt x="677555" y="1228178"/>
                </a:cubicBezTo>
                <a:cubicBezTo>
                  <a:pt x="680845" y="1227119"/>
                  <a:pt x="683037" y="1225291"/>
                  <a:pt x="684134" y="1222697"/>
                </a:cubicBezTo>
                <a:cubicBezTo>
                  <a:pt x="687057" y="1222843"/>
                  <a:pt x="690419" y="1222550"/>
                  <a:pt x="694220" y="1221819"/>
                </a:cubicBezTo>
                <a:cubicBezTo>
                  <a:pt x="698021" y="1221088"/>
                  <a:pt x="700506" y="1219042"/>
                  <a:pt x="701676" y="1215680"/>
                </a:cubicBezTo>
                <a:cubicBezTo>
                  <a:pt x="717171" y="1214876"/>
                  <a:pt x="731789" y="1211660"/>
                  <a:pt x="745530" y="1206032"/>
                </a:cubicBezTo>
                <a:cubicBezTo>
                  <a:pt x="759271" y="1200404"/>
                  <a:pt x="773890" y="1197188"/>
                  <a:pt x="789385" y="1196384"/>
                </a:cubicBezTo>
                <a:cubicBezTo>
                  <a:pt x="796475" y="1196201"/>
                  <a:pt x="803784" y="1194812"/>
                  <a:pt x="811312" y="1192218"/>
                </a:cubicBezTo>
                <a:cubicBezTo>
                  <a:pt x="818841" y="1189623"/>
                  <a:pt x="826150" y="1186918"/>
                  <a:pt x="833240" y="1184104"/>
                </a:cubicBezTo>
                <a:cubicBezTo>
                  <a:pt x="840549" y="1185566"/>
                  <a:pt x="845227" y="1182643"/>
                  <a:pt x="847273" y="1175334"/>
                </a:cubicBezTo>
                <a:lnTo>
                  <a:pt x="864815" y="1177088"/>
                </a:lnTo>
                <a:lnTo>
                  <a:pt x="871832" y="1170071"/>
                </a:lnTo>
                <a:cubicBezTo>
                  <a:pt x="877387" y="1168682"/>
                  <a:pt x="888204" y="1164881"/>
                  <a:pt x="904284" y="1158669"/>
                </a:cubicBezTo>
                <a:cubicBezTo>
                  <a:pt x="920364" y="1152456"/>
                  <a:pt x="929427" y="1146901"/>
                  <a:pt x="931474" y="1142004"/>
                </a:cubicBezTo>
                <a:cubicBezTo>
                  <a:pt x="938783" y="1141565"/>
                  <a:pt x="946969" y="1138934"/>
                  <a:pt x="956033" y="1134110"/>
                </a:cubicBezTo>
                <a:cubicBezTo>
                  <a:pt x="965096" y="1129286"/>
                  <a:pt x="973282" y="1124901"/>
                  <a:pt x="980591" y="1120954"/>
                </a:cubicBezTo>
                <a:cubicBezTo>
                  <a:pt x="983551" y="1120442"/>
                  <a:pt x="987718" y="1118395"/>
                  <a:pt x="993090" y="1114814"/>
                </a:cubicBezTo>
                <a:cubicBezTo>
                  <a:pt x="998462" y="1111233"/>
                  <a:pt x="1003067" y="1109186"/>
                  <a:pt x="1006904" y="1108674"/>
                </a:cubicBezTo>
                <a:cubicBezTo>
                  <a:pt x="1009572" y="1108236"/>
                  <a:pt x="1014761" y="1106043"/>
                  <a:pt x="1022473" y="1102096"/>
                </a:cubicBezTo>
                <a:cubicBezTo>
                  <a:pt x="1030184" y="1098149"/>
                  <a:pt x="1034935" y="1095079"/>
                  <a:pt x="1036725" y="1092887"/>
                </a:cubicBezTo>
                <a:cubicBezTo>
                  <a:pt x="1038626" y="1092960"/>
                  <a:pt x="1040965" y="1092814"/>
                  <a:pt x="1043742" y="1092448"/>
                </a:cubicBezTo>
                <a:cubicBezTo>
                  <a:pt x="1046520" y="1092083"/>
                  <a:pt x="1048858" y="1091059"/>
                  <a:pt x="1050759" y="1089378"/>
                </a:cubicBezTo>
                <a:cubicBezTo>
                  <a:pt x="1055217" y="1089086"/>
                  <a:pt x="1059457" y="1087039"/>
                  <a:pt x="1063477" y="1083239"/>
                </a:cubicBezTo>
                <a:cubicBezTo>
                  <a:pt x="1067497" y="1079438"/>
                  <a:pt x="1070859" y="1075637"/>
                  <a:pt x="1073563" y="1071836"/>
                </a:cubicBezTo>
                <a:cubicBezTo>
                  <a:pt x="1075646" y="1071946"/>
                  <a:pt x="1078497" y="1071727"/>
                  <a:pt x="1082115" y="1071179"/>
                </a:cubicBezTo>
                <a:cubicBezTo>
                  <a:pt x="1085733" y="1070630"/>
                  <a:pt x="1088145" y="1069096"/>
                  <a:pt x="1089351" y="1066574"/>
                </a:cubicBezTo>
                <a:cubicBezTo>
                  <a:pt x="1092896" y="1065770"/>
                  <a:pt x="1096331" y="1064747"/>
                  <a:pt x="1099657" y="1063504"/>
                </a:cubicBezTo>
                <a:cubicBezTo>
                  <a:pt x="1102982" y="1062262"/>
                  <a:pt x="1105979" y="1060361"/>
                  <a:pt x="1108647" y="1057803"/>
                </a:cubicBezTo>
                <a:cubicBezTo>
                  <a:pt x="1116431" y="1058826"/>
                  <a:pt x="1120159" y="1058972"/>
                  <a:pt x="1119830" y="1058241"/>
                </a:cubicBezTo>
                <a:cubicBezTo>
                  <a:pt x="1119501" y="1057511"/>
                  <a:pt x="1121036" y="1055026"/>
                  <a:pt x="1124435" y="1050786"/>
                </a:cubicBezTo>
                <a:cubicBezTo>
                  <a:pt x="1129368" y="1051334"/>
                  <a:pt x="1133096" y="1050677"/>
                  <a:pt x="1135618" y="1048813"/>
                </a:cubicBezTo>
                <a:cubicBezTo>
                  <a:pt x="1138139" y="1046949"/>
                  <a:pt x="1141428" y="1045853"/>
                  <a:pt x="1145485" y="1045524"/>
                </a:cubicBezTo>
                <a:cubicBezTo>
                  <a:pt x="1145777" y="1040553"/>
                  <a:pt x="1148701" y="1038214"/>
                  <a:pt x="1154256" y="1038507"/>
                </a:cubicBezTo>
                <a:lnTo>
                  <a:pt x="1159518" y="1038507"/>
                </a:lnTo>
                <a:lnTo>
                  <a:pt x="1175306" y="1024473"/>
                </a:lnTo>
                <a:cubicBezTo>
                  <a:pt x="1176000" y="1018443"/>
                  <a:pt x="1179874" y="1014277"/>
                  <a:pt x="1186928" y="1011975"/>
                </a:cubicBezTo>
                <a:cubicBezTo>
                  <a:pt x="1193981" y="1009672"/>
                  <a:pt x="1200047" y="1008576"/>
                  <a:pt x="1205127" y="1008686"/>
                </a:cubicBezTo>
                <a:lnTo>
                  <a:pt x="1212144" y="1001669"/>
                </a:lnTo>
                <a:lnTo>
                  <a:pt x="1219161" y="1001669"/>
                </a:lnTo>
                <a:lnTo>
                  <a:pt x="1231440" y="989390"/>
                </a:lnTo>
                <a:lnTo>
                  <a:pt x="1243719" y="985881"/>
                </a:lnTo>
                <a:lnTo>
                  <a:pt x="1247228" y="984127"/>
                </a:lnTo>
                <a:lnTo>
                  <a:pt x="1245474" y="984127"/>
                </a:lnTo>
                <a:lnTo>
                  <a:pt x="1273541" y="975356"/>
                </a:lnTo>
                <a:cubicBezTo>
                  <a:pt x="1276355" y="967828"/>
                  <a:pt x="1287830" y="957449"/>
                  <a:pt x="1307967" y="944219"/>
                </a:cubicBezTo>
                <a:cubicBezTo>
                  <a:pt x="1328103" y="930990"/>
                  <a:pt x="1340017" y="912717"/>
                  <a:pt x="1343708" y="889401"/>
                </a:cubicBezTo>
                <a:cubicBezTo>
                  <a:pt x="1363077" y="890899"/>
                  <a:pt x="1377842" y="886148"/>
                  <a:pt x="1388001" y="875148"/>
                </a:cubicBezTo>
                <a:cubicBezTo>
                  <a:pt x="1398161" y="864148"/>
                  <a:pt x="1403277" y="848433"/>
                  <a:pt x="1403350" y="828004"/>
                </a:cubicBezTo>
                <a:cubicBezTo>
                  <a:pt x="1395493" y="827566"/>
                  <a:pt x="1387965" y="825812"/>
                  <a:pt x="1380765" y="822742"/>
                </a:cubicBezTo>
                <a:cubicBezTo>
                  <a:pt x="1373566" y="819672"/>
                  <a:pt x="1366476" y="817918"/>
                  <a:pt x="1359496" y="817479"/>
                </a:cubicBezTo>
                <a:cubicBezTo>
                  <a:pt x="1355366" y="817845"/>
                  <a:pt x="1351785" y="819307"/>
                  <a:pt x="1348751" y="821865"/>
                </a:cubicBezTo>
                <a:cubicBezTo>
                  <a:pt x="1345718" y="824423"/>
                  <a:pt x="1341698" y="825885"/>
                  <a:pt x="1336691" y="826250"/>
                </a:cubicBezTo>
                <a:cubicBezTo>
                  <a:pt x="1332744" y="826616"/>
                  <a:pt x="1328359" y="826762"/>
                  <a:pt x="1323535" y="826689"/>
                </a:cubicBezTo>
                <a:cubicBezTo>
                  <a:pt x="1318711" y="826616"/>
                  <a:pt x="1316080" y="824131"/>
                  <a:pt x="1315641" y="819233"/>
                </a:cubicBezTo>
                <a:lnTo>
                  <a:pt x="1315641" y="817479"/>
                </a:lnTo>
                <a:cubicBezTo>
                  <a:pt x="1314545" y="820147"/>
                  <a:pt x="1312352" y="822267"/>
                  <a:pt x="1309063" y="823838"/>
                </a:cubicBezTo>
                <a:cubicBezTo>
                  <a:pt x="1305774" y="825410"/>
                  <a:pt x="1302704" y="826214"/>
                  <a:pt x="1299853" y="826250"/>
                </a:cubicBezTo>
                <a:cubicBezTo>
                  <a:pt x="1295249" y="826031"/>
                  <a:pt x="1290425" y="826031"/>
                  <a:pt x="1285381" y="826250"/>
                </a:cubicBezTo>
                <a:cubicBezTo>
                  <a:pt x="1280338" y="826469"/>
                  <a:pt x="1276391" y="828224"/>
                  <a:pt x="1273541" y="831513"/>
                </a:cubicBezTo>
                <a:cubicBezTo>
                  <a:pt x="1269009" y="831732"/>
                  <a:pt x="1264477" y="833486"/>
                  <a:pt x="1259946" y="836775"/>
                </a:cubicBezTo>
                <a:cubicBezTo>
                  <a:pt x="1255414" y="840064"/>
                  <a:pt x="1251759" y="843573"/>
                  <a:pt x="1248982" y="847300"/>
                </a:cubicBezTo>
                <a:cubicBezTo>
                  <a:pt x="1236849" y="843025"/>
                  <a:pt x="1222523" y="841051"/>
                  <a:pt x="1206004" y="841380"/>
                </a:cubicBezTo>
                <a:cubicBezTo>
                  <a:pt x="1189486" y="841709"/>
                  <a:pt x="1175160" y="843682"/>
                  <a:pt x="1163027" y="847300"/>
                </a:cubicBezTo>
                <a:cubicBezTo>
                  <a:pt x="1158568" y="850114"/>
                  <a:pt x="1153452" y="852819"/>
                  <a:pt x="1147678" y="855414"/>
                </a:cubicBezTo>
                <a:cubicBezTo>
                  <a:pt x="1141903" y="858008"/>
                  <a:pt x="1135910" y="859397"/>
                  <a:pt x="1129697" y="859580"/>
                </a:cubicBezTo>
                <a:cubicBezTo>
                  <a:pt x="1123448" y="859653"/>
                  <a:pt x="1117089" y="860822"/>
                  <a:pt x="1110620" y="863088"/>
                </a:cubicBezTo>
                <a:cubicBezTo>
                  <a:pt x="1104152" y="865354"/>
                  <a:pt x="1098232" y="868278"/>
                  <a:pt x="1092859" y="871859"/>
                </a:cubicBezTo>
                <a:cubicBezTo>
                  <a:pt x="1087853" y="871165"/>
                  <a:pt x="1079008" y="870361"/>
                  <a:pt x="1066327" y="869447"/>
                </a:cubicBezTo>
                <a:cubicBezTo>
                  <a:pt x="1053646" y="868533"/>
                  <a:pt x="1046117" y="871676"/>
                  <a:pt x="1043742" y="878876"/>
                </a:cubicBezTo>
                <a:cubicBezTo>
                  <a:pt x="1026017" y="880922"/>
                  <a:pt x="1008402" y="883846"/>
                  <a:pt x="990897" y="887647"/>
                </a:cubicBezTo>
                <a:cubicBezTo>
                  <a:pt x="973392" y="891447"/>
                  <a:pt x="957093" y="894371"/>
                  <a:pt x="941999" y="896418"/>
                </a:cubicBezTo>
                <a:cubicBezTo>
                  <a:pt x="940099" y="893750"/>
                  <a:pt x="937321" y="891630"/>
                  <a:pt x="933667" y="890059"/>
                </a:cubicBezTo>
                <a:cubicBezTo>
                  <a:pt x="930012" y="888487"/>
                  <a:pt x="926358" y="887683"/>
                  <a:pt x="922703" y="887647"/>
                </a:cubicBezTo>
                <a:cubicBezTo>
                  <a:pt x="919962" y="887610"/>
                  <a:pt x="917112" y="888122"/>
                  <a:pt x="914151" y="889182"/>
                </a:cubicBezTo>
                <a:cubicBezTo>
                  <a:pt x="911191" y="890242"/>
                  <a:pt x="908779" y="892069"/>
                  <a:pt x="906915" y="894664"/>
                </a:cubicBezTo>
                <a:cubicBezTo>
                  <a:pt x="903297" y="894627"/>
                  <a:pt x="899570" y="895139"/>
                  <a:pt x="895733" y="896198"/>
                </a:cubicBezTo>
                <a:cubicBezTo>
                  <a:pt x="891895" y="897258"/>
                  <a:pt x="888606" y="899085"/>
                  <a:pt x="885865" y="901680"/>
                </a:cubicBezTo>
                <a:cubicBezTo>
                  <a:pt x="879250" y="903032"/>
                  <a:pt x="873622" y="905591"/>
                  <a:pt x="868981" y="909355"/>
                </a:cubicBezTo>
                <a:cubicBezTo>
                  <a:pt x="864340" y="913119"/>
                  <a:pt x="858273" y="915239"/>
                  <a:pt x="850781" y="915714"/>
                </a:cubicBezTo>
                <a:cubicBezTo>
                  <a:pt x="844861" y="916262"/>
                  <a:pt x="838283" y="916481"/>
                  <a:pt x="831047" y="916372"/>
                </a:cubicBezTo>
                <a:cubicBezTo>
                  <a:pt x="823811" y="916262"/>
                  <a:pt x="819864" y="912534"/>
                  <a:pt x="819206" y="905189"/>
                </a:cubicBezTo>
                <a:lnTo>
                  <a:pt x="819206" y="901680"/>
                </a:lnTo>
                <a:lnTo>
                  <a:pt x="868323" y="891155"/>
                </a:lnTo>
                <a:cubicBezTo>
                  <a:pt x="868323" y="889474"/>
                  <a:pt x="868762" y="888451"/>
                  <a:pt x="869639" y="888085"/>
                </a:cubicBezTo>
                <a:cubicBezTo>
                  <a:pt x="870516" y="887720"/>
                  <a:pt x="871832" y="887574"/>
                  <a:pt x="873586" y="887647"/>
                </a:cubicBezTo>
                <a:cubicBezTo>
                  <a:pt x="877204" y="887976"/>
                  <a:pt x="880493" y="888195"/>
                  <a:pt x="883453" y="888305"/>
                </a:cubicBezTo>
                <a:cubicBezTo>
                  <a:pt x="886413" y="888414"/>
                  <a:pt x="888387" y="886441"/>
                  <a:pt x="889374" y="882384"/>
                </a:cubicBezTo>
                <a:cubicBezTo>
                  <a:pt x="889300" y="881251"/>
                  <a:pt x="889447" y="879570"/>
                  <a:pt x="889812" y="877341"/>
                </a:cubicBezTo>
                <a:cubicBezTo>
                  <a:pt x="890178" y="875112"/>
                  <a:pt x="891201" y="873869"/>
                  <a:pt x="892882" y="873613"/>
                </a:cubicBezTo>
                <a:cubicBezTo>
                  <a:pt x="893869" y="873796"/>
                  <a:pt x="894965" y="874746"/>
                  <a:pt x="896171" y="876464"/>
                </a:cubicBezTo>
                <a:cubicBezTo>
                  <a:pt x="897377" y="878181"/>
                  <a:pt x="898035" y="879570"/>
                  <a:pt x="898145" y="880630"/>
                </a:cubicBezTo>
                <a:lnTo>
                  <a:pt x="913932" y="866596"/>
                </a:lnTo>
                <a:cubicBezTo>
                  <a:pt x="915431" y="866779"/>
                  <a:pt x="918573" y="866852"/>
                  <a:pt x="923361" y="866816"/>
                </a:cubicBezTo>
                <a:cubicBezTo>
                  <a:pt x="928148" y="866779"/>
                  <a:pt x="930853" y="865537"/>
                  <a:pt x="931474" y="863088"/>
                </a:cubicBezTo>
                <a:cubicBezTo>
                  <a:pt x="932826" y="862905"/>
                  <a:pt x="935384" y="861955"/>
                  <a:pt x="939149" y="860238"/>
                </a:cubicBezTo>
                <a:cubicBezTo>
                  <a:pt x="942913" y="858520"/>
                  <a:pt x="945032" y="857131"/>
                  <a:pt x="945508" y="856071"/>
                </a:cubicBezTo>
                <a:cubicBezTo>
                  <a:pt x="945471" y="855304"/>
                  <a:pt x="945106" y="855085"/>
                  <a:pt x="944411" y="855414"/>
                </a:cubicBezTo>
                <a:cubicBezTo>
                  <a:pt x="943717" y="855742"/>
                  <a:pt x="942913" y="855962"/>
                  <a:pt x="941999" y="856071"/>
                </a:cubicBezTo>
                <a:lnTo>
                  <a:pt x="915686" y="854317"/>
                </a:lnTo>
                <a:cubicBezTo>
                  <a:pt x="911045" y="854610"/>
                  <a:pt x="903663" y="854463"/>
                  <a:pt x="893540" y="853879"/>
                </a:cubicBezTo>
                <a:cubicBezTo>
                  <a:pt x="883417" y="853294"/>
                  <a:pt x="877350" y="850516"/>
                  <a:pt x="875340" y="845546"/>
                </a:cubicBezTo>
                <a:cubicBezTo>
                  <a:pt x="874207" y="845546"/>
                  <a:pt x="872526" y="845108"/>
                  <a:pt x="870297" y="844231"/>
                </a:cubicBezTo>
                <a:cubicBezTo>
                  <a:pt x="868068" y="843354"/>
                  <a:pt x="866825" y="842038"/>
                  <a:pt x="866569" y="840284"/>
                </a:cubicBezTo>
                <a:cubicBezTo>
                  <a:pt x="866825" y="839370"/>
                  <a:pt x="868068" y="838566"/>
                  <a:pt x="870297" y="837872"/>
                </a:cubicBezTo>
                <a:cubicBezTo>
                  <a:pt x="872526" y="837177"/>
                  <a:pt x="874207" y="836812"/>
                  <a:pt x="875340" y="836775"/>
                </a:cubicBezTo>
                <a:lnTo>
                  <a:pt x="875340" y="835021"/>
                </a:lnTo>
                <a:cubicBezTo>
                  <a:pt x="875048" y="832499"/>
                  <a:pt x="873440" y="830965"/>
                  <a:pt x="870516" y="830416"/>
                </a:cubicBezTo>
                <a:cubicBezTo>
                  <a:pt x="867592" y="829868"/>
                  <a:pt x="865107" y="829649"/>
                  <a:pt x="863061" y="829759"/>
                </a:cubicBezTo>
                <a:cubicBezTo>
                  <a:pt x="847529" y="829174"/>
                  <a:pt x="837369" y="826835"/>
                  <a:pt x="832582" y="822742"/>
                </a:cubicBezTo>
                <a:cubicBezTo>
                  <a:pt x="827794" y="818649"/>
                  <a:pt x="821582" y="816310"/>
                  <a:pt x="813944" y="815725"/>
                </a:cubicBezTo>
                <a:lnTo>
                  <a:pt x="777106" y="799937"/>
                </a:lnTo>
                <a:cubicBezTo>
                  <a:pt x="777288" y="790180"/>
                  <a:pt x="778238" y="782505"/>
                  <a:pt x="779956" y="776914"/>
                </a:cubicBezTo>
                <a:cubicBezTo>
                  <a:pt x="781674" y="771322"/>
                  <a:pt x="788325" y="768472"/>
                  <a:pt x="799910" y="768362"/>
                </a:cubicBezTo>
                <a:cubicBezTo>
                  <a:pt x="805867" y="769056"/>
                  <a:pt x="812372" y="769422"/>
                  <a:pt x="819425" y="769458"/>
                </a:cubicBezTo>
                <a:cubicBezTo>
                  <a:pt x="826479" y="769495"/>
                  <a:pt x="829914" y="765036"/>
                  <a:pt x="829731" y="756083"/>
                </a:cubicBezTo>
                <a:cubicBezTo>
                  <a:pt x="831778" y="756375"/>
                  <a:pt x="832947" y="755790"/>
                  <a:pt x="833240" y="754329"/>
                </a:cubicBezTo>
                <a:cubicBezTo>
                  <a:pt x="832691" y="751222"/>
                  <a:pt x="829841" y="747348"/>
                  <a:pt x="824688" y="742707"/>
                </a:cubicBezTo>
                <a:cubicBezTo>
                  <a:pt x="819535" y="738066"/>
                  <a:pt x="815369" y="735508"/>
                  <a:pt x="812189" y="735032"/>
                </a:cubicBezTo>
                <a:cubicBezTo>
                  <a:pt x="802943" y="735032"/>
                  <a:pt x="797315" y="733278"/>
                  <a:pt x="795305" y="729770"/>
                </a:cubicBezTo>
                <a:cubicBezTo>
                  <a:pt x="793295" y="726262"/>
                  <a:pt x="792491" y="720999"/>
                  <a:pt x="792893" y="713982"/>
                </a:cubicBezTo>
                <a:cubicBezTo>
                  <a:pt x="792893" y="712155"/>
                  <a:pt x="793332" y="710547"/>
                  <a:pt x="794209" y="709158"/>
                </a:cubicBezTo>
                <a:cubicBezTo>
                  <a:pt x="795086" y="707769"/>
                  <a:pt x="796402" y="707039"/>
                  <a:pt x="798156" y="706965"/>
                </a:cubicBezTo>
                <a:lnTo>
                  <a:pt x="801664" y="684161"/>
                </a:lnTo>
                <a:lnTo>
                  <a:pt x="827977" y="682407"/>
                </a:lnTo>
                <a:cubicBezTo>
                  <a:pt x="828635" y="678058"/>
                  <a:pt x="829512" y="674915"/>
                  <a:pt x="830608" y="672978"/>
                </a:cubicBezTo>
                <a:cubicBezTo>
                  <a:pt x="831705" y="671041"/>
                  <a:pt x="834336" y="670091"/>
                  <a:pt x="838502" y="670128"/>
                </a:cubicBezTo>
                <a:lnTo>
                  <a:pt x="847273" y="670128"/>
                </a:lnTo>
                <a:lnTo>
                  <a:pt x="864815" y="663111"/>
                </a:lnTo>
                <a:cubicBezTo>
                  <a:pt x="865107" y="659602"/>
                  <a:pt x="866277" y="657848"/>
                  <a:pt x="868323" y="657848"/>
                </a:cubicBezTo>
                <a:cubicBezTo>
                  <a:pt x="870918" y="657958"/>
                  <a:pt x="873184" y="658616"/>
                  <a:pt x="875121" y="659822"/>
                </a:cubicBezTo>
                <a:cubicBezTo>
                  <a:pt x="877058" y="661028"/>
                  <a:pt x="878885" y="662124"/>
                  <a:pt x="880603" y="663111"/>
                </a:cubicBezTo>
                <a:cubicBezTo>
                  <a:pt x="881918" y="654157"/>
                  <a:pt x="887181" y="650137"/>
                  <a:pt x="896390" y="651051"/>
                </a:cubicBezTo>
                <a:cubicBezTo>
                  <a:pt x="905600" y="651964"/>
                  <a:pt x="910862" y="648383"/>
                  <a:pt x="912178" y="640306"/>
                </a:cubicBezTo>
                <a:lnTo>
                  <a:pt x="912178" y="636798"/>
                </a:lnTo>
                <a:cubicBezTo>
                  <a:pt x="915102" y="637894"/>
                  <a:pt x="918464" y="638333"/>
                  <a:pt x="922265" y="638114"/>
                </a:cubicBezTo>
                <a:cubicBezTo>
                  <a:pt x="926065" y="637894"/>
                  <a:pt x="928550" y="635702"/>
                  <a:pt x="929720" y="631535"/>
                </a:cubicBezTo>
                <a:cubicBezTo>
                  <a:pt x="935129" y="631974"/>
                  <a:pt x="939660" y="631974"/>
                  <a:pt x="943315" y="631535"/>
                </a:cubicBezTo>
                <a:cubicBezTo>
                  <a:pt x="946969" y="631097"/>
                  <a:pt x="948870" y="627588"/>
                  <a:pt x="949016" y="621010"/>
                </a:cubicBezTo>
                <a:cubicBezTo>
                  <a:pt x="950916" y="621083"/>
                  <a:pt x="952817" y="620937"/>
                  <a:pt x="954717" y="620572"/>
                </a:cubicBezTo>
                <a:cubicBezTo>
                  <a:pt x="956617" y="620206"/>
                  <a:pt x="957641" y="619183"/>
                  <a:pt x="957787" y="617502"/>
                </a:cubicBezTo>
                <a:cubicBezTo>
                  <a:pt x="957714" y="614067"/>
                  <a:pt x="958298" y="611728"/>
                  <a:pt x="959541" y="610485"/>
                </a:cubicBezTo>
                <a:cubicBezTo>
                  <a:pt x="960784" y="609243"/>
                  <a:pt x="963123" y="608658"/>
                  <a:pt x="966558" y="608731"/>
                </a:cubicBezTo>
                <a:cubicBezTo>
                  <a:pt x="975585" y="608841"/>
                  <a:pt x="982090" y="607744"/>
                  <a:pt x="986073" y="605442"/>
                </a:cubicBezTo>
                <a:cubicBezTo>
                  <a:pt x="990057" y="603139"/>
                  <a:pt x="995246" y="598973"/>
                  <a:pt x="1001642" y="592943"/>
                </a:cubicBezTo>
                <a:cubicBezTo>
                  <a:pt x="1007525" y="594040"/>
                  <a:pt x="1011107" y="594040"/>
                  <a:pt x="1012386" y="592943"/>
                </a:cubicBezTo>
                <a:cubicBezTo>
                  <a:pt x="1013665" y="591847"/>
                  <a:pt x="1014177" y="588338"/>
                  <a:pt x="1013921" y="582418"/>
                </a:cubicBezTo>
                <a:lnTo>
                  <a:pt x="1045496" y="580664"/>
                </a:lnTo>
                <a:cubicBezTo>
                  <a:pt x="1047250" y="580737"/>
                  <a:pt x="1048566" y="580591"/>
                  <a:pt x="1049443" y="580225"/>
                </a:cubicBezTo>
                <a:cubicBezTo>
                  <a:pt x="1050320" y="579860"/>
                  <a:pt x="1050759" y="578837"/>
                  <a:pt x="1050759" y="577156"/>
                </a:cubicBezTo>
                <a:cubicBezTo>
                  <a:pt x="1050649" y="575255"/>
                  <a:pt x="1050868" y="573355"/>
                  <a:pt x="1051417" y="571454"/>
                </a:cubicBezTo>
                <a:cubicBezTo>
                  <a:pt x="1051965" y="569554"/>
                  <a:pt x="1053500" y="568531"/>
                  <a:pt x="1056021" y="568385"/>
                </a:cubicBezTo>
                <a:lnTo>
                  <a:pt x="1057776" y="568385"/>
                </a:lnTo>
                <a:cubicBezTo>
                  <a:pt x="1064025" y="565022"/>
                  <a:pt x="1073454" y="562976"/>
                  <a:pt x="1086062" y="562245"/>
                </a:cubicBezTo>
                <a:cubicBezTo>
                  <a:pt x="1098670" y="561514"/>
                  <a:pt x="1108537" y="561222"/>
                  <a:pt x="1115664" y="561368"/>
                </a:cubicBezTo>
                <a:lnTo>
                  <a:pt x="1136714" y="533301"/>
                </a:lnTo>
                <a:cubicBezTo>
                  <a:pt x="1155791" y="532022"/>
                  <a:pt x="1174210" y="526248"/>
                  <a:pt x="1191971" y="515978"/>
                </a:cubicBezTo>
                <a:cubicBezTo>
                  <a:pt x="1209732" y="505709"/>
                  <a:pt x="1228151" y="498619"/>
                  <a:pt x="1247228" y="494709"/>
                </a:cubicBezTo>
                <a:cubicBezTo>
                  <a:pt x="1261152" y="484037"/>
                  <a:pt x="1273212" y="474243"/>
                  <a:pt x="1283408" y="465326"/>
                </a:cubicBezTo>
                <a:cubicBezTo>
                  <a:pt x="1293604" y="456409"/>
                  <a:pt x="1307857" y="449246"/>
                  <a:pt x="1326166" y="443837"/>
                </a:cubicBezTo>
                <a:lnTo>
                  <a:pt x="1336691" y="424541"/>
                </a:lnTo>
                <a:cubicBezTo>
                  <a:pt x="1339469" y="424614"/>
                  <a:pt x="1342246" y="424030"/>
                  <a:pt x="1345024" y="422787"/>
                </a:cubicBezTo>
                <a:cubicBezTo>
                  <a:pt x="1347801" y="421545"/>
                  <a:pt x="1349702" y="419206"/>
                  <a:pt x="1350725" y="415770"/>
                </a:cubicBezTo>
                <a:cubicBezTo>
                  <a:pt x="1358655" y="416721"/>
                  <a:pt x="1364283" y="414820"/>
                  <a:pt x="1367609" y="410069"/>
                </a:cubicBezTo>
                <a:cubicBezTo>
                  <a:pt x="1370935" y="405318"/>
                  <a:pt x="1377001" y="402541"/>
                  <a:pt x="1385809" y="401737"/>
                </a:cubicBezTo>
                <a:lnTo>
                  <a:pt x="1399842" y="392966"/>
                </a:lnTo>
                <a:lnTo>
                  <a:pt x="1405105" y="370161"/>
                </a:lnTo>
                <a:lnTo>
                  <a:pt x="1417384" y="359636"/>
                </a:lnTo>
                <a:lnTo>
                  <a:pt x="1413876" y="350865"/>
                </a:lnTo>
                <a:lnTo>
                  <a:pt x="1347216" y="349111"/>
                </a:lnTo>
                <a:cubicBezTo>
                  <a:pt x="1345353" y="351706"/>
                  <a:pt x="1342941" y="353533"/>
                  <a:pt x="1339980" y="354593"/>
                </a:cubicBezTo>
                <a:cubicBezTo>
                  <a:pt x="1337020" y="355653"/>
                  <a:pt x="1334170" y="356164"/>
                  <a:pt x="1331429" y="356128"/>
                </a:cubicBezTo>
                <a:cubicBezTo>
                  <a:pt x="1329236" y="353935"/>
                  <a:pt x="1326166" y="352181"/>
                  <a:pt x="1322219" y="350865"/>
                </a:cubicBezTo>
                <a:cubicBezTo>
                  <a:pt x="1318272" y="349550"/>
                  <a:pt x="1316080" y="351304"/>
                  <a:pt x="1315641" y="356128"/>
                </a:cubicBezTo>
                <a:cubicBezTo>
                  <a:pt x="1311694" y="355580"/>
                  <a:pt x="1304239" y="354922"/>
                  <a:pt x="1293275" y="354154"/>
                </a:cubicBezTo>
                <a:cubicBezTo>
                  <a:pt x="1282311" y="353387"/>
                  <a:pt x="1275733" y="355799"/>
                  <a:pt x="1273541" y="361391"/>
                </a:cubicBezTo>
                <a:cubicBezTo>
                  <a:pt x="1271823" y="359490"/>
                  <a:pt x="1269996" y="357590"/>
                  <a:pt x="1268059" y="355689"/>
                </a:cubicBezTo>
                <a:cubicBezTo>
                  <a:pt x="1266122" y="353789"/>
                  <a:pt x="1263856" y="352766"/>
                  <a:pt x="1261261" y="352620"/>
                </a:cubicBezTo>
                <a:cubicBezTo>
                  <a:pt x="1259836" y="353058"/>
                  <a:pt x="1259178" y="354812"/>
                  <a:pt x="1259288" y="357882"/>
                </a:cubicBezTo>
                <a:cubicBezTo>
                  <a:pt x="1259397" y="360952"/>
                  <a:pt x="1258301" y="362706"/>
                  <a:pt x="1255999" y="363145"/>
                </a:cubicBezTo>
                <a:cubicBezTo>
                  <a:pt x="1253404" y="362999"/>
                  <a:pt x="1251138" y="361975"/>
                  <a:pt x="1249201" y="360075"/>
                </a:cubicBezTo>
                <a:cubicBezTo>
                  <a:pt x="1247264" y="358174"/>
                  <a:pt x="1245437" y="356274"/>
                  <a:pt x="1243719" y="354374"/>
                </a:cubicBezTo>
                <a:cubicBezTo>
                  <a:pt x="1241380" y="355799"/>
                  <a:pt x="1234656" y="358650"/>
                  <a:pt x="1223546" y="362925"/>
                </a:cubicBezTo>
                <a:cubicBezTo>
                  <a:pt x="1212436" y="367201"/>
                  <a:pt x="1205712" y="369613"/>
                  <a:pt x="1203373" y="370161"/>
                </a:cubicBezTo>
                <a:cubicBezTo>
                  <a:pt x="1193250" y="370015"/>
                  <a:pt x="1178412" y="370746"/>
                  <a:pt x="1158861" y="372354"/>
                </a:cubicBezTo>
                <a:cubicBezTo>
                  <a:pt x="1139309" y="373962"/>
                  <a:pt x="1128418" y="377324"/>
                  <a:pt x="1126189" y="382441"/>
                </a:cubicBezTo>
                <a:cubicBezTo>
                  <a:pt x="1119355" y="381893"/>
                  <a:pt x="1110218" y="382550"/>
                  <a:pt x="1098780" y="384414"/>
                </a:cubicBezTo>
                <a:cubicBezTo>
                  <a:pt x="1087341" y="386278"/>
                  <a:pt x="1077766" y="387374"/>
                  <a:pt x="1070055" y="387703"/>
                </a:cubicBezTo>
                <a:lnTo>
                  <a:pt x="1066546" y="394720"/>
                </a:lnTo>
                <a:cubicBezTo>
                  <a:pt x="1060809" y="394464"/>
                  <a:pt x="1056935" y="394537"/>
                  <a:pt x="1054925" y="394939"/>
                </a:cubicBezTo>
                <a:cubicBezTo>
                  <a:pt x="1052915" y="395341"/>
                  <a:pt x="1050357" y="397607"/>
                  <a:pt x="1047250" y="401737"/>
                </a:cubicBezTo>
                <a:cubicBezTo>
                  <a:pt x="1042353" y="401444"/>
                  <a:pt x="1034167" y="401591"/>
                  <a:pt x="1022692" y="402175"/>
                </a:cubicBezTo>
                <a:cubicBezTo>
                  <a:pt x="1011216" y="402760"/>
                  <a:pt x="1004784" y="405538"/>
                  <a:pt x="1003396" y="410508"/>
                </a:cubicBezTo>
                <a:lnTo>
                  <a:pt x="996379" y="421033"/>
                </a:lnTo>
                <a:lnTo>
                  <a:pt x="977083" y="415770"/>
                </a:lnTo>
                <a:lnTo>
                  <a:pt x="970066" y="422787"/>
                </a:lnTo>
                <a:cubicBezTo>
                  <a:pt x="963744" y="422166"/>
                  <a:pt x="956654" y="422970"/>
                  <a:pt x="948797" y="425199"/>
                </a:cubicBezTo>
                <a:cubicBezTo>
                  <a:pt x="940939" y="427428"/>
                  <a:pt x="933411" y="429548"/>
                  <a:pt x="926211" y="431558"/>
                </a:cubicBezTo>
                <a:cubicBezTo>
                  <a:pt x="926248" y="434299"/>
                  <a:pt x="925736" y="436711"/>
                  <a:pt x="924677" y="438794"/>
                </a:cubicBezTo>
                <a:cubicBezTo>
                  <a:pt x="923617" y="440877"/>
                  <a:pt x="921789" y="441974"/>
                  <a:pt x="919195" y="442083"/>
                </a:cubicBezTo>
                <a:lnTo>
                  <a:pt x="910424" y="442083"/>
                </a:lnTo>
                <a:lnTo>
                  <a:pt x="887619" y="461379"/>
                </a:lnTo>
                <a:cubicBezTo>
                  <a:pt x="879324" y="461562"/>
                  <a:pt x="872672" y="462512"/>
                  <a:pt x="867666" y="464230"/>
                </a:cubicBezTo>
                <a:cubicBezTo>
                  <a:pt x="862659" y="465947"/>
                  <a:pt x="856446" y="467336"/>
                  <a:pt x="849027" y="468396"/>
                </a:cubicBezTo>
                <a:lnTo>
                  <a:pt x="833240" y="478921"/>
                </a:lnTo>
                <a:cubicBezTo>
                  <a:pt x="832947" y="482283"/>
                  <a:pt x="831339" y="484330"/>
                  <a:pt x="828416" y="485061"/>
                </a:cubicBezTo>
                <a:cubicBezTo>
                  <a:pt x="825492" y="485792"/>
                  <a:pt x="823007" y="486084"/>
                  <a:pt x="820960" y="485938"/>
                </a:cubicBezTo>
                <a:cubicBezTo>
                  <a:pt x="818841" y="486121"/>
                  <a:pt x="816063" y="486194"/>
                  <a:pt x="812628" y="486157"/>
                </a:cubicBezTo>
                <a:cubicBezTo>
                  <a:pt x="809193" y="486121"/>
                  <a:pt x="807292" y="484878"/>
                  <a:pt x="806927" y="482429"/>
                </a:cubicBezTo>
                <a:cubicBezTo>
                  <a:pt x="807000" y="479835"/>
                  <a:pt x="807731" y="477569"/>
                  <a:pt x="809119" y="475632"/>
                </a:cubicBezTo>
                <a:cubicBezTo>
                  <a:pt x="810508" y="473695"/>
                  <a:pt x="812116" y="471868"/>
                  <a:pt x="813944" y="470150"/>
                </a:cubicBezTo>
                <a:lnTo>
                  <a:pt x="805173" y="457871"/>
                </a:lnTo>
                <a:lnTo>
                  <a:pt x="791139" y="475413"/>
                </a:lnTo>
                <a:lnTo>
                  <a:pt x="766580" y="475413"/>
                </a:lnTo>
                <a:cubicBezTo>
                  <a:pt x="759710" y="475376"/>
                  <a:pt x="755032" y="473695"/>
                  <a:pt x="752547" y="470369"/>
                </a:cubicBezTo>
                <a:cubicBezTo>
                  <a:pt x="750062" y="467044"/>
                  <a:pt x="748892" y="462293"/>
                  <a:pt x="749039" y="456117"/>
                </a:cubicBezTo>
                <a:cubicBezTo>
                  <a:pt x="754009" y="455093"/>
                  <a:pt x="759856" y="452754"/>
                  <a:pt x="766580" y="449100"/>
                </a:cubicBezTo>
                <a:cubicBezTo>
                  <a:pt x="773305" y="445445"/>
                  <a:pt x="777398" y="441352"/>
                  <a:pt x="778860" y="436821"/>
                </a:cubicBezTo>
                <a:lnTo>
                  <a:pt x="787631" y="429804"/>
                </a:lnTo>
                <a:lnTo>
                  <a:pt x="778860" y="424541"/>
                </a:lnTo>
                <a:cubicBezTo>
                  <a:pt x="778933" y="422714"/>
                  <a:pt x="778787" y="421106"/>
                  <a:pt x="778421" y="419717"/>
                </a:cubicBezTo>
                <a:cubicBezTo>
                  <a:pt x="778056" y="418328"/>
                  <a:pt x="777032" y="417598"/>
                  <a:pt x="775351" y="417525"/>
                </a:cubicBezTo>
                <a:lnTo>
                  <a:pt x="771843" y="419279"/>
                </a:lnTo>
                <a:lnTo>
                  <a:pt x="770089" y="415770"/>
                </a:lnTo>
                <a:cubicBezTo>
                  <a:pt x="770235" y="413943"/>
                  <a:pt x="771258" y="412335"/>
                  <a:pt x="773159" y="410946"/>
                </a:cubicBezTo>
                <a:cubicBezTo>
                  <a:pt x="775059" y="409558"/>
                  <a:pt x="776959" y="408827"/>
                  <a:pt x="778860" y="408754"/>
                </a:cubicBezTo>
                <a:cubicBezTo>
                  <a:pt x="778896" y="408534"/>
                  <a:pt x="778823" y="407657"/>
                  <a:pt x="778640" y="406122"/>
                </a:cubicBezTo>
                <a:cubicBezTo>
                  <a:pt x="778458" y="404587"/>
                  <a:pt x="777946" y="403710"/>
                  <a:pt x="777106" y="403491"/>
                </a:cubicBezTo>
                <a:cubicBezTo>
                  <a:pt x="775315" y="403564"/>
                  <a:pt x="773634" y="404295"/>
                  <a:pt x="772062" y="405684"/>
                </a:cubicBezTo>
                <a:cubicBezTo>
                  <a:pt x="770491" y="407073"/>
                  <a:pt x="769248" y="408680"/>
                  <a:pt x="768335" y="410508"/>
                </a:cubicBezTo>
                <a:lnTo>
                  <a:pt x="747284" y="410508"/>
                </a:lnTo>
                <a:lnTo>
                  <a:pt x="731497" y="419279"/>
                </a:lnTo>
                <a:cubicBezTo>
                  <a:pt x="731351" y="421873"/>
                  <a:pt x="730327" y="423701"/>
                  <a:pt x="728427" y="424761"/>
                </a:cubicBezTo>
                <a:cubicBezTo>
                  <a:pt x="726527" y="425820"/>
                  <a:pt x="724626" y="426332"/>
                  <a:pt x="722726" y="426295"/>
                </a:cubicBezTo>
                <a:lnTo>
                  <a:pt x="715709" y="424541"/>
                </a:lnTo>
                <a:lnTo>
                  <a:pt x="699921" y="442083"/>
                </a:lnTo>
                <a:lnTo>
                  <a:pt x="677117" y="443837"/>
                </a:lnTo>
                <a:lnTo>
                  <a:pt x="670100" y="450854"/>
                </a:lnTo>
                <a:lnTo>
                  <a:pt x="652558" y="450854"/>
                </a:lnTo>
                <a:lnTo>
                  <a:pt x="638525" y="456117"/>
                </a:lnTo>
                <a:cubicBezTo>
                  <a:pt x="635784" y="456153"/>
                  <a:pt x="632933" y="455642"/>
                  <a:pt x="629973" y="454582"/>
                </a:cubicBezTo>
                <a:cubicBezTo>
                  <a:pt x="627013" y="453522"/>
                  <a:pt x="624601" y="451695"/>
                  <a:pt x="622737" y="449100"/>
                </a:cubicBezTo>
                <a:cubicBezTo>
                  <a:pt x="622956" y="445518"/>
                  <a:pt x="624711" y="442595"/>
                  <a:pt x="628000" y="440329"/>
                </a:cubicBezTo>
                <a:cubicBezTo>
                  <a:pt x="631289" y="438063"/>
                  <a:pt x="634797" y="436894"/>
                  <a:pt x="638525" y="436821"/>
                </a:cubicBezTo>
                <a:lnTo>
                  <a:pt x="652558" y="401737"/>
                </a:lnTo>
                <a:cubicBezTo>
                  <a:pt x="653435" y="408388"/>
                  <a:pt x="656944" y="408242"/>
                  <a:pt x="663083" y="401298"/>
                </a:cubicBezTo>
                <a:cubicBezTo>
                  <a:pt x="669223" y="394355"/>
                  <a:pt x="672731" y="388069"/>
                  <a:pt x="673609" y="382441"/>
                </a:cubicBezTo>
                <a:lnTo>
                  <a:pt x="694659" y="380687"/>
                </a:lnTo>
                <a:cubicBezTo>
                  <a:pt x="694695" y="377069"/>
                  <a:pt x="695499" y="373341"/>
                  <a:pt x="697071" y="369504"/>
                </a:cubicBezTo>
                <a:cubicBezTo>
                  <a:pt x="698642" y="365666"/>
                  <a:pt x="700762" y="362377"/>
                  <a:pt x="703430" y="359636"/>
                </a:cubicBezTo>
                <a:cubicBezTo>
                  <a:pt x="697180" y="356895"/>
                  <a:pt x="694768" y="351414"/>
                  <a:pt x="696194" y="343191"/>
                </a:cubicBezTo>
                <a:cubicBezTo>
                  <a:pt x="697619" y="334968"/>
                  <a:pt x="693014" y="329925"/>
                  <a:pt x="682379" y="328061"/>
                </a:cubicBezTo>
                <a:lnTo>
                  <a:pt x="682379" y="310519"/>
                </a:lnTo>
                <a:cubicBezTo>
                  <a:pt x="687679" y="306938"/>
                  <a:pt x="693307" y="304014"/>
                  <a:pt x="699264" y="301748"/>
                </a:cubicBezTo>
                <a:cubicBezTo>
                  <a:pt x="705220" y="299482"/>
                  <a:pt x="711287" y="298313"/>
                  <a:pt x="717463" y="298240"/>
                </a:cubicBezTo>
                <a:cubicBezTo>
                  <a:pt x="717171" y="292685"/>
                  <a:pt x="719510" y="289761"/>
                  <a:pt x="724480" y="289469"/>
                </a:cubicBezTo>
                <a:lnTo>
                  <a:pt x="726234" y="289469"/>
                </a:lnTo>
                <a:lnTo>
                  <a:pt x="717463" y="280698"/>
                </a:lnTo>
                <a:cubicBezTo>
                  <a:pt x="719546" y="272365"/>
                  <a:pt x="722835" y="264472"/>
                  <a:pt x="727330" y="257016"/>
                </a:cubicBezTo>
                <a:cubicBezTo>
                  <a:pt x="731826" y="249561"/>
                  <a:pt x="735553" y="239913"/>
                  <a:pt x="738513" y="228072"/>
                </a:cubicBezTo>
                <a:lnTo>
                  <a:pt x="754301" y="217547"/>
                </a:lnTo>
                <a:cubicBezTo>
                  <a:pt x="755507" y="212102"/>
                  <a:pt x="760550" y="208959"/>
                  <a:pt x="769431" y="208118"/>
                </a:cubicBezTo>
                <a:cubicBezTo>
                  <a:pt x="778312" y="207278"/>
                  <a:pt x="783793" y="204573"/>
                  <a:pt x="785877" y="200005"/>
                </a:cubicBezTo>
                <a:lnTo>
                  <a:pt x="798156" y="187726"/>
                </a:lnTo>
                <a:cubicBezTo>
                  <a:pt x="797863" y="183998"/>
                  <a:pt x="798010" y="180490"/>
                  <a:pt x="798594" y="177201"/>
                </a:cubicBezTo>
                <a:cubicBezTo>
                  <a:pt x="799179" y="173912"/>
                  <a:pt x="801957" y="172158"/>
                  <a:pt x="806927" y="171938"/>
                </a:cubicBezTo>
                <a:cubicBezTo>
                  <a:pt x="812957" y="171755"/>
                  <a:pt x="818877" y="170367"/>
                  <a:pt x="824688" y="167772"/>
                </a:cubicBezTo>
                <a:cubicBezTo>
                  <a:pt x="830499" y="165177"/>
                  <a:pt x="836858" y="162473"/>
                  <a:pt x="843765" y="159659"/>
                </a:cubicBezTo>
                <a:cubicBezTo>
                  <a:pt x="851220" y="160024"/>
                  <a:pt x="856483" y="157539"/>
                  <a:pt x="859552" y="152204"/>
                </a:cubicBezTo>
                <a:cubicBezTo>
                  <a:pt x="862622" y="146868"/>
                  <a:pt x="866131" y="141752"/>
                  <a:pt x="870078" y="136854"/>
                </a:cubicBezTo>
                <a:lnTo>
                  <a:pt x="884111" y="136854"/>
                </a:lnTo>
                <a:lnTo>
                  <a:pt x="885865" y="122821"/>
                </a:lnTo>
                <a:lnTo>
                  <a:pt x="915686" y="122821"/>
                </a:lnTo>
                <a:cubicBezTo>
                  <a:pt x="915686" y="120994"/>
                  <a:pt x="916125" y="119386"/>
                  <a:pt x="917002" y="117997"/>
                </a:cubicBezTo>
                <a:cubicBezTo>
                  <a:pt x="917879" y="116608"/>
                  <a:pt x="919195" y="115877"/>
                  <a:pt x="920949" y="115804"/>
                </a:cubicBezTo>
                <a:lnTo>
                  <a:pt x="926211" y="117558"/>
                </a:lnTo>
                <a:cubicBezTo>
                  <a:pt x="926540" y="111711"/>
                  <a:pt x="928952" y="108056"/>
                  <a:pt x="933448" y="106595"/>
                </a:cubicBezTo>
                <a:cubicBezTo>
                  <a:pt x="937943" y="105133"/>
                  <a:pt x="942547" y="104110"/>
                  <a:pt x="947262" y="103525"/>
                </a:cubicBezTo>
                <a:lnTo>
                  <a:pt x="959541" y="91246"/>
                </a:lnTo>
                <a:lnTo>
                  <a:pt x="982345" y="89491"/>
                </a:lnTo>
                <a:lnTo>
                  <a:pt x="996379" y="82475"/>
                </a:lnTo>
                <a:cubicBezTo>
                  <a:pt x="1002482" y="74033"/>
                  <a:pt x="1012203" y="68551"/>
                  <a:pt x="1025542" y="66029"/>
                </a:cubicBezTo>
                <a:cubicBezTo>
                  <a:pt x="1038881" y="63507"/>
                  <a:pt x="1050795" y="61973"/>
                  <a:pt x="1061284" y="61424"/>
                </a:cubicBezTo>
                <a:cubicBezTo>
                  <a:pt x="1061576" y="52946"/>
                  <a:pt x="1066254" y="48853"/>
                  <a:pt x="1075317" y="49145"/>
                </a:cubicBezTo>
                <a:cubicBezTo>
                  <a:pt x="1082480" y="49401"/>
                  <a:pt x="1087012" y="49328"/>
                  <a:pt x="1088912" y="48926"/>
                </a:cubicBezTo>
                <a:cubicBezTo>
                  <a:pt x="1090813" y="48524"/>
                  <a:pt x="1094467" y="46258"/>
                  <a:pt x="1099876" y="42128"/>
                </a:cubicBezTo>
                <a:cubicBezTo>
                  <a:pt x="1113983" y="39497"/>
                  <a:pt x="1128309" y="36427"/>
                  <a:pt x="1142854" y="32919"/>
                </a:cubicBezTo>
                <a:cubicBezTo>
                  <a:pt x="1157399" y="29410"/>
                  <a:pt x="1171725" y="25464"/>
                  <a:pt x="1185831" y="21078"/>
                </a:cubicBezTo>
                <a:cubicBezTo>
                  <a:pt x="1186781" y="20018"/>
                  <a:pt x="1187951" y="18630"/>
                  <a:pt x="1189340" y="16912"/>
                </a:cubicBezTo>
                <a:cubicBezTo>
                  <a:pt x="1190728" y="15194"/>
                  <a:pt x="1191898" y="14244"/>
                  <a:pt x="1192848" y="14061"/>
                </a:cubicBezTo>
                <a:cubicBezTo>
                  <a:pt x="1194895" y="14354"/>
                  <a:pt x="1196064" y="15523"/>
                  <a:pt x="1196356" y="17570"/>
                </a:cubicBezTo>
                <a:lnTo>
                  <a:pt x="1219161" y="22832"/>
                </a:lnTo>
                <a:cubicBezTo>
                  <a:pt x="1222560" y="19178"/>
                  <a:pt x="1226287" y="15962"/>
                  <a:pt x="1230344" y="13184"/>
                </a:cubicBezTo>
                <a:cubicBezTo>
                  <a:pt x="1234400" y="10407"/>
                  <a:pt x="1239444" y="8945"/>
                  <a:pt x="1245474" y="8799"/>
                </a:cubicBezTo>
                <a:cubicBezTo>
                  <a:pt x="1247374" y="6204"/>
                  <a:pt x="1250151" y="4377"/>
                  <a:pt x="1253806" y="3317"/>
                </a:cubicBezTo>
                <a:cubicBezTo>
                  <a:pt x="1257461" y="2257"/>
                  <a:pt x="1261115" y="1746"/>
                  <a:pt x="1264770" y="1782"/>
                </a:cubicBezTo>
                <a:cubicBezTo>
                  <a:pt x="1271786" y="2623"/>
                  <a:pt x="1275295" y="4450"/>
                  <a:pt x="1275295" y="7264"/>
                </a:cubicBezTo>
                <a:cubicBezTo>
                  <a:pt x="1275295" y="10078"/>
                  <a:pt x="1282311" y="8835"/>
                  <a:pt x="1296345" y="3536"/>
                </a:cubicBezTo>
                <a:cubicBezTo>
                  <a:pt x="1304970" y="6021"/>
                  <a:pt x="1315787" y="7191"/>
                  <a:pt x="1328797" y="7045"/>
                </a:cubicBezTo>
                <a:cubicBezTo>
                  <a:pt x="1341808" y="6898"/>
                  <a:pt x="1352625" y="6314"/>
                  <a:pt x="1361250" y="5290"/>
                </a:cubicBezTo>
                <a:cubicBezTo>
                  <a:pt x="1363114" y="2769"/>
                  <a:pt x="1365526" y="1234"/>
                  <a:pt x="1368486" y="686"/>
                </a:cubicBezTo>
                <a:cubicBezTo>
                  <a:pt x="1371446" y="138"/>
                  <a:pt x="1374297" y="-82"/>
                  <a:pt x="1377038" y="28"/>
                </a:cubicBezTo>
                <a:close/>
              </a:path>
            </a:pathLst>
          </a:custGeom>
          <a:solidFill>
            <a:srgbClr val="DFCEA9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16600" dirty="0">
              <a:latin typeface="Road Rage" pitchFamily="50" charset="0"/>
            </a:endParaRPr>
          </a:p>
        </p:txBody>
      </p:sp>
      <p:pic>
        <p:nvPicPr>
          <p:cNvPr id="32" name="图片 31" descr="查看图片">
            <a:extLst>
              <a:ext uri="{FF2B5EF4-FFF2-40B4-BE49-F238E27FC236}">
                <a16:creationId xmlns:a16="http://schemas.microsoft.com/office/drawing/2014/main" id="{0DCBA130-61E4-EEEB-0CAB-50DF78CCA7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926" r="59932"/>
          <a:stretch>
            <a:fillRect/>
          </a:stretch>
        </p:blipFill>
        <p:spPr bwMode="auto">
          <a:xfrm rot="8340468">
            <a:off x="1913360" y="4441625"/>
            <a:ext cx="5560969" cy="4832748"/>
          </a:xfrm>
          <a:custGeom>
            <a:avLst/>
            <a:gdLst>
              <a:gd name="connsiteX0" fmla="*/ 0 w 5560969"/>
              <a:gd name="connsiteY0" fmla="*/ 4832748 h 4832748"/>
              <a:gd name="connsiteX1" fmla="*/ 0 w 5560969"/>
              <a:gd name="connsiteY1" fmla="*/ 0 h 4832748"/>
              <a:gd name="connsiteX2" fmla="*/ 5560969 w 5560969"/>
              <a:gd name="connsiteY2" fmla="*/ 4832748 h 4832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60969" h="4832748">
                <a:moveTo>
                  <a:pt x="0" y="4832748"/>
                </a:moveTo>
                <a:lnTo>
                  <a:pt x="0" y="0"/>
                </a:lnTo>
                <a:lnTo>
                  <a:pt x="5560969" y="4832748"/>
                </a:lnTo>
                <a:close/>
              </a:path>
            </a:pathLst>
          </a:cu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查看图片">
            <a:extLst>
              <a:ext uri="{FF2B5EF4-FFF2-40B4-BE49-F238E27FC236}">
                <a16:creationId xmlns:a16="http://schemas.microsoft.com/office/drawing/2014/main" id="{16DC4681-0851-8F19-2487-C8F22FA752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4829" y="4305939"/>
            <a:ext cx="5533595" cy="2552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id="{2F44F412-DACA-9391-1300-54EED1A6EA73}"/>
              </a:ext>
            </a:extLst>
          </p:cNvPr>
          <p:cNvSpPr txBox="1"/>
          <p:nvPr/>
        </p:nvSpPr>
        <p:spPr>
          <a:xfrm>
            <a:off x="209393" y="-2453459"/>
            <a:ext cx="896890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800" spc="-300" dirty="0">
                <a:blipFill>
                  <a:blip r:embed="rId10">
                    <a:extLst>
                      <a:ext uri="{BEBA8EAE-BF5A-486C-A8C5-ECC9F3942E4B}">
                        <a14:imgProps xmlns:a14="http://schemas.microsoft.com/office/drawing/2010/main">
                          <a14:imgLayer r:embed="rId11">
                            <a14:imgEffect>
                              <a14:brightnessContrast bright="40000"/>
                            </a14:imgEffect>
                          </a14:imgLayer>
                        </a14:imgProps>
                      </a:ext>
                    </a:extLst>
                  </a:blip>
                  <a:tile tx="0" ty="0" sx="100000" sy="100000" flip="none" algn="ctr"/>
                </a:blipFill>
                <a:latin typeface="演示夏行楷" panose="00000500000000000000" pitchFamily="2" charset="-122"/>
                <a:ea typeface="演示夏行楷" panose="00000500000000000000" pitchFamily="2" charset="-122"/>
              </a:rPr>
              <a:t>深入思考</a:t>
            </a:r>
          </a:p>
        </p:txBody>
      </p:sp>
      <p:pic>
        <p:nvPicPr>
          <p:cNvPr id="4104" name="PA-图片 8" descr="查看图片">
            <a:extLst>
              <a:ext uri="{FF2B5EF4-FFF2-40B4-BE49-F238E27FC236}">
                <a16:creationId xmlns:a16="http://schemas.microsoft.com/office/drawing/2014/main" id="{245104ED-58B5-6BC3-2D40-4CD59C60B721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5268" y="3692179"/>
            <a:ext cx="3371850" cy="275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97F824AB-A8CB-C5C6-F97A-167458B8CD00}"/>
              </a:ext>
            </a:extLst>
          </p:cNvPr>
          <p:cNvSpPr txBox="1"/>
          <p:nvPr/>
        </p:nvSpPr>
        <p:spPr>
          <a:xfrm>
            <a:off x="3570440" y="2611449"/>
            <a:ext cx="8621560" cy="15127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fontAlgn="auto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000" kern="100" dirty="0">
                <a:solidFill>
                  <a:prstClr val="black"/>
                </a:solidFill>
                <a:latin typeface="仓耳今楷05 W04" pitchFamily="2" charset="-122"/>
                <a:ea typeface="仓耳今楷05 W04" pitchFamily="2" charset="-122"/>
                <a:sym typeface="微软雅黑" panose="020B0503020204020204" pitchFamily="34" charset="-122"/>
              </a:rPr>
              <a:t>理解</a:t>
            </a:r>
            <a:r>
              <a:rPr lang="zh-CN" altLang="zh-CN" sz="4000" kern="100" dirty="0">
                <a:solidFill>
                  <a:prstClr val="black"/>
                </a:solidFill>
                <a:latin typeface="仓耳今楷05 W04" pitchFamily="2" charset="-122"/>
                <a:ea typeface="仓耳今楷05 W04" pitchFamily="2" charset="-122"/>
                <a:sym typeface="微软雅黑" panose="020B0503020204020204" pitchFamily="34" charset="-122"/>
              </a:rPr>
              <a:t>文本的核心思想“三纲 ”“八目”的</a:t>
            </a:r>
            <a:r>
              <a:rPr lang="zh-CN" altLang="en-US" sz="4000" kern="100" dirty="0">
                <a:solidFill>
                  <a:prstClr val="black"/>
                </a:solidFill>
                <a:latin typeface="仓耳今楷05 W04" pitchFamily="2" charset="-122"/>
                <a:ea typeface="仓耳今楷05 W04" pitchFamily="2" charset="-122"/>
                <a:sym typeface="微软雅黑" panose="020B0503020204020204" pitchFamily="34" charset="-122"/>
              </a:rPr>
              <a:t>具体所指及内部关联</a:t>
            </a:r>
            <a:r>
              <a:rPr lang="zh-CN" altLang="zh-CN" sz="4000" kern="100" dirty="0">
                <a:solidFill>
                  <a:prstClr val="black"/>
                </a:solidFill>
                <a:latin typeface="仓耳今楷05 W04" pitchFamily="2" charset="-122"/>
                <a:ea typeface="仓耳今楷05 W04" pitchFamily="2" charset="-122"/>
                <a:sym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42208666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 xmlns:a16="http://schemas.microsoft.com/office/drawing/2014/main" xmlns:a14="http://schemas.microsoft.com/office/drawing/2010/main" xmlns:p14="http://schemas.microsoft.com/office/powerpoint/2010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to="0" calcmode="lin" valueType="num"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+rand(0.125)-0.06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+rand(0.125)-0.06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to="0" calcmode="lin" valueType="num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r+rand(-180)+90"/>
                                          </p:val>
                                        </p:tav>
                                        <p:tav tm="100000">
                                          <p:val>
                                            <p:strVal val="#ppt_r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片 37" descr="查看图片">
            <a:extLst>
              <a:ext uri="{FF2B5EF4-FFF2-40B4-BE49-F238E27FC236}">
                <a16:creationId xmlns:a16="http://schemas.microsoft.com/office/drawing/2014/main" id="{C9B8DA96-47D7-44B4-4779-5C7A0E6BFF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62" b="6880"/>
          <a:stretch>
            <a:fillRect/>
          </a:stretch>
        </p:blipFill>
        <p:spPr bwMode="auto">
          <a:xfrm rot="732278">
            <a:off x="9631777" y="874566"/>
            <a:ext cx="3127590" cy="6386194"/>
          </a:xfrm>
          <a:custGeom>
            <a:avLst/>
            <a:gdLst>
              <a:gd name="connsiteX0" fmla="*/ 0 w 3127590"/>
              <a:gd name="connsiteY0" fmla="*/ 0 h 6386194"/>
              <a:gd name="connsiteX1" fmla="*/ 1892622 w 3127590"/>
              <a:gd name="connsiteY1" fmla="*/ 0 h 6386194"/>
              <a:gd name="connsiteX2" fmla="*/ 3127590 w 3127590"/>
              <a:gd name="connsiteY2" fmla="*/ 5709720 h 6386194"/>
              <a:gd name="connsiteX3" fmla="*/ 0 w 3127590"/>
              <a:gd name="connsiteY3" fmla="*/ 6386194 h 6386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27590" h="6386194">
                <a:moveTo>
                  <a:pt x="0" y="0"/>
                </a:moveTo>
                <a:lnTo>
                  <a:pt x="1892622" y="0"/>
                </a:lnTo>
                <a:lnTo>
                  <a:pt x="3127590" y="5709720"/>
                </a:lnTo>
                <a:lnTo>
                  <a:pt x="0" y="638619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6" name="组合 35">
            <a:extLst>
              <a:ext uri="{FF2B5EF4-FFF2-40B4-BE49-F238E27FC236}">
                <a16:creationId xmlns:a16="http://schemas.microsoft.com/office/drawing/2014/main" id="{48273F47-975A-096B-DBD6-A183EE581518}"/>
              </a:ext>
            </a:extLst>
          </p:cNvPr>
          <p:cNvGrpSpPr/>
          <p:nvPr/>
        </p:nvGrpSpPr>
        <p:grpSpPr>
          <a:xfrm>
            <a:off x="5218723" y="5314702"/>
            <a:ext cx="6349390" cy="1355232"/>
            <a:chOff x="322773" y="4073138"/>
            <a:chExt cx="4640580" cy="990499"/>
          </a:xfrm>
        </p:grpSpPr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8ACC262A-91A0-2181-0197-FF5BAEB3FC1F}"/>
                </a:ext>
              </a:extLst>
            </p:cNvPr>
            <p:cNvSpPr/>
            <p:nvPr/>
          </p:nvSpPr>
          <p:spPr>
            <a:xfrm>
              <a:off x="322773" y="4073138"/>
              <a:ext cx="4640580" cy="990499"/>
            </a:xfrm>
            <a:prstGeom prst="ellipse">
              <a:avLst/>
            </a:prstGeom>
            <a:noFill/>
            <a:ln>
              <a:gradFill flip="none" rotWithShape="1">
                <a:gsLst>
                  <a:gs pos="0">
                    <a:srgbClr val="805F41">
                      <a:alpha val="50000"/>
                    </a:srgbClr>
                  </a:gs>
                  <a:gs pos="100000">
                    <a:srgbClr val="805F41">
                      <a:alpha val="1000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>
              <a:extLst>
                <a:ext uri="{FF2B5EF4-FFF2-40B4-BE49-F238E27FC236}">
                  <a16:creationId xmlns:a16="http://schemas.microsoft.com/office/drawing/2014/main" id="{0D02F302-A211-96B2-8FD1-E5C555CBA851}"/>
                </a:ext>
              </a:extLst>
            </p:cNvPr>
            <p:cNvSpPr/>
            <p:nvPr/>
          </p:nvSpPr>
          <p:spPr>
            <a:xfrm>
              <a:off x="591404" y="4130475"/>
              <a:ext cx="4103321" cy="875825"/>
            </a:xfrm>
            <a:prstGeom prst="ellipse">
              <a:avLst/>
            </a:prstGeom>
            <a:noFill/>
            <a:ln w="12700">
              <a:gradFill flip="none" rotWithShape="1">
                <a:gsLst>
                  <a:gs pos="0">
                    <a:srgbClr val="805F41">
                      <a:alpha val="50000"/>
                    </a:srgbClr>
                  </a:gs>
                  <a:gs pos="100000">
                    <a:srgbClr val="805F41">
                      <a:alpha val="10000"/>
                    </a:srgbClr>
                  </a:gs>
                </a:gsLst>
                <a:lin ang="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>
                    <a:lumMod val="100000"/>
                  </a:schemeClr>
                </a:solidFill>
              </a:endParaRPr>
            </a:p>
          </p:txBody>
        </p:sp>
        <p:sp>
          <p:nvSpPr>
            <p:cNvPr id="32" name="椭圆 31">
              <a:extLst>
                <a:ext uri="{FF2B5EF4-FFF2-40B4-BE49-F238E27FC236}">
                  <a16:creationId xmlns:a16="http://schemas.microsoft.com/office/drawing/2014/main" id="{D1A463D9-D121-AE60-607A-04F9B3C791A9}"/>
                </a:ext>
              </a:extLst>
            </p:cNvPr>
            <p:cNvSpPr/>
            <p:nvPr/>
          </p:nvSpPr>
          <p:spPr>
            <a:xfrm>
              <a:off x="860032" y="4187812"/>
              <a:ext cx="3566062" cy="761151"/>
            </a:xfrm>
            <a:prstGeom prst="ellipse">
              <a:avLst/>
            </a:prstGeom>
            <a:noFill/>
            <a:ln w="12700">
              <a:gradFill flip="none" rotWithShape="1">
                <a:gsLst>
                  <a:gs pos="0">
                    <a:srgbClr val="805F41">
                      <a:alpha val="50000"/>
                    </a:srgbClr>
                  </a:gs>
                  <a:gs pos="100000">
                    <a:srgbClr val="805F41">
                      <a:alpha val="10000"/>
                    </a:srgbClr>
                  </a:gs>
                </a:gsLst>
                <a:lin ang="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>
                    <a:lumMod val="100000"/>
                  </a:schemeClr>
                </a:solidFill>
              </a:endParaRPr>
            </a:p>
          </p:txBody>
        </p:sp>
        <p:sp>
          <p:nvSpPr>
            <p:cNvPr id="33" name="椭圆 32">
              <a:extLst>
                <a:ext uri="{FF2B5EF4-FFF2-40B4-BE49-F238E27FC236}">
                  <a16:creationId xmlns:a16="http://schemas.microsoft.com/office/drawing/2014/main" id="{EFBCA1F2-DEC4-E832-652D-8D21AADF1599}"/>
                </a:ext>
              </a:extLst>
            </p:cNvPr>
            <p:cNvSpPr/>
            <p:nvPr/>
          </p:nvSpPr>
          <p:spPr>
            <a:xfrm>
              <a:off x="1128662" y="4245149"/>
              <a:ext cx="3028803" cy="646477"/>
            </a:xfrm>
            <a:prstGeom prst="ellipse">
              <a:avLst/>
            </a:prstGeom>
            <a:noFill/>
            <a:ln w="12700">
              <a:gradFill flip="none" rotWithShape="1">
                <a:gsLst>
                  <a:gs pos="0">
                    <a:srgbClr val="805F41">
                      <a:alpha val="50000"/>
                    </a:srgbClr>
                  </a:gs>
                  <a:gs pos="100000">
                    <a:srgbClr val="805F41">
                      <a:alpha val="10000"/>
                    </a:srgbClr>
                  </a:gs>
                </a:gsLst>
                <a:lin ang="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>
                    <a:lumMod val="100000"/>
                  </a:schemeClr>
                </a:solidFill>
              </a:endParaRPr>
            </a:p>
          </p:txBody>
        </p:sp>
        <p:sp>
          <p:nvSpPr>
            <p:cNvPr id="34" name="椭圆 33">
              <a:extLst>
                <a:ext uri="{FF2B5EF4-FFF2-40B4-BE49-F238E27FC236}">
                  <a16:creationId xmlns:a16="http://schemas.microsoft.com/office/drawing/2014/main" id="{6DAFBF56-970F-1CA9-DF26-5306B4776AD3}"/>
                </a:ext>
              </a:extLst>
            </p:cNvPr>
            <p:cNvSpPr/>
            <p:nvPr/>
          </p:nvSpPr>
          <p:spPr>
            <a:xfrm>
              <a:off x="1397292" y="4302486"/>
              <a:ext cx="2491545" cy="531802"/>
            </a:xfrm>
            <a:prstGeom prst="ellipse">
              <a:avLst/>
            </a:prstGeom>
            <a:noFill/>
            <a:ln w="12700">
              <a:gradFill flip="none" rotWithShape="1">
                <a:gsLst>
                  <a:gs pos="0">
                    <a:srgbClr val="805F41">
                      <a:alpha val="50000"/>
                    </a:srgbClr>
                  </a:gs>
                  <a:gs pos="100000">
                    <a:srgbClr val="805F41">
                      <a:alpha val="10000"/>
                    </a:srgbClr>
                  </a:gs>
                </a:gsLst>
                <a:lin ang="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>
                    <a:lumMod val="100000"/>
                  </a:schemeClr>
                </a:solidFill>
              </a:endParaRPr>
            </a:p>
          </p:txBody>
        </p:sp>
        <p:sp>
          <p:nvSpPr>
            <p:cNvPr id="35" name="椭圆 34">
              <a:extLst>
                <a:ext uri="{FF2B5EF4-FFF2-40B4-BE49-F238E27FC236}">
                  <a16:creationId xmlns:a16="http://schemas.microsoft.com/office/drawing/2014/main" id="{7087B3D8-7299-FFA7-2629-13287A4BEB71}"/>
                </a:ext>
              </a:extLst>
            </p:cNvPr>
            <p:cNvSpPr/>
            <p:nvPr/>
          </p:nvSpPr>
          <p:spPr>
            <a:xfrm>
              <a:off x="1665920" y="4359823"/>
              <a:ext cx="1954286" cy="417128"/>
            </a:xfrm>
            <a:prstGeom prst="ellipse">
              <a:avLst/>
            </a:prstGeom>
            <a:noFill/>
            <a:ln w="12700">
              <a:gradFill flip="none" rotWithShape="1">
                <a:gsLst>
                  <a:gs pos="0">
                    <a:srgbClr val="805F41">
                      <a:alpha val="50000"/>
                    </a:srgbClr>
                  </a:gs>
                  <a:gs pos="100000">
                    <a:srgbClr val="805F41">
                      <a:alpha val="10000"/>
                    </a:srgbClr>
                  </a:gs>
                </a:gsLst>
                <a:lin ang="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>
                    <a:lumMod val="100000"/>
                  </a:schemeClr>
                </a:solidFill>
              </a:endParaRPr>
            </a:p>
          </p:txBody>
        </p:sp>
        <p:sp>
          <p:nvSpPr>
            <p:cNvPr id="25" name="椭圆 24">
              <a:extLst>
                <a:ext uri="{FF2B5EF4-FFF2-40B4-BE49-F238E27FC236}">
                  <a16:creationId xmlns:a16="http://schemas.microsoft.com/office/drawing/2014/main" id="{58A555A0-1327-8B8D-C9BD-6CFD5E098604}"/>
                </a:ext>
              </a:extLst>
            </p:cNvPr>
            <p:cNvSpPr/>
            <p:nvPr/>
          </p:nvSpPr>
          <p:spPr>
            <a:xfrm>
              <a:off x="1934550" y="4417160"/>
              <a:ext cx="1417027" cy="302454"/>
            </a:xfrm>
            <a:prstGeom prst="ellipse">
              <a:avLst/>
            </a:prstGeom>
            <a:noFill/>
            <a:ln>
              <a:gradFill flip="none" rotWithShape="1">
                <a:gsLst>
                  <a:gs pos="0">
                    <a:srgbClr val="805F41">
                      <a:alpha val="50000"/>
                    </a:srgbClr>
                  </a:gs>
                  <a:gs pos="100000">
                    <a:srgbClr val="805F41">
                      <a:alpha val="1000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640A5A60-266B-8BAE-01FC-C14E347F1FA1}"/>
              </a:ext>
            </a:extLst>
          </p:cNvPr>
          <p:cNvGrpSpPr/>
          <p:nvPr/>
        </p:nvGrpSpPr>
        <p:grpSpPr>
          <a:xfrm>
            <a:off x="204559" y="190498"/>
            <a:ext cx="11492141" cy="584775"/>
            <a:chOff x="204559" y="190498"/>
            <a:chExt cx="11492141" cy="584775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C9EE0C44-55BF-70E5-1BE9-E37F88CE6206}"/>
                </a:ext>
              </a:extLst>
            </p:cNvPr>
            <p:cNvSpPr txBox="1"/>
            <p:nvPr/>
          </p:nvSpPr>
          <p:spPr>
            <a:xfrm>
              <a:off x="204559" y="190498"/>
              <a:ext cx="26192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46423B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“三纲八目”</a:t>
              </a:r>
            </a:p>
          </p:txBody>
        </p: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D50D3451-AFAC-12B6-A9B0-928F8EF35DB0}"/>
                </a:ext>
              </a:extLst>
            </p:cNvPr>
            <p:cNvCxnSpPr>
              <a:cxnSpLocks/>
            </p:cNvCxnSpPr>
            <p:nvPr/>
          </p:nvCxnSpPr>
          <p:spPr>
            <a:xfrm>
              <a:off x="2674938" y="482885"/>
              <a:ext cx="9021762" cy="0"/>
            </a:xfrm>
            <a:prstGeom prst="line">
              <a:avLst/>
            </a:prstGeom>
            <a:ln w="12700">
              <a:solidFill>
                <a:srgbClr val="4642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图片 6" descr="图片包含 游戏机&#10;&#10;描述已自动生成">
            <a:extLst>
              <a:ext uri="{FF2B5EF4-FFF2-40B4-BE49-F238E27FC236}">
                <a16:creationId xmlns:a16="http://schemas.microsoft.com/office/drawing/2014/main" id="{CBA139C2-9820-E6B6-1009-9D062A480B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1422" y="3310590"/>
            <a:ext cx="8655416" cy="3547410"/>
          </a:xfrm>
          <a:prstGeom prst="rect">
            <a:avLst/>
          </a:prstGeom>
          <a:effectLst/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id="{00A5E222-B857-25FD-D44D-67489BF279D7}"/>
              </a:ext>
            </a:extLst>
          </p:cNvPr>
          <p:cNvGrpSpPr/>
          <p:nvPr/>
        </p:nvGrpSpPr>
        <p:grpSpPr>
          <a:xfrm>
            <a:off x="9275830" y="-1014992"/>
            <a:ext cx="7285093" cy="9294956"/>
            <a:chOff x="9034272" y="-989156"/>
            <a:chExt cx="7285093" cy="9294956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3827920F-7A82-4BF8-13C7-64144438DF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85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034272" y="-989156"/>
              <a:ext cx="4858512" cy="6858000"/>
            </a:xfrm>
            <a:prstGeom prst="rect">
              <a:avLst/>
            </a:prstGeom>
          </p:spPr>
        </p:pic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8EF3F6D0-60BB-089E-77BD-7B67F35EBE69}"/>
                </a:ext>
              </a:extLst>
            </p:cNvPr>
            <p:cNvSpPr/>
            <p:nvPr/>
          </p:nvSpPr>
          <p:spPr>
            <a:xfrm>
              <a:off x="15798800" y="7785235"/>
              <a:ext cx="520565" cy="52056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BC2B7685-8A95-7077-8FA5-43AC8FEAFFE6}"/>
              </a:ext>
            </a:extLst>
          </p:cNvPr>
          <p:cNvGrpSpPr/>
          <p:nvPr/>
        </p:nvGrpSpPr>
        <p:grpSpPr>
          <a:xfrm>
            <a:off x="650875" y="1151067"/>
            <a:ext cx="9037638" cy="628303"/>
            <a:chOff x="479425" y="1151067"/>
            <a:chExt cx="9037638" cy="628303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68ABD3B8-CC51-A00A-2376-86E1677007A4}"/>
                </a:ext>
              </a:extLst>
            </p:cNvPr>
            <p:cNvSpPr txBox="1"/>
            <p:nvPr/>
          </p:nvSpPr>
          <p:spPr>
            <a:xfrm>
              <a:off x="540065" y="1151067"/>
              <a:ext cx="8617017" cy="5979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0" i="0" u="none" strike="noStrike" kern="1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微软雅黑" panose="020B0503020204020204" pitchFamily="34" charset="-122"/>
                </a:rPr>
                <a:t>①</a:t>
              </a:r>
              <a:r>
                <a:rPr kumimoji="0" lang="zh-CN" altLang="zh-CN" sz="2800" b="1" i="0" u="none" strike="noStrike" kern="100" cap="none" spc="0" normalizeH="0" baseline="0" noProof="0" dirty="0">
                  <a:ln>
                    <a:noFill/>
                  </a:ln>
                  <a:solidFill>
                    <a:srgbClr val="87252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微软雅黑" panose="020B0503020204020204" pitchFamily="34" charset="-122"/>
                </a:rPr>
                <a:t>“纲”</a:t>
              </a:r>
              <a:r>
                <a:rPr kumimoji="0" lang="zh-CN" altLang="zh-CN" sz="2800" b="0" i="0" u="none" strike="noStrike" kern="1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微软雅黑" panose="020B0503020204020204" pitchFamily="34" charset="-122"/>
                </a:rPr>
                <a:t>的本意是提网的总绳，比喻事物的主干部分。</a:t>
              </a:r>
              <a:endParaRPr kumimoji="0" lang="zh-CN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" name="矩形: 圆角 15">
              <a:extLst>
                <a:ext uri="{FF2B5EF4-FFF2-40B4-BE49-F238E27FC236}">
                  <a16:creationId xmlns:a16="http://schemas.microsoft.com/office/drawing/2014/main" id="{DF80D5C0-FFBA-B664-96D4-E3DE25BEED94}"/>
                </a:ext>
              </a:extLst>
            </p:cNvPr>
            <p:cNvSpPr/>
            <p:nvPr/>
          </p:nvSpPr>
          <p:spPr>
            <a:xfrm>
              <a:off x="479425" y="1194595"/>
              <a:ext cx="9037638" cy="584775"/>
            </a:xfrm>
            <a:prstGeom prst="roundRect">
              <a:avLst>
                <a:gd name="adj" fmla="val 5462"/>
              </a:avLst>
            </a:prstGeom>
            <a:noFill/>
            <a:ln w="25400">
              <a:gradFill>
                <a:gsLst>
                  <a:gs pos="0">
                    <a:srgbClr val="805F41">
                      <a:alpha val="50000"/>
                    </a:srgbClr>
                  </a:gs>
                  <a:gs pos="100000">
                    <a:srgbClr val="463622">
                      <a:alpha val="50000"/>
                    </a:srgbClr>
                  </a:gs>
                </a:gsLst>
                <a:lin ang="5400000" scaled="1"/>
              </a:gra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AEC64293-072C-967F-41E0-7CDFEFB735B3}"/>
              </a:ext>
            </a:extLst>
          </p:cNvPr>
          <p:cNvGrpSpPr/>
          <p:nvPr/>
        </p:nvGrpSpPr>
        <p:grpSpPr>
          <a:xfrm>
            <a:off x="650875" y="1931868"/>
            <a:ext cx="9037638" cy="633769"/>
            <a:chOff x="479425" y="1931868"/>
            <a:chExt cx="9037638" cy="633769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AEBEE730-64F8-505F-47CE-6594020C5828}"/>
                </a:ext>
              </a:extLst>
            </p:cNvPr>
            <p:cNvSpPr txBox="1"/>
            <p:nvPr/>
          </p:nvSpPr>
          <p:spPr>
            <a:xfrm>
              <a:off x="540065" y="1931868"/>
              <a:ext cx="8617017" cy="5979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0" i="0" u="none" strike="noStrike" kern="1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微软雅黑" panose="020B0503020204020204" pitchFamily="34" charset="-122"/>
                </a:rPr>
                <a:t>②</a:t>
              </a:r>
              <a:r>
                <a:rPr kumimoji="0" lang="zh-CN" altLang="zh-CN" sz="2800" b="1" i="0" u="none" strike="noStrike" kern="100" cap="none" spc="0" normalizeH="0" baseline="0" noProof="0" dirty="0">
                  <a:ln>
                    <a:noFill/>
                  </a:ln>
                  <a:solidFill>
                    <a:srgbClr val="87252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微软雅黑" panose="020B0503020204020204" pitchFamily="34" charset="-122"/>
                </a:rPr>
                <a:t>“目”</a:t>
              </a:r>
              <a:r>
                <a:rPr kumimoji="0" lang="zh-CN" altLang="zh-CN" sz="2800" b="0" i="0" u="none" strike="noStrike" kern="1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微软雅黑" panose="020B0503020204020204" pitchFamily="34" charset="-122"/>
                </a:rPr>
                <a:t>是网眼，比喻事物的从属部分。</a:t>
              </a:r>
              <a:endParaRPr kumimoji="0" lang="zh-CN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endParaRPr>
            </a:p>
          </p:txBody>
        </p:sp>
        <p:sp>
          <p:nvSpPr>
            <p:cNvPr id="17" name="矩形: 圆角 16">
              <a:extLst>
                <a:ext uri="{FF2B5EF4-FFF2-40B4-BE49-F238E27FC236}">
                  <a16:creationId xmlns:a16="http://schemas.microsoft.com/office/drawing/2014/main" id="{9645FE89-23B6-E2FA-5D38-EAE4697C0749}"/>
                </a:ext>
              </a:extLst>
            </p:cNvPr>
            <p:cNvSpPr/>
            <p:nvPr/>
          </p:nvSpPr>
          <p:spPr>
            <a:xfrm>
              <a:off x="479425" y="1980862"/>
              <a:ext cx="9037638" cy="584775"/>
            </a:xfrm>
            <a:prstGeom prst="roundRect">
              <a:avLst>
                <a:gd name="adj" fmla="val 5462"/>
              </a:avLst>
            </a:prstGeom>
            <a:noFill/>
            <a:ln w="25400">
              <a:gradFill>
                <a:gsLst>
                  <a:gs pos="0">
                    <a:srgbClr val="805F41">
                      <a:alpha val="50000"/>
                    </a:srgbClr>
                  </a:gs>
                  <a:gs pos="100000">
                    <a:srgbClr val="463622">
                      <a:alpha val="50000"/>
                    </a:srgbClr>
                  </a:gs>
                </a:gsLst>
                <a:lin ang="5400000" scaled="1"/>
              </a:gra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8E8F654E-12E3-8609-3337-C512E76806A1}"/>
              </a:ext>
            </a:extLst>
          </p:cNvPr>
          <p:cNvGrpSpPr/>
          <p:nvPr/>
        </p:nvGrpSpPr>
        <p:grpSpPr>
          <a:xfrm>
            <a:off x="650875" y="2712669"/>
            <a:ext cx="9037638" cy="639235"/>
            <a:chOff x="479425" y="2712669"/>
            <a:chExt cx="9037638" cy="639235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62A11F77-774D-E373-FB33-5B4823101B4D}"/>
                </a:ext>
              </a:extLst>
            </p:cNvPr>
            <p:cNvSpPr txBox="1"/>
            <p:nvPr/>
          </p:nvSpPr>
          <p:spPr>
            <a:xfrm>
              <a:off x="540065" y="2712669"/>
              <a:ext cx="8617017" cy="5979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0" i="0" u="none" strike="noStrike" kern="1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微软雅黑" panose="020B0503020204020204" pitchFamily="34" charset="-122"/>
                </a:rPr>
                <a:t>③</a:t>
              </a:r>
              <a:r>
                <a:rPr kumimoji="0" lang="zh-CN" altLang="zh-CN" sz="2800" b="0" i="0" u="none" strike="noStrike" kern="1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微软雅黑" panose="020B0503020204020204" pitchFamily="34" charset="-122"/>
                </a:rPr>
                <a:t>二者的关系是纲比目大，目从属于纲。</a:t>
              </a:r>
              <a:endParaRPr kumimoji="0" lang="zh-CN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endParaRPr>
            </a:p>
          </p:txBody>
        </p:sp>
        <p:sp>
          <p:nvSpPr>
            <p:cNvPr id="18" name="矩形: 圆角 17">
              <a:extLst>
                <a:ext uri="{FF2B5EF4-FFF2-40B4-BE49-F238E27FC236}">
                  <a16:creationId xmlns:a16="http://schemas.microsoft.com/office/drawing/2014/main" id="{0A2EC9E7-2FDA-919D-CD46-56B4E489B6EB}"/>
                </a:ext>
              </a:extLst>
            </p:cNvPr>
            <p:cNvSpPr/>
            <p:nvPr/>
          </p:nvSpPr>
          <p:spPr>
            <a:xfrm>
              <a:off x="479425" y="2767129"/>
              <a:ext cx="9037638" cy="584775"/>
            </a:xfrm>
            <a:prstGeom prst="roundRect">
              <a:avLst>
                <a:gd name="adj" fmla="val 5462"/>
              </a:avLst>
            </a:prstGeom>
            <a:noFill/>
            <a:ln w="25400">
              <a:gradFill>
                <a:gsLst>
                  <a:gs pos="0">
                    <a:srgbClr val="805F41">
                      <a:alpha val="50000"/>
                    </a:srgbClr>
                  </a:gs>
                  <a:gs pos="100000">
                    <a:srgbClr val="463622">
                      <a:alpha val="50000"/>
                    </a:srgbClr>
                  </a:gs>
                </a:gsLst>
                <a:lin ang="5400000" scaled="1"/>
              </a:gra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5952230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 xmlns:a16="http://schemas.microsoft.com/office/drawing/2014/main" xmlns:a14="http://schemas.microsoft.com/office/drawing/2010/main" xmlns:p14="http://schemas.microsoft.com/office/powerpoint/2010/main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>
            <a:extLst>
              <a:ext uri="{FF2B5EF4-FFF2-40B4-BE49-F238E27FC236}">
                <a16:creationId xmlns:a16="http://schemas.microsoft.com/office/drawing/2014/main" id="{C5A48FCD-0EC6-AA8E-9448-1F01EDB10E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967" y="1885379"/>
            <a:ext cx="8858256" cy="451143"/>
          </a:xfrm>
          <a:prstGeom prst="rect">
            <a:avLst/>
          </a:prstGeom>
        </p:spPr>
      </p:pic>
      <p:sp>
        <p:nvSpPr>
          <p:cNvPr id="31" name="矩形 30">
            <a:extLst>
              <a:ext uri="{FF2B5EF4-FFF2-40B4-BE49-F238E27FC236}">
                <a16:creationId xmlns:a16="http://schemas.microsoft.com/office/drawing/2014/main" id="{ADB9B626-E0A4-E088-2434-DEC0CD74C322}"/>
              </a:ext>
            </a:extLst>
          </p:cNvPr>
          <p:cNvSpPr/>
          <p:nvPr/>
        </p:nvSpPr>
        <p:spPr>
          <a:xfrm>
            <a:off x="3441700" y="1872892"/>
            <a:ext cx="1428750" cy="457916"/>
          </a:xfrm>
          <a:prstGeom prst="rect">
            <a:avLst/>
          </a:prstGeom>
          <a:solidFill>
            <a:srgbClr val="872526">
              <a:alpha val="18000"/>
            </a:srgbClr>
          </a:solidFill>
          <a:ln w="25400">
            <a:solidFill>
              <a:srgbClr val="8725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A710C366-D465-FCC3-C190-A0FA2C9E337B}"/>
              </a:ext>
            </a:extLst>
          </p:cNvPr>
          <p:cNvSpPr/>
          <p:nvPr/>
        </p:nvSpPr>
        <p:spPr>
          <a:xfrm>
            <a:off x="5673725" y="1872892"/>
            <a:ext cx="947738" cy="457916"/>
          </a:xfrm>
          <a:prstGeom prst="rect">
            <a:avLst/>
          </a:prstGeom>
          <a:solidFill>
            <a:srgbClr val="872526">
              <a:alpha val="18000"/>
            </a:srgbClr>
          </a:solidFill>
          <a:ln w="25400">
            <a:solidFill>
              <a:srgbClr val="8725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F9668E2F-F64C-690C-C3B5-25782615137E}"/>
              </a:ext>
            </a:extLst>
          </p:cNvPr>
          <p:cNvSpPr/>
          <p:nvPr/>
        </p:nvSpPr>
        <p:spPr>
          <a:xfrm>
            <a:off x="7486650" y="1872892"/>
            <a:ext cx="1758950" cy="457916"/>
          </a:xfrm>
          <a:prstGeom prst="rect">
            <a:avLst/>
          </a:prstGeom>
          <a:solidFill>
            <a:srgbClr val="872526">
              <a:alpha val="18000"/>
            </a:srgbClr>
          </a:solidFill>
          <a:ln w="25400">
            <a:solidFill>
              <a:srgbClr val="8725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30E3EE24-8C79-F2AE-0239-0FD3B4BADC11}"/>
              </a:ext>
            </a:extLst>
          </p:cNvPr>
          <p:cNvGrpSpPr/>
          <p:nvPr/>
        </p:nvGrpSpPr>
        <p:grpSpPr>
          <a:xfrm>
            <a:off x="545459" y="971550"/>
            <a:ext cx="11022653" cy="609600"/>
            <a:chOff x="3454402" y="2556559"/>
            <a:chExt cx="7010399" cy="1524635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30FDA975-5681-EA07-0581-D983B8915553}"/>
                </a:ext>
              </a:extLst>
            </p:cNvPr>
            <p:cNvSpPr/>
            <p:nvPr/>
          </p:nvSpPr>
          <p:spPr>
            <a:xfrm>
              <a:off x="3454402" y="2586886"/>
              <a:ext cx="7010399" cy="1464093"/>
            </a:xfrm>
            <a:prstGeom prst="rect">
              <a:avLst/>
            </a:prstGeom>
            <a:solidFill>
              <a:srgbClr val="EFE4D4">
                <a:alpha val="50000"/>
              </a:srgbClr>
            </a:solidFill>
            <a:ln w="25400">
              <a:solidFill>
                <a:srgbClr val="A0815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1D58921E-9671-F56C-E8A4-F803CF431465}"/>
                </a:ext>
              </a:extLst>
            </p:cNvPr>
            <p:cNvCxnSpPr>
              <a:cxnSpLocks/>
            </p:cNvCxnSpPr>
            <p:nvPr/>
          </p:nvCxnSpPr>
          <p:spPr>
            <a:xfrm>
              <a:off x="3462340" y="2556559"/>
              <a:ext cx="0" cy="1524635"/>
            </a:xfrm>
            <a:prstGeom prst="line">
              <a:avLst/>
            </a:prstGeom>
            <a:ln w="127000">
              <a:solidFill>
                <a:srgbClr val="8725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A6256C6E-D0EC-4CD3-87E8-EB0144DF72B7}"/>
              </a:ext>
            </a:extLst>
          </p:cNvPr>
          <p:cNvSpPr txBox="1"/>
          <p:nvPr/>
        </p:nvSpPr>
        <p:spPr>
          <a:xfrm>
            <a:off x="777697" y="1034764"/>
            <a:ext cx="68496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00" cap="none" spc="0" normalizeH="0" baseline="0" noProof="0" dirty="0">
                <a:ln>
                  <a:noFill/>
                </a:ln>
                <a:solidFill>
                  <a:srgbClr val="4636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1.</a:t>
            </a:r>
            <a:r>
              <a:rPr kumimoji="0" lang="zh-CN" altLang="zh-CN" sz="2800" b="1" i="0" u="none" strike="noStrike" kern="100" cap="none" spc="0" normalizeH="0" baseline="0" noProof="0" dirty="0">
                <a:ln>
                  <a:noFill/>
                </a:ln>
                <a:solidFill>
                  <a:srgbClr val="4636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勾画有关“三纲” 的语句</a:t>
            </a:r>
            <a:r>
              <a:rPr kumimoji="0" lang="zh-CN" altLang="en-US" sz="2800" b="1" i="0" u="none" strike="noStrike" kern="100" cap="none" spc="0" normalizeH="0" baseline="0" noProof="0" dirty="0">
                <a:ln>
                  <a:noFill/>
                </a:ln>
                <a:solidFill>
                  <a:srgbClr val="4636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kumimoji="0" lang="zh-CN" altLang="zh-CN" sz="2800" b="1" i="0" u="none" strike="noStrike" kern="100" cap="none" spc="0" normalizeH="0" baseline="0" noProof="0" dirty="0">
                <a:ln>
                  <a:noFill/>
                </a:ln>
                <a:solidFill>
                  <a:srgbClr val="4636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解读</a:t>
            </a:r>
            <a:r>
              <a:rPr lang="zh-CN" altLang="en-US" sz="2800" b="1" kern="100" dirty="0">
                <a:solidFill>
                  <a:srgbClr val="46362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并联想</a:t>
            </a:r>
            <a:r>
              <a:rPr kumimoji="0" lang="zh-CN" altLang="zh-CN" sz="2800" b="1" i="0" u="none" strike="noStrike" kern="100" cap="none" spc="0" normalizeH="0" baseline="0" noProof="0" dirty="0">
                <a:ln>
                  <a:noFill/>
                </a:ln>
                <a:solidFill>
                  <a:srgbClr val="4636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。</a:t>
            </a:r>
            <a:endParaRPr kumimoji="0" lang="zh-CN" altLang="zh-CN" sz="2800" b="1" i="0" u="none" strike="noStrike" kern="100" cap="none" spc="0" normalizeH="0" baseline="0" noProof="0" dirty="0">
              <a:ln>
                <a:noFill/>
              </a:ln>
              <a:solidFill>
                <a:srgbClr val="46362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DABFC0E-1692-4F1F-9D2E-0BD7987A21D0}"/>
              </a:ext>
            </a:extLst>
          </p:cNvPr>
          <p:cNvSpPr txBox="1"/>
          <p:nvPr/>
        </p:nvSpPr>
        <p:spPr>
          <a:xfrm>
            <a:off x="574346" y="2559387"/>
            <a:ext cx="8942718" cy="112037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kern="100">
                <a:solidFill>
                  <a:srgbClr val="00000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  <a:cs typeface="宋体" panose="02010600030101010101" pitchFamily="2" charset="-122"/>
              </a:defRPr>
            </a:lvl1pPr>
          </a:lstStyle>
          <a:p>
            <a:pPr marL="0" marR="0" lvl="0" indent="72000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①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所谓</a:t>
            </a:r>
            <a:r>
              <a:rPr kumimoji="0" lang="zh-CN" altLang="zh-CN" sz="2800" b="1" i="0" u="none" strike="noStrike" kern="100" cap="none" spc="0" normalizeH="0" baseline="0" noProof="0" dirty="0">
                <a:ln>
                  <a:noFill/>
                </a:ln>
                <a:solidFill>
                  <a:srgbClr val="8725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“明明德”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，意指不断地彰明人内在的光明的德行，培养高尚的道德。这是修身。</a:t>
            </a:r>
            <a:endParaRPr kumimoji="0" lang="zh-CN" altLang="en-US" sz="2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B6794F3-9D5D-421B-9DE2-21518D1EFF48}"/>
              </a:ext>
            </a:extLst>
          </p:cNvPr>
          <p:cNvSpPr txBox="1"/>
          <p:nvPr/>
        </p:nvSpPr>
        <p:spPr>
          <a:xfrm>
            <a:off x="574346" y="3753389"/>
            <a:ext cx="8942718" cy="112037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kern="100">
                <a:solidFill>
                  <a:srgbClr val="00000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  <a:cs typeface="宋体" panose="02010600030101010101" pitchFamily="2" charset="-122"/>
              </a:defRPr>
            </a:lvl1pPr>
          </a:lstStyle>
          <a:p>
            <a:pPr marL="0" marR="0" lvl="0" indent="72000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②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所谓</a:t>
            </a:r>
            <a:r>
              <a:rPr lang="zh-CN" altLang="zh-CN" b="1" dirty="0">
                <a:solidFill>
                  <a:srgbClr val="8725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“亲民”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，是指</a:t>
            </a: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做到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修身的</a:t>
            </a:r>
            <a:r>
              <a: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体现。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“明明德”</a:t>
            </a:r>
            <a:r>
              <a: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的体现是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亲民</a:t>
            </a: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，推己及人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 </a:t>
            </a:r>
            <a:endParaRPr kumimoji="0" lang="zh-CN" altLang="en-US" sz="2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70661C4-D8F1-4192-8314-D510C03728BE}"/>
              </a:ext>
            </a:extLst>
          </p:cNvPr>
          <p:cNvSpPr txBox="1"/>
          <p:nvPr/>
        </p:nvSpPr>
        <p:spPr>
          <a:xfrm>
            <a:off x="574346" y="4947391"/>
            <a:ext cx="8942718" cy="112037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kern="100">
                <a:solidFill>
                  <a:srgbClr val="00000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  <a:cs typeface="宋体" panose="02010600030101010101" pitchFamily="2" charset="-122"/>
              </a:defRPr>
            </a:lvl1pPr>
          </a:lstStyle>
          <a:p>
            <a:pPr marL="0" marR="0" lvl="0" indent="72000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③所谓</a:t>
            </a:r>
            <a:r>
              <a:rPr lang="zh-CN" altLang="en-US" b="1" dirty="0">
                <a:solidFill>
                  <a:srgbClr val="8725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“止于至善” </a:t>
            </a: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是指“终身行之”，不达到最理想的境界不停止，这是一</a:t>
            </a:r>
            <a:r>
              <a:rPr kumimoji="0" lang="zh-CN" altLang="en-US" sz="28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个无限完善的过程</a:t>
            </a: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E48687B3-A26B-8F7E-3AB5-F4FB8D795DBC}"/>
              </a:ext>
            </a:extLst>
          </p:cNvPr>
          <p:cNvGrpSpPr/>
          <p:nvPr/>
        </p:nvGrpSpPr>
        <p:grpSpPr>
          <a:xfrm>
            <a:off x="399614" y="240746"/>
            <a:ext cx="11314341" cy="584775"/>
            <a:chOff x="382359" y="190498"/>
            <a:chExt cx="11314341" cy="584775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F5F32885-3DE4-6082-6153-7205BC0AF681}"/>
                </a:ext>
              </a:extLst>
            </p:cNvPr>
            <p:cNvSpPr txBox="1"/>
            <p:nvPr/>
          </p:nvSpPr>
          <p:spPr>
            <a:xfrm>
              <a:off x="382359" y="190498"/>
              <a:ext cx="26192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46423B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讲解“三纲”</a:t>
              </a: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B425F298-2042-47A7-DF69-806C8E3947C9}"/>
                </a:ext>
              </a:extLst>
            </p:cNvPr>
            <p:cNvCxnSpPr>
              <a:cxnSpLocks/>
              <a:stCxn id="12" idx="3"/>
            </p:cNvCxnSpPr>
            <p:nvPr/>
          </p:nvCxnSpPr>
          <p:spPr>
            <a:xfrm flipV="1">
              <a:off x="3001573" y="482885"/>
              <a:ext cx="8695127" cy="1"/>
            </a:xfrm>
            <a:prstGeom prst="line">
              <a:avLst/>
            </a:prstGeom>
            <a:ln w="12700">
              <a:solidFill>
                <a:srgbClr val="4642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63F5BB17-B4AA-4C49-75DD-A5DFE0B36E4B}"/>
              </a:ext>
            </a:extLst>
          </p:cNvPr>
          <p:cNvCxnSpPr>
            <a:cxnSpLocks/>
          </p:cNvCxnSpPr>
          <p:nvPr/>
        </p:nvCxnSpPr>
        <p:spPr>
          <a:xfrm>
            <a:off x="658812" y="3753389"/>
            <a:ext cx="8858251" cy="0"/>
          </a:xfrm>
          <a:prstGeom prst="line">
            <a:avLst/>
          </a:prstGeom>
          <a:ln w="12700">
            <a:solidFill>
              <a:srgbClr val="A0815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5BF6D173-0DDC-FE24-901C-F96E4319C0BA}"/>
              </a:ext>
            </a:extLst>
          </p:cNvPr>
          <p:cNvCxnSpPr>
            <a:cxnSpLocks/>
          </p:cNvCxnSpPr>
          <p:nvPr/>
        </p:nvCxnSpPr>
        <p:spPr>
          <a:xfrm>
            <a:off x="658812" y="4935961"/>
            <a:ext cx="8858251" cy="0"/>
          </a:xfrm>
          <a:prstGeom prst="line">
            <a:avLst/>
          </a:prstGeom>
          <a:ln w="12700">
            <a:solidFill>
              <a:srgbClr val="A0815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2AB57517-ADAB-2D9E-5763-B180624297F8}"/>
              </a:ext>
            </a:extLst>
          </p:cNvPr>
          <p:cNvCxnSpPr>
            <a:cxnSpLocks/>
          </p:cNvCxnSpPr>
          <p:nvPr/>
        </p:nvCxnSpPr>
        <p:spPr>
          <a:xfrm>
            <a:off x="658812" y="6118533"/>
            <a:ext cx="8858251" cy="0"/>
          </a:xfrm>
          <a:prstGeom prst="line">
            <a:avLst/>
          </a:prstGeom>
          <a:ln w="12700">
            <a:solidFill>
              <a:srgbClr val="A0815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1DA86EAD-9037-7F30-E718-5070CCD16D31}"/>
              </a:ext>
            </a:extLst>
          </p:cNvPr>
          <p:cNvCxnSpPr>
            <a:cxnSpLocks/>
          </p:cNvCxnSpPr>
          <p:nvPr/>
        </p:nvCxnSpPr>
        <p:spPr>
          <a:xfrm>
            <a:off x="658812" y="2544686"/>
            <a:ext cx="8858251" cy="0"/>
          </a:xfrm>
          <a:prstGeom prst="line">
            <a:avLst/>
          </a:prstGeom>
          <a:ln w="12700">
            <a:solidFill>
              <a:srgbClr val="A0815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图片 28" descr="查看图片">
            <a:extLst>
              <a:ext uri="{FF2B5EF4-FFF2-40B4-BE49-F238E27FC236}">
                <a16:creationId xmlns:a16="http://schemas.microsoft.com/office/drawing/2014/main" id="{353E34B2-637F-6932-B490-DC4FFD735A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62" b="6880"/>
          <a:stretch>
            <a:fillRect/>
          </a:stretch>
        </p:blipFill>
        <p:spPr bwMode="auto">
          <a:xfrm rot="732278">
            <a:off x="9631777" y="874566"/>
            <a:ext cx="3127590" cy="6386194"/>
          </a:xfrm>
          <a:custGeom>
            <a:avLst/>
            <a:gdLst>
              <a:gd name="connsiteX0" fmla="*/ 0 w 3127590"/>
              <a:gd name="connsiteY0" fmla="*/ 0 h 6386194"/>
              <a:gd name="connsiteX1" fmla="*/ 1892622 w 3127590"/>
              <a:gd name="connsiteY1" fmla="*/ 0 h 6386194"/>
              <a:gd name="connsiteX2" fmla="*/ 3127590 w 3127590"/>
              <a:gd name="connsiteY2" fmla="*/ 5709720 h 6386194"/>
              <a:gd name="connsiteX3" fmla="*/ 0 w 3127590"/>
              <a:gd name="connsiteY3" fmla="*/ 6386194 h 6386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27590" h="6386194">
                <a:moveTo>
                  <a:pt x="0" y="0"/>
                </a:moveTo>
                <a:lnTo>
                  <a:pt x="1892622" y="0"/>
                </a:lnTo>
                <a:lnTo>
                  <a:pt x="3127590" y="5709720"/>
                </a:lnTo>
                <a:lnTo>
                  <a:pt x="0" y="638619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10042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 xmlns:a16="http://schemas.microsoft.com/office/drawing/2014/main" xmlns:a14="http://schemas.microsoft.com/office/drawing/2010/main" xmlns:p14="http://schemas.microsoft.com/office/powerpoint/2010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2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3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3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4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4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5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3" grpId="0" animBg="1"/>
      <p:bldP spid="34" grpId="0" animBg="1"/>
      <p:bldP spid="11" grpId="0"/>
      <p:bldP spid="13" grpId="0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查看图片">
            <a:extLst>
              <a:ext uri="{FF2B5EF4-FFF2-40B4-BE49-F238E27FC236}">
                <a16:creationId xmlns:a16="http://schemas.microsoft.com/office/drawing/2014/main" id="{DF0AFB87-AD99-BE5B-F3CB-806FAB765C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62" b="6880"/>
          <a:stretch>
            <a:fillRect/>
          </a:stretch>
        </p:blipFill>
        <p:spPr bwMode="auto">
          <a:xfrm rot="732278">
            <a:off x="9631777" y="874566"/>
            <a:ext cx="3127590" cy="6386194"/>
          </a:xfrm>
          <a:custGeom>
            <a:avLst/>
            <a:gdLst>
              <a:gd name="connsiteX0" fmla="*/ 0 w 3127590"/>
              <a:gd name="connsiteY0" fmla="*/ 0 h 6386194"/>
              <a:gd name="connsiteX1" fmla="*/ 1892622 w 3127590"/>
              <a:gd name="connsiteY1" fmla="*/ 0 h 6386194"/>
              <a:gd name="connsiteX2" fmla="*/ 3127590 w 3127590"/>
              <a:gd name="connsiteY2" fmla="*/ 5709720 h 6386194"/>
              <a:gd name="connsiteX3" fmla="*/ 0 w 3127590"/>
              <a:gd name="connsiteY3" fmla="*/ 6386194 h 6386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27590" h="6386194">
                <a:moveTo>
                  <a:pt x="0" y="0"/>
                </a:moveTo>
                <a:lnTo>
                  <a:pt x="1892622" y="0"/>
                </a:lnTo>
                <a:lnTo>
                  <a:pt x="3127590" y="5709720"/>
                </a:lnTo>
                <a:lnTo>
                  <a:pt x="0" y="638619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0251DBE2-5A95-8D39-7F6A-05FA391119CC}"/>
              </a:ext>
            </a:extLst>
          </p:cNvPr>
          <p:cNvSpPr txBox="1"/>
          <p:nvPr/>
        </p:nvSpPr>
        <p:spPr>
          <a:xfrm>
            <a:off x="658812" y="1701579"/>
            <a:ext cx="6725543" cy="171822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kern="100">
                <a:effectLst/>
                <a:latin typeface="华文中宋" panose="02010600040101010101" pitchFamily="2" charset="-122"/>
                <a:ea typeface="华文中宋" panose="02010600040101010101" pitchFamily="2" charset="-122"/>
                <a:cs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“明明德”侧重于</a:t>
            </a: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srgbClr val="8725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“内圣”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“亲民”侧重于</a:t>
            </a: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srgbClr val="8725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“外王”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“止于至善”是最终追求，强调永无止境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D2350827-F8A5-FE66-1DFE-E2D2A3313E13}"/>
              </a:ext>
            </a:extLst>
          </p:cNvPr>
          <p:cNvGrpSpPr/>
          <p:nvPr/>
        </p:nvGrpSpPr>
        <p:grpSpPr>
          <a:xfrm>
            <a:off x="382359" y="190498"/>
            <a:ext cx="11314341" cy="584775"/>
            <a:chOff x="382359" y="190498"/>
            <a:chExt cx="11314341" cy="584775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901EE02D-F76C-E69C-FE3C-EC53DB731D85}"/>
                </a:ext>
              </a:extLst>
            </p:cNvPr>
            <p:cNvSpPr txBox="1"/>
            <p:nvPr/>
          </p:nvSpPr>
          <p:spPr>
            <a:xfrm>
              <a:off x="382359" y="190498"/>
              <a:ext cx="26192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46423B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讲解“三纲”</a:t>
              </a:r>
            </a:p>
          </p:txBody>
        </p: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87C62D65-DE30-49B0-DAAC-C4572FF05B14}"/>
                </a:ext>
              </a:extLst>
            </p:cNvPr>
            <p:cNvCxnSpPr>
              <a:cxnSpLocks/>
              <a:stCxn id="10" idx="3"/>
            </p:cNvCxnSpPr>
            <p:nvPr/>
          </p:nvCxnSpPr>
          <p:spPr>
            <a:xfrm flipV="1">
              <a:off x="3001573" y="482885"/>
              <a:ext cx="8695127" cy="1"/>
            </a:xfrm>
            <a:prstGeom prst="line">
              <a:avLst/>
            </a:prstGeom>
            <a:ln w="12700">
              <a:solidFill>
                <a:srgbClr val="4642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2B77E4AE-9238-C9B8-F003-59620988834D}"/>
              </a:ext>
            </a:extLst>
          </p:cNvPr>
          <p:cNvGrpSpPr/>
          <p:nvPr/>
        </p:nvGrpSpPr>
        <p:grpSpPr>
          <a:xfrm>
            <a:off x="545459" y="971550"/>
            <a:ext cx="11022653" cy="609600"/>
            <a:chOff x="3454402" y="2556559"/>
            <a:chExt cx="7010399" cy="1524635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BAE87D12-E45F-5ABE-9518-2D7E6A69FD38}"/>
                </a:ext>
              </a:extLst>
            </p:cNvPr>
            <p:cNvSpPr/>
            <p:nvPr/>
          </p:nvSpPr>
          <p:spPr>
            <a:xfrm>
              <a:off x="3454402" y="2586886"/>
              <a:ext cx="7010399" cy="1464093"/>
            </a:xfrm>
            <a:prstGeom prst="rect">
              <a:avLst/>
            </a:prstGeom>
            <a:solidFill>
              <a:srgbClr val="EFE4D4">
                <a:alpha val="50000"/>
              </a:srgbClr>
            </a:solidFill>
            <a:ln w="25400">
              <a:solidFill>
                <a:srgbClr val="A0815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71C0421F-6976-51B2-522F-8E8B00A860E9}"/>
                </a:ext>
              </a:extLst>
            </p:cNvPr>
            <p:cNvCxnSpPr>
              <a:cxnSpLocks/>
            </p:cNvCxnSpPr>
            <p:nvPr/>
          </p:nvCxnSpPr>
          <p:spPr>
            <a:xfrm>
              <a:off x="3462340" y="2556559"/>
              <a:ext cx="0" cy="1524635"/>
            </a:xfrm>
            <a:prstGeom prst="line">
              <a:avLst/>
            </a:prstGeom>
            <a:ln w="127000">
              <a:solidFill>
                <a:srgbClr val="8725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>
            <a:extLst>
              <a:ext uri="{FF2B5EF4-FFF2-40B4-BE49-F238E27FC236}">
                <a16:creationId xmlns:a16="http://schemas.microsoft.com/office/drawing/2014/main" id="{60878B4B-B3BA-9FFD-7186-1488D2E3AF22}"/>
              </a:ext>
            </a:extLst>
          </p:cNvPr>
          <p:cNvSpPr txBox="1"/>
          <p:nvPr/>
        </p:nvSpPr>
        <p:spPr>
          <a:xfrm>
            <a:off x="777697" y="1034764"/>
            <a:ext cx="68496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00" cap="none" spc="0" normalizeH="0" baseline="0" noProof="0" dirty="0">
                <a:ln>
                  <a:noFill/>
                </a:ln>
                <a:solidFill>
                  <a:srgbClr val="4636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1.</a:t>
            </a:r>
            <a:r>
              <a:rPr kumimoji="0" lang="zh-CN" altLang="zh-CN" sz="2800" b="1" i="0" u="none" strike="noStrike" kern="100" cap="none" spc="0" normalizeH="0" baseline="0" noProof="0" dirty="0">
                <a:ln>
                  <a:noFill/>
                </a:ln>
                <a:solidFill>
                  <a:srgbClr val="4636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勾画有关“三纲” 的语句</a:t>
            </a:r>
            <a:r>
              <a:rPr kumimoji="0" lang="zh-CN" altLang="en-US" sz="2800" b="1" i="0" u="none" strike="noStrike" kern="100" cap="none" spc="0" normalizeH="0" baseline="0" noProof="0" dirty="0">
                <a:ln>
                  <a:noFill/>
                </a:ln>
                <a:solidFill>
                  <a:srgbClr val="4636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kumimoji="0" lang="zh-CN" altLang="zh-CN" sz="2800" b="1" i="0" u="none" strike="noStrike" kern="100" cap="none" spc="0" normalizeH="0" baseline="0" noProof="0" dirty="0">
                <a:ln>
                  <a:noFill/>
                </a:ln>
                <a:solidFill>
                  <a:srgbClr val="4636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解读</a:t>
            </a:r>
            <a:r>
              <a:rPr lang="zh-CN" altLang="en-US" sz="2800" b="1" kern="100" dirty="0">
                <a:solidFill>
                  <a:srgbClr val="46362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并联想</a:t>
            </a:r>
            <a:r>
              <a:rPr kumimoji="0" lang="zh-CN" altLang="zh-CN" sz="2800" b="1" i="0" u="none" strike="noStrike" kern="100" cap="none" spc="0" normalizeH="0" baseline="0" noProof="0" dirty="0">
                <a:ln>
                  <a:noFill/>
                </a:ln>
                <a:solidFill>
                  <a:srgbClr val="4636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。</a:t>
            </a:r>
            <a:endParaRPr kumimoji="0" lang="zh-CN" altLang="zh-CN" sz="2800" b="1" i="0" u="none" strike="noStrike" kern="100" cap="none" spc="0" normalizeH="0" baseline="0" noProof="0" dirty="0">
              <a:ln>
                <a:noFill/>
              </a:ln>
              <a:solidFill>
                <a:srgbClr val="46362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17" name="图片 16" descr="卡通人物&#10;&#10;低可信度描述已自动生成">
            <a:extLst>
              <a:ext uri="{FF2B5EF4-FFF2-40B4-BE49-F238E27FC236}">
                <a16:creationId xmlns:a16="http://schemas.microsoft.com/office/drawing/2014/main" id="{B99909D6-0FEF-70DD-E9CC-2D91BA3307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FilmGrain grainSize="15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08679" y="1240838"/>
            <a:ext cx="4259434" cy="2267118"/>
          </a:xfrm>
          <a:prstGeom prst="rect">
            <a:avLst/>
          </a:prstGeom>
          <a:effectLst>
            <a:outerShdw blurRad="76200" dir="18900000" sy="23000" kx="-1200000" algn="bl" rotWithShape="0">
              <a:srgbClr val="463622">
                <a:alpha val="20000"/>
              </a:srgbClr>
            </a:outerShdw>
          </a:effectLst>
        </p:spPr>
      </p:pic>
      <p:grpSp>
        <p:nvGrpSpPr>
          <p:cNvPr id="22" name="组合 21">
            <a:extLst>
              <a:ext uri="{FF2B5EF4-FFF2-40B4-BE49-F238E27FC236}">
                <a16:creationId xmlns:a16="http://schemas.microsoft.com/office/drawing/2014/main" id="{1DB3CF5B-872E-1174-5F3D-1188A77ACC98}"/>
              </a:ext>
            </a:extLst>
          </p:cNvPr>
          <p:cNvGrpSpPr/>
          <p:nvPr/>
        </p:nvGrpSpPr>
        <p:grpSpPr>
          <a:xfrm>
            <a:off x="658812" y="3640467"/>
            <a:ext cx="10697856" cy="2380880"/>
            <a:chOff x="658812" y="3640467"/>
            <a:chExt cx="10697856" cy="2380880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35C525E9-0976-810B-2C24-3EE10E682089}"/>
                </a:ext>
              </a:extLst>
            </p:cNvPr>
            <p:cNvSpPr txBox="1"/>
            <p:nvPr/>
          </p:nvSpPr>
          <p:spPr>
            <a:xfrm>
              <a:off x="835332" y="3888324"/>
              <a:ext cx="10251767" cy="189680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kern="100">
                  <a:effectLst/>
                  <a:latin typeface="华文中宋" panose="02010600040101010101" pitchFamily="2" charset="-122"/>
                  <a:ea typeface="华文中宋" panose="02010600040101010101" pitchFamily="2" charset="-122"/>
                  <a:cs typeface="宋体" panose="02010600030101010101" pitchFamily="2" charset="-122"/>
                </a:defRPr>
              </a:lvl1pPr>
            </a:lstStyle>
            <a:p>
              <a:pPr marL="0" marR="0" lvl="0" indent="612000" algn="l" defTabSz="914400" rtl="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“</a:t>
              </a:r>
              <a:r>
                <a:rPr kumimoji="0" lang="en-US" altLang="zh-CN" sz="24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内圣外王”最早出自《庄子</a:t>
              </a:r>
              <a:r>
                <a:rPr kumimoji="0" lang="en-US" altLang="zh-CN" sz="24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· </a:t>
              </a:r>
              <a:r>
                <a:rPr kumimoji="0" lang="en-US" altLang="zh-CN" sz="2400" b="0" i="0" u="none" strike="noStrike" kern="1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天下</a:t>
              </a:r>
              <a:r>
                <a:rPr kumimoji="0" lang="en-US" altLang="zh-CN" sz="2400" b="0" i="0" u="none" strike="noStrike" kern="1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》。由于这个说法和儒家理念</a:t>
              </a:r>
              <a:r>
                <a:rPr kumimoji="0" lang="zh-CN" altLang="en-US" sz="2400" b="0" i="0" u="none" strike="noStrike" kern="1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相</a:t>
              </a:r>
              <a:r>
                <a:rPr kumimoji="0" lang="en-US" altLang="zh-CN" sz="2400" b="0" i="0" u="none" strike="noStrike" kern="1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符合</a:t>
              </a:r>
              <a:r>
                <a:rPr kumimoji="0" lang="en-US" altLang="zh-CN" sz="24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，于是就被儒家借用，并逐渐形成了儒家哲学的主题</a:t>
              </a:r>
              <a:r>
                <a:rPr kumimoji="0" lang="en-US" altLang="zh-CN" sz="24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——内圣外王之道</a:t>
              </a:r>
              <a:r>
                <a:rPr kumimoji="0" lang="en-US" altLang="zh-CN" sz="2400" b="0" i="0" u="none" strike="noStrike" kern="1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。</a:t>
              </a:r>
              <a:r>
                <a:rPr kumimoji="0" lang="en-US" altLang="zh-CN" sz="2400" b="0" i="0" u="none" strike="noStrike" kern="100" cap="none" spc="0" normalizeH="0" baseline="0" noProof="0" dirty="0">
                  <a:ln>
                    <a:noFill/>
                  </a:ln>
                  <a:solidFill>
                    <a:srgbClr val="87252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“内圣”就是修身养德，要求人要做一个有德行的人；“外王”就是齐家、治国、平天下。</a:t>
              </a:r>
              <a:r>
                <a:rPr kumimoji="0" lang="en-US" altLang="zh-CN" sz="24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“内圣外王”的统一是儒家学者们追求的最高境界。</a:t>
              </a:r>
            </a:p>
          </p:txBody>
        </p:sp>
        <p:sp>
          <p:nvSpPr>
            <p:cNvPr id="4" name="缺角矩形 3">
              <a:extLst>
                <a:ext uri="{FF2B5EF4-FFF2-40B4-BE49-F238E27FC236}">
                  <a16:creationId xmlns:a16="http://schemas.microsoft.com/office/drawing/2014/main" id="{2B03B018-FC7C-F1D9-BE7A-B23E50FCC9D3}"/>
                </a:ext>
              </a:extLst>
            </p:cNvPr>
            <p:cNvSpPr/>
            <p:nvPr/>
          </p:nvSpPr>
          <p:spPr>
            <a:xfrm>
              <a:off x="658812" y="3640467"/>
              <a:ext cx="10697856" cy="2380880"/>
            </a:xfrm>
            <a:prstGeom prst="plaque">
              <a:avLst>
                <a:gd name="adj" fmla="val 9052"/>
              </a:avLst>
            </a:prstGeom>
            <a:noFill/>
            <a:ln w="25400">
              <a:gradFill>
                <a:gsLst>
                  <a:gs pos="0">
                    <a:srgbClr val="805F41">
                      <a:alpha val="50000"/>
                    </a:srgbClr>
                  </a:gs>
                  <a:gs pos="100000">
                    <a:srgbClr val="463622">
                      <a:alpha val="50000"/>
                    </a:srgbClr>
                  </a:gs>
                </a:gsLst>
                <a:lin ang="5400000" scaled="1"/>
              </a:gra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267ECFAB-DDB3-CDBB-B522-CE46F224D0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58090" y="3640467"/>
              <a:ext cx="1396590" cy="0"/>
            </a:xfrm>
            <a:prstGeom prst="line">
              <a:avLst/>
            </a:prstGeom>
            <a:ln w="127000">
              <a:solidFill>
                <a:srgbClr val="8725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759689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 xmlns:a16="http://schemas.microsoft.com/office/drawing/2014/main" xmlns:a14="http://schemas.microsoft.com/office/drawing/2010/main" xmlns:p14="http://schemas.microsoft.com/office/powerpoint/2010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6CE4A9D5-4596-A9B5-EFEA-806F6A932566}"/>
              </a:ext>
            </a:extLst>
          </p:cNvPr>
          <p:cNvGrpSpPr/>
          <p:nvPr/>
        </p:nvGrpSpPr>
        <p:grpSpPr>
          <a:xfrm>
            <a:off x="382359" y="190498"/>
            <a:ext cx="11314341" cy="584775"/>
            <a:chOff x="382359" y="190498"/>
            <a:chExt cx="11314341" cy="584775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6682C5C6-89A4-284A-27F8-45D213B1BE5A}"/>
                </a:ext>
              </a:extLst>
            </p:cNvPr>
            <p:cNvSpPr txBox="1"/>
            <p:nvPr/>
          </p:nvSpPr>
          <p:spPr>
            <a:xfrm>
              <a:off x="382359" y="190498"/>
              <a:ext cx="26192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46423B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讲解三纲</a:t>
              </a:r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C5A13493-A4D4-6A16-3DBD-DEF133782EBA}"/>
                </a:ext>
              </a:extLst>
            </p:cNvPr>
            <p:cNvCxnSpPr>
              <a:cxnSpLocks/>
            </p:cNvCxnSpPr>
            <p:nvPr/>
          </p:nvCxnSpPr>
          <p:spPr>
            <a:xfrm>
              <a:off x="2133600" y="482885"/>
              <a:ext cx="9563100" cy="0"/>
            </a:xfrm>
            <a:prstGeom prst="line">
              <a:avLst/>
            </a:prstGeom>
            <a:ln w="12700">
              <a:solidFill>
                <a:srgbClr val="4642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 descr="查看图片">
            <a:extLst>
              <a:ext uri="{FF2B5EF4-FFF2-40B4-BE49-F238E27FC236}">
                <a16:creationId xmlns:a16="http://schemas.microsoft.com/office/drawing/2014/main" id="{CAD2DF9F-C3BA-CDFD-EAB1-4927FDE983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62" b="6880"/>
          <a:stretch>
            <a:fillRect/>
          </a:stretch>
        </p:blipFill>
        <p:spPr bwMode="auto">
          <a:xfrm rot="732278">
            <a:off x="9631777" y="874566"/>
            <a:ext cx="3127590" cy="6386194"/>
          </a:xfrm>
          <a:custGeom>
            <a:avLst/>
            <a:gdLst>
              <a:gd name="connsiteX0" fmla="*/ 0 w 3127590"/>
              <a:gd name="connsiteY0" fmla="*/ 0 h 6386194"/>
              <a:gd name="connsiteX1" fmla="*/ 1892622 w 3127590"/>
              <a:gd name="connsiteY1" fmla="*/ 0 h 6386194"/>
              <a:gd name="connsiteX2" fmla="*/ 3127590 w 3127590"/>
              <a:gd name="connsiteY2" fmla="*/ 5709720 h 6386194"/>
              <a:gd name="connsiteX3" fmla="*/ 0 w 3127590"/>
              <a:gd name="connsiteY3" fmla="*/ 6386194 h 6386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27590" h="6386194">
                <a:moveTo>
                  <a:pt x="0" y="0"/>
                </a:moveTo>
                <a:lnTo>
                  <a:pt x="1892622" y="0"/>
                </a:lnTo>
                <a:lnTo>
                  <a:pt x="3127590" y="5709720"/>
                </a:lnTo>
                <a:lnTo>
                  <a:pt x="0" y="638619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组合 10">
            <a:extLst>
              <a:ext uri="{FF2B5EF4-FFF2-40B4-BE49-F238E27FC236}">
                <a16:creationId xmlns:a16="http://schemas.microsoft.com/office/drawing/2014/main" id="{E0DB5F2D-4CB7-60C4-91A8-F2EE0EFD202E}"/>
              </a:ext>
            </a:extLst>
          </p:cNvPr>
          <p:cNvGrpSpPr/>
          <p:nvPr/>
        </p:nvGrpSpPr>
        <p:grpSpPr>
          <a:xfrm>
            <a:off x="545459" y="971550"/>
            <a:ext cx="11022653" cy="609600"/>
            <a:chOff x="3454402" y="2556559"/>
            <a:chExt cx="7010399" cy="1524635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2C99BC0C-FC33-07AF-510B-1CE72E828BEE}"/>
                </a:ext>
              </a:extLst>
            </p:cNvPr>
            <p:cNvSpPr/>
            <p:nvPr/>
          </p:nvSpPr>
          <p:spPr>
            <a:xfrm>
              <a:off x="3454402" y="2586886"/>
              <a:ext cx="7010399" cy="1464093"/>
            </a:xfrm>
            <a:prstGeom prst="rect">
              <a:avLst/>
            </a:prstGeom>
            <a:solidFill>
              <a:srgbClr val="EFE4D4">
                <a:alpha val="50000"/>
              </a:srgbClr>
            </a:solidFill>
            <a:ln w="25400">
              <a:solidFill>
                <a:srgbClr val="A0815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B4889DC9-3D18-F044-E529-7F17AF5FB7A2}"/>
                </a:ext>
              </a:extLst>
            </p:cNvPr>
            <p:cNvCxnSpPr>
              <a:cxnSpLocks/>
            </p:cNvCxnSpPr>
            <p:nvPr/>
          </p:nvCxnSpPr>
          <p:spPr>
            <a:xfrm>
              <a:off x="3462340" y="2556559"/>
              <a:ext cx="0" cy="1524635"/>
            </a:xfrm>
            <a:prstGeom prst="line">
              <a:avLst/>
            </a:prstGeom>
            <a:ln w="127000">
              <a:solidFill>
                <a:srgbClr val="8725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90D308DC-C9E6-C7B7-A545-3B16E65CC129}"/>
              </a:ext>
            </a:extLst>
          </p:cNvPr>
          <p:cNvSpPr txBox="1"/>
          <p:nvPr/>
        </p:nvSpPr>
        <p:spPr>
          <a:xfrm>
            <a:off x="777697" y="1034764"/>
            <a:ext cx="68496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00" cap="none" spc="0" normalizeH="0" baseline="0" noProof="0" dirty="0">
                <a:ln>
                  <a:noFill/>
                </a:ln>
                <a:solidFill>
                  <a:srgbClr val="4636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1.</a:t>
            </a:r>
            <a:r>
              <a:rPr kumimoji="0" lang="zh-CN" altLang="zh-CN" sz="2800" b="1" i="0" u="none" strike="noStrike" kern="100" cap="none" spc="0" normalizeH="0" baseline="0" noProof="0" dirty="0">
                <a:ln>
                  <a:noFill/>
                </a:ln>
                <a:solidFill>
                  <a:srgbClr val="4636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勾画有关“三纲” 的语句</a:t>
            </a:r>
            <a:r>
              <a:rPr kumimoji="0" lang="zh-CN" altLang="en-US" sz="2800" b="1" i="0" u="none" strike="noStrike" kern="100" cap="none" spc="0" normalizeH="0" baseline="0" noProof="0" dirty="0">
                <a:ln>
                  <a:noFill/>
                </a:ln>
                <a:solidFill>
                  <a:srgbClr val="4636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kumimoji="0" lang="zh-CN" altLang="zh-CN" sz="2800" b="1" i="0" u="none" strike="noStrike" kern="100" cap="none" spc="0" normalizeH="0" baseline="0" noProof="0" dirty="0">
                <a:ln>
                  <a:noFill/>
                </a:ln>
                <a:solidFill>
                  <a:srgbClr val="4636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解读</a:t>
            </a:r>
            <a:r>
              <a:rPr lang="zh-CN" altLang="en-US" sz="2800" b="1" kern="100" dirty="0">
                <a:solidFill>
                  <a:srgbClr val="46362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并联想</a:t>
            </a:r>
            <a:r>
              <a:rPr kumimoji="0" lang="zh-CN" altLang="zh-CN" sz="2800" b="1" i="0" u="none" strike="noStrike" kern="100" cap="none" spc="0" normalizeH="0" baseline="0" noProof="0" dirty="0">
                <a:ln>
                  <a:noFill/>
                </a:ln>
                <a:solidFill>
                  <a:srgbClr val="4636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。</a:t>
            </a:r>
            <a:endParaRPr kumimoji="0" lang="zh-CN" altLang="zh-CN" sz="2800" b="1" i="0" u="none" strike="noStrike" kern="100" cap="none" spc="0" normalizeH="0" baseline="0" noProof="0" dirty="0">
              <a:ln>
                <a:noFill/>
              </a:ln>
              <a:solidFill>
                <a:srgbClr val="46362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3E115921-A33C-B820-2071-CAB0C7169DCA}"/>
              </a:ext>
            </a:extLst>
          </p:cNvPr>
          <p:cNvGrpSpPr/>
          <p:nvPr/>
        </p:nvGrpSpPr>
        <p:grpSpPr>
          <a:xfrm>
            <a:off x="569852" y="2777330"/>
            <a:ext cx="9029531" cy="2501636"/>
            <a:chOff x="487531" y="2877223"/>
            <a:chExt cx="9029531" cy="2014817"/>
          </a:xfrm>
        </p:grpSpPr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E1FF85E2-5149-F6D1-7FFF-D546EF2C3BB1}"/>
                </a:ext>
              </a:extLst>
            </p:cNvPr>
            <p:cNvSpPr txBox="1"/>
            <p:nvPr/>
          </p:nvSpPr>
          <p:spPr>
            <a:xfrm>
              <a:off x="605446" y="2971560"/>
              <a:ext cx="8663701" cy="18350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kern="100">
                  <a:effectLst/>
                  <a:latin typeface="华文中宋" panose="02010600040101010101" pitchFamily="2" charset="-122"/>
                  <a:ea typeface="华文中宋" panose="02010600040101010101" pitchFamily="2" charset="-122"/>
                  <a:cs typeface="宋体" panose="02010600030101010101" pitchFamily="2" charset="-122"/>
                </a:defRPr>
              </a:lvl1pPr>
            </a:lstStyle>
            <a:p>
              <a:pPr marL="0" marR="0" lvl="0" indent="72000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这三个纲领构成一个由</a:t>
              </a:r>
              <a:r>
                <a:rPr lang="zh-CN" altLang="en-US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基础</a:t>
              </a:r>
              <a:r>
                <a:rPr kumimoji="0" lang="en-US" altLang="zh-CN" sz="28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到</a:t>
              </a:r>
              <a:r>
                <a:rPr kumimoji="0" lang="zh-CN" altLang="en-US" sz="28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终极</a:t>
              </a:r>
              <a:r>
                <a:rPr kumimoji="0" lang="en-US" altLang="zh-CN" sz="28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、</a:t>
              </a:r>
              <a:r>
                <a:rPr kumimoji="0" lang="en-US" altLang="zh-CN" sz="28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由个体到群体</a:t>
              </a:r>
              <a:r>
                <a:rPr kumimoji="0" lang="zh-CN" altLang="en-US" sz="28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再到个体</a:t>
              </a:r>
              <a:r>
                <a:rPr kumimoji="0" lang="en-US" altLang="zh-CN" sz="28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的</a:t>
              </a:r>
              <a:r>
                <a:rPr kumimoji="0" lang="zh-CN" altLang="en-US" sz="28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追求体系</a:t>
              </a:r>
              <a:r>
                <a:rPr kumimoji="0" lang="en-US" altLang="zh-CN" sz="28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，它</a:t>
              </a:r>
              <a:r>
                <a:rPr kumimoji="0" lang="zh-CN" altLang="en-US" sz="28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体现</a:t>
              </a:r>
              <a:r>
                <a:rPr kumimoji="0" lang="en-US" altLang="zh-CN" sz="28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了儒家一贯倡导的</a:t>
              </a:r>
              <a:r>
                <a:rPr lang="zh-CN" altLang="en-US" dirty="0">
                  <a:solidFill>
                    <a:srgbClr val="8725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重德行、重仁爱、无限追求的</a:t>
              </a:r>
              <a:r>
                <a:rPr kumimoji="0" lang="en-US" altLang="zh-CN" sz="28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主张</a:t>
              </a:r>
              <a:r>
                <a:rPr kumimoji="0" lang="zh-CN" altLang="en-US" sz="28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，结合所学</a:t>
              </a:r>
              <a:r>
                <a:rPr kumimoji="0" lang="en-US" altLang="zh-CN" sz="28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《</a:t>
              </a:r>
              <a:r>
                <a:rPr kumimoji="0" lang="zh-CN" altLang="en-US" sz="28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论语</a:t>
              </a:r>
              <a:r>
                <a:rPr kumimoji="0" lang="en-US" altLang="zh-CN" sz="28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》</a:t>
              </a:r>
              <a:r>
                <a:rPr kumimoji="0" lang="zh-CN" altLang="en-US" sz="28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，你能联想到哪些体现出儒家这些主张的表达</a:t>
              </a:r>
              <a:r>
                <a:rPr lang="zh-CN" altLang="en-US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？</a:t>
              </a:r>
              <a:endPara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" name="缺角矩形 3">
              <a:extLst>
                <a:ext uri="{FF2B5EF4-FFF2-40B4-BE49-F238E27FC236}">
                  <a16:creationId xmlns:a16="http://schemas.microsoft.com/office/drawing/2014/main" id="{50E77620-4964-7357-02BE-E5A29ED0F5A5}"/>
                </a:ext>
              </a:extLst>
            </p:cNvPr>
            <p:cNvSpPr/>
            <p:nvPr/>
          </p:nvSpPr>
          <p:spPr>
            <a:xfrm>
              <a:off x="487531" y="2877223"/>
              <a:ext cx="9029531" cy="2014817"/>
            </a:xfrm>
            <a:prstGeom prst="plaque">
              <a:avLst>
                <a:gd name="adj" fmla="val 11153"/>
              </a:avLst>
            </a:prstGeom>
            <a:noFill/>
            <a:ln w="25400">
              <a:gradFill>
                <a:gsLst>
                  <a:gs pos="0">
                    <a:srgbClr val="805F41">
                      <a:alpha val="50000"/>
                    </a:srgbClr>
                  </a:gs>
                  <a:gs pos="100000">
                    <a:srgbClr val="463622">
                      <a:alpha val="50000"/>
                    </a:srgbClr>
                  </a:gs>
                </a:gsLst>
                <a:lin ang="5400000" scaled="1"/>
              </a:gra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id="{97B855CC-BA53-1BF9-C921-28312595E5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35305" y="2880570"/>
              <a:ext cx="1367162" cy="0"/>
            </a:xfrm>
            <a:prstGeom prst="line">
              <a:avLst/>
            </a:prstGeom>
            <a:ln w="127000">
              <a:solidFill>
                <a:srgbClr val="8725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图片 21">
            <a:extLst>
              <a:ext uri="{FF2B5EF4-FFF2-40B4-BE49-F238E27FC236}">
                <a16:creationId xmlns:a16="http://schemas.microsoft.com/office/drawing/2014/main" id="{4B6ED22A-51F8-33CF-AE53-3833776910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5" y="1860903"/>
            <a:ext cx="8821677" cy="44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5917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 xmlns:a16="http://schemas.microsoft.com/office/drawing/2014/main" xmlns:a14="http://schemas.microsoft.com/office/drawing/2010/main" xmlns:p14="http://schemas.microsoft.com/office/powerpoint/2010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C9F17E-183C-1D81-FC4A-D90D2177E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0A1DB8D8-6F8A-2FD7-3211-EA9177A086F4}"/>
              </a:ext>
            </a:extLst>
          </p:cNvPr>
          <p:cNvGrpSpPr/>
          <p:nvPr/>
        </p:nvGrpSpPr>
        <p:grpSpPr>
          <a:xfrm>
            <a:off x="382359" y="190498"/>
            <a:ext cx="11314341" cy="584775"/>
            <a:chOff x="382359" y="190498"/>
            <a:chExt cx="11314341" cy="584775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89BFB29A-12C5-87A3-B843-D0E6966F3CAC}"/>
                </a:ext>
              </a:extLst>
            </p:cNvPr>
            <p:cNvSpPr txBox="1"/>
            <p:nvPr/>
          </p:nvSpPr>
          <p:spPr>
            <a:xfrm>
              <a:off x="382359" y="190498"/>
              <a:ext cx="26192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46423B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讲解三纲</a:t>
              </a:r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55C66E38-FDA5-FD7D-F9CB-2506EAA5D0FA}"/>
                </a:ext>
              </a:extLst>
            </p:cNvPr>
            <p:cNvCxnSpPr>
              <a:cxnSpLocks/>
            </p:cNvCxnSpPr>
            <p:nvPr/>
          </p:nvCxnSpPr>
          <p:spPr>
            <a:xfrm>
              <a:off x="2133600" y="482885"/>
              <a:ext cx="9563100" cy="0"/>
            </a:xfrm>
            <a:prstGeom prst="line">
              <a:avLst/>
            </a:prstGeom>
            <a:ln w="12700">
              <a:solidFill>
                <a:srgbClr val="4642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 descr="查看图片">
            <a:extLst>
              <a:ext uri="{FF2B5EF4-FFF2-40B4-BE49-F238E27FC236}">
                <a16:creationId xmlns:a16="http://schemas.microsoft.com/office/drawing/2014/main" id="{6F0532AE-7DDE-DBDC-A637-74CCAD5485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62" b="6880"/>
          <a:stretch>
            <a:fillRect/>
          </a:stretch>
        </p:blipFill>
        <p:spPr bwMode="auto">
          <a:xfrm rot="732278">
            <a:off x="9631777" y="874566"/>
            <a:ext cx="3127590" cy="6386194"/>
          </a:xfrm>
          <a:custGeom>
            <a:avLst/>
            <a:gdLst>
              <a:gd name="connsiteX0" fmla="*/ 0 w 3127590"/>
              <a:gd name="connsiteY0" fmla="*/ 0 h 6386194"/>
              <a:gd name="connsiteX1" fmla="*/ 1892622 w 3127590"/>
              <a:gd name="connsiteY1" fmla="*/ 0 h 6386194"/>
              <a:gd name="connsiteX2" fmla="*/ 3127590 w 3127590"/>
              <a:gd name="connsiteY2" fmla="*/ 5709720 h 6386194"/>
              <a:gd name="connsiteX3" fmla="*/ 0 w 3127590"/>
              <a:gd name="connsiteY3" fmla="*/ 6386194 h 6386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27590" h="6386194">
                <a:moveTo>
                  <a:pt x="0" y="0"/>
                </a:moveTo>
                <a:lnTo>
                  <a:pt x="1892622" y="0"/>
                </a:lnTo>
                <a:lnTo>
                  <a:pt x="3127590" y="5709720"/>
                </a:lnTo>
                <a:lnTo>
                  <a:pt x="0" y="638619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组合 10">
            <a:extLst>
              <a:ext uri="{FF2B5EF4-FFF2-40B4-BE49-F238E27FC236}">
                <a16:creationId xmlns:a16="http://schemas.microsoft.com/office/drawing/2014/main" id="{A0CFB055-6D98-A3EC-FEB1-CD56FE8E4DD9}"/>
              </a:ext>
            </a:extLst>
          </p:cNvPr>
          <p:cNvGrpSpPr/>
          <p:nvPr/>
        </p:nvGrpSpPr>
        <p:grpSpPr>
          <a:xfrm>
            <a:off x="545459" y="971550"/>
            <a:ext cx="11022653" cy="609600"/>
            <a:chOff x="3454402" y="2556559"/>
            <a:chExt cx="7010399" cy="1524635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41159E76-029C-19CE-76BB-8769F081D3E5}"/>
                </a:ext>
              </a:extLst>
            </p:cNvPr>
            <p:cNvSpPr/>
            <p:nvPr/>
          </p:nvSpPr>
          <p:spPr>
            <a:xfrm>
              <a:off x="3454402" y="2586886"/>
              <a:ext cx="7010399" cy="1464093"/>
            </a:xfrm>
            <a:prstGeom prst="rect">
              <a:avLst/>
            </a:prstGeom>
            <a:solidFill>
              <a:srgbClr val="EFE4D4">
                <a:alpha val="50000"/>
              </a:srgbClr>
            </a:solidFill>
            <a:ln w="25400">
              <a:solidFill>
                <a:srgbClr val="A0815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2ABF902B-8156-17D6-B6AD-AE3A3C985E31}"/>
                </a:ext>
              </a:extLst>
            </p:cNvPr>
            <p:cNvCxnSpPr>
              <a:cxnSpLocks/>
            </p:cNvCxnSpPr>
            <p:nvPr/>
          </p:nvCxnSpPr>
          <p:spPr>
            <a:xfrm>
              <a:off x="3462340" y="2556559"/>
              <a:ext cx="0" cy="1524635"/>
            </a:xfrm>
            <a:prstGeom prst="line">
              <a:avLst/>
            </a:prstGeom>
            <a:ln w="127000">
              <a:solidFill>
                <a:srgbClr val="8725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32F37FF0-F1A0-9561-2447-E4C15230592C}"/>
              </a:ext>
            </a:extLst>
          </p:cNvPr>
          <p:cNvSpPr txBox="1"/>
          <p:nvPr/>
        </p:nvSpPr>
        <p:spPr>
          <a:xfrm>
            <a:off x="777697" y="1034764"/>
            <a:ext cx="68496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00" cap="none" spc="0" normalizeH="0" baseline="0" noProof="0" dirty="0">
                <a:ln>
                  <a:noFill/>
                </a:ln>
                <a:solidFill>
                  <a:srgbClr val="4636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1.</a:t>
            </a:r>
            <a:r>
              <a:rPr kumimoji="0" lang="zh-CN" altLang="zh-CN" sz="2800" b="1" i="0" u="none" strike="noStrike" kern="100" cap="none" spc="0" normalizeH="0" baseline="0" noProof="0" dirty="0">
                <a:ln>
                  <a:noFill/>
                </a:ln>
                <a:solidFill>
                  <a:srgbClr val="4636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勾画有关“三纲” 的语句</a:t>
            </a:r>
            <a:r>
              <a:rPr kumimoji="0" lang="zh-CN" altLang="en-US" sz="2800" b="1" i="0" u="none" strike="noStrike" kern="100" cap="none" spc="0" normalizeH="0" baseline="0" noProof="0" dirty="0">
                <a:ln>
                  <a:noFill/>
                </a:ln>
                <a:solidFill>
                  <a:srgbClr val="4636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kumimoji="0" lang="zh-CN" altLang="zh-CN" sz="2800" b="1" i="0" u="none" strike="noStrike" kern="100" cap="none" spc="0" normalizeH="0" baseline="0" noProof="0" dirty="0">
                <a:ln>
                  <a:noFill/>
                </a:ln>
                <a:solidFill>
                  <a:srgbClr val="4636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解读</a:t>
            </a:r>
            <a:r>
              <a:rPr lang="zh-CN" altLang="en-US" sz="2800" b="1" kern="100" dirty="0">
                <a:solidFill>
                  <a:srgbClr val="46362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并联想</a:t>
            </a:r>
            <a:r>
              <a:rPr kumimoji="0" lang="zh-CN" altLang="zh-CN" sz="2800" b="1" i="0" u="none" strike="noStrike" kern="100" cap="none" spc="0" normalizeH="0" baseline="0" noProof="0" dirty="0">
                <a:ln>
                  <a:noFill/>
                </a:ln>
                <a:solidFill>
                  <a:srgbClr val="4636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。</a:t>
            </a:r>
            <a:endParaRPr kumimoji="0" lang="zh-CN" altLang="zh-CN" sz="2800" b="1" i="0" u="none" strike="noStrike" kern="100" cap="none" spc="0" normalizeH="0" baseline="0" noProof="0" dirty="0">
              <a:ln>
                <a:noFill/>
              </a:ln>
              <a:solidFill>
                <a:srgbClr val="46362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148CD8E0-AFAB-5C2D-AB6D-E713645221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5" y="1860903"/>
            <a:ext cx="8821677" cy="445047"/>
          </a:xfrm>
          <a:prstGeom prst="rect">
            <a:avLst/>
          </a:prstGeom>
        </p:spPr>
      </p:pic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5C3D8C2F-1D0F-1411-2F5C-5063E50703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9106041"/>
              </p:ext>
            </p:extLst>
          </p:nvPr>
        </p:nvGraphicFramePr>
        <p:xfrm>
          <a:off x="674047" y="2629887"/>
          <a:ext cx="11001316" cy="2834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88701">
                  <a:extLst>
                    <a:ext uri="{9D8B030D-6E8A-4147-A177-3AD203B41FA5}">
                      <a16:colId xmlns:a16="http://schemas.microsoft.com/office/drawing/2014/main" val="615477237"/>
                    </a:ext>
                  </a:extLst>
                </a:gridCol>
                <a:gridCol w="9512615">
                  <a:extLst>
                    <a:ext uri="{9D8B030D-6E8A-4147-A177-3AD203B41FA5}">
                      <a16:colId xmlns:a16="http://schemas.microsoft.com/office/drawing/2014/main" val="30513931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sz="2800" dirty="0">
                          <a:latin typeface="仓耳今楷05 W04" pitchFamily="2" charset="-122"/>
                          <a:ea typeface="仓耳今楷05 W04" pitchFamily="2" charset="-122"/>
                        </a:rPr>
                        <a:t>重德行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1029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CN" altLang="en-US" sz="2800" b="0" i="0" dirty="0">
                          <a:solidFill>
                            <a:srgbClr val="404040"/>
                          </a:solidFill>
                          <a:effectLst/>
                          <a:latin typeface="仓耳今楷05 W04" pitchFamily="2" charset="-122"/>
                          <a:ea typeface="仓耳今楷05 W04" pitchFamily="2" charset="-122"/>
                        </a:rPr>
                        <a:t>子曰：“君子喻于义，小人喻于利。”（</a:t>
                      </a:r>
                      <a:r>
                        <a:rPr lang="en-US" altLang="zh-CN" sz="2800" b="0" i="0" dirty="0">
                          <a:solidFill>
                            <a:srgbClr val="404040"/>
                          </a:solidFill>
                          <a:effectLst/>
                          <a:latin typeface="仓耳今楷05 W04" pitchFamily="2" charset="-122"/>
                          <a:ea typeface="仓耳今楷05 W04" pitchFamily="2" charset="-122"/>
                        </a:rPr>
                        <a:t>《</a:t>
                      </a:r>
                      <a:r>
                        <a:rPr lang="zh-CN" altLang="en-US" sz="2800" b="0" i="0" dirty="0">
                          <a:solidFill>
                            <a:srgbClr val="404040"/>
                          </a:solidFill>
                          <a:effectLst/>
                          <a:latin typeface="仓耳今楷05 W04" pitchFamily="2" charset="-122"/>
                          <a:ea typeface="仓耳今楷05 W04" pitchFamily="2" charset="-122"/>
                        </a:rPr>
                        <a:t>里仁</a:t>
                      </a:r>
                      <a:r>
                        <a:rPr lang="en-US" altLang="zh-CN" sz="2800" b="0" i="0" dirty="0">
                          <a:solidFill>
                            <a:srgbClr val="404040"/>
                          </a:solidFill>
                          <a:effectLst/>
                          <a:latin typeface="仓耳今楷05 W04" pitchFamily="2" charset="-122"/>
                          <a:ea typeface="仓耳今楷05 W04" pitchFamily="2" charset="-122"/>
                        </a:rPr>
                        <a:t>》</a:t>
                      </a:r>
                      <a:r>
                        <a:rPr lang="zh-CN" altLang="en-US" sz="2800" b="0" i="0" dirty="0">
                          <a:solidFill>
                            <a:srgbClr val="404040"/>
                          </a:solidFill>
                          <a:effectLst/>
                          <a:latin typeface="仓耳今楷05 W04" pitchFamily="2" charset="-122"/>
                          <a:ea typeface="仓耳今楷05 W04" pitchFamily="2" charset="-122"/>
                        </a:rPr>
                        <a:t>）</a:t>
                      </a:r>
                      <a:br>
                        <a:rPr lang="en-US" altLang="zh-CN" sz="2800" b="0" i="0" dirty="0">
                          <a:solidFill>
                            <a:srgbClr val="404040"/>
                          </a:solidFill>
                          <a:effectLst/>
                          <a:latin typeface="仓耳今楷05 W04" pitchFamily="2" charset="-122"/>
                          <a:ea typeface="仓耳今楷05 W04" pitchFamily="2" charset="-122"/>
                        </a:rPr>
                      </a:br>
                      <a:r>
                        <a:rPr lang="zh-CN" altLang="en-US" sz="2800" b="0" i="0" dirty="0">
                          <a:solidFill>
                            <a:srgbClr val="404040"/>
                          </a:solidFill>
                          <a:effectLst/>
                          <a:latin typeface="仓耳今楷05 W04" pitchFamily="2" charset="-122"/>
                          <a:ea typeface="仓耳今楷05 W04" pitchFamily="2" charset="-122"/>
                        </a:rPr>
                        <a:t>子曰：“见贤思齐焉，见不贤而内自省也。”（</a:t>
                      </a:r>
                      <a:r>
                        <a:rPr lang="en-US" altLang="zh-CN" sz="2800" b="0" i="0" dirty="0">
                          <a:solidFill>
                            <a:srgbClr val="404040"/>
                          </a:solidFill>
                          <a:effectLst/>
                          <a:latin typeface="仓耳今楷05 W04" pitchFamily="2" charset="-122"/>
                          <a:ea typeface="仓耳今楷05 W04" pitchFamily="2" charset="-122"/>
                        </a:rPr>
                        <a:t>《</a:t>
                      </a:r>
                      <a:r>
                        <a:rPr lang="zh-CN" altLang="en-US" sz="2800" b="0" i="0" dirty="0">
                          <a:solidFill>
                            <a:srgbClr val="404040"/>
                          </a:solidFill>
                          <a:effectLst/>
                          <a:latin typeface="仓耳今楷05 W04" pitchFamily="2" charset="-122"/>
                          <a:ea typeface="仓耳今楷05 W04" pitchFamily="2" charset="-122"/>
                        </a:rPr>
                        <a:t>里仁</a:t>
                      </a:r>
                      <a:r>
                        <a:rPr lang="en-US" altLang="zh-CN" sz="2800" b="0" i="0" dirty="0">
                          <a:solidFill>
                            <a:srgbClr val="404040"/>
                          </a:solidFill>
                          <a:effectLst/>
                          <a:latin typeface="仓耳今楷05 W04" pitchFamily="2" charset="-122"/>
                          <a:ea typeface="仓耳今楷05 W04" pitchFamily="2" charset="-122"/>
                        </a:rPr>
                        <a:t>》</a:t>
                      </a:r>
                      <a:r>
                        <a:rPr lang="zh-CN" altLang="en-US" sz="2800" b="0" i="0" dirty="0">
                          <a:solidFill>
                            <a:srgbClr val="404040"/>
                          </a:solidFill>
                          <a:effectLst/>
                          <a:latin typeface="仓耳今楷05 W04" pitchFamily="2" charset="-122"/>
                          <a:ea typeface="仓耳今楷05 W04" pitchFamily="2" charset="-122"/>
                        </a:rPr>
                        <a:t>）</a:t>
                      </a:r>
                      <a:endParaRPr lang="en-US" altLang="zh-CN" sz="2800" dirty="0">
                        <a:solidFill>
                          <a:srgbClr val="404040"/>
                        </a:solidFill>
                        <a:latin typeface="仓耳今楷05 W04" pitchFamily="2" charset="-122"/>
                        <a:ea typeface="仓耳今楷05 W04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8480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2800" dirty="0">
                          <a:latin typeface="仓耳今楷05 W04" pitchFamily="2" charset="-122"/>
                          <a:ea typeface="仓耳今楷05 W04" pitchFamily="2" charset="-122"/>
                        </a:rPr>
                        <a:t>重仁爱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800" b="0" i="0" dirty="0">
                          <a:solidFill>
                            <a:srgbClr val="404040"/>
                          </a:solidFill>
                          <a:effectLst/>
                          <a:latin typeface="仓耳今楷05 W04" pitchFamily="2" charset="-122"/>
                          <a:ea typeface="仓耳今楷05 W04" pitchFamily="2" charset="-122"/>
                        </a:rPr>
                        <a:t>子贡问曰：“有一言而可以终身行之者乎？”子曰：“其‘恕’</a:t>
                      </a:r>
                      <a:r>
                        <a:rPr lang="en-US" altLang="zh-CN" sz="2800" b="0" i="0" dirty="0">
                          <a:solidFill>
                            <a:srgbClr val="404040"/>
                          </a:solidFill>
                          <a:effectLst/>
                          <a:latin typeface="仓耳今楷05 W04" pitchFamily="2" charset="-122"/>
                          <a:ea typeface="仓耳今楷05 W04" pitchFamily="2" charset="-122"/>
                        </a:rPr>
                        <a:t> </a:t>
                      </a:r>
                      <a:r>
                        <a:rPr lang="zh-CN" altLang="en-US" sz="2800" b="0" i="0" dirty="0">
                          <a:solidFill>
                            <a:srgbClr val="404040"/>
                          </a:solidFill>
                          <a:effectLst/>
                          <a:latin typeface="仓耳今楷05 W04" pitchFamily="2" charset="-122"/>
                          <a:ea typeface="仓耳今楷05 W04" pitchFamily="2" charset="-122"/>
                        </a:rPr>
                        <a:t>乎！己所不欲，勿施于人。”（</a:t>
                      </a:r>
                      <a:r>
                        <a:rPr lang="en-US" altLang="zh-CN" sz="2800" b="0" i="0" dirty="0">
                          <a:solidFill>
                            <a:srgbClr val="404040"/>
                          </a:solidFill>
                          <a:effectLst/>
                          <a:latin typeface="仓耳今楷05 W04" pitchFamily="2" charset="-122"/>
                          <a:ea typeface="仓耳今楷05 W04" pitchFamily="2" charset="-122"/>
                        </a:rPr>
                        <a:t>《</a:t>
                      </a:r>
                      <a:r>
                        <a:rPr lang="zh-CN" altLang="en-US" sz="2800" b="0" i="0" dirty="0">
                          <a:solidFill>
                            <a:srgbClr val="404040"/>
                          </a:solidFill>
                          <a:effectLst/>
                          <a:latin typeface="仓耳今楷05 W04" pitchFamily="2" charset="-122"/>
                          <a:ea typeface="仓耳今楷05 W04" pitchFamily="2" charset="-122"/>
                        </a:rPr>
                        <a:t>卫灵公</a:t>
                      </a:r>
                      <a:r>
                        <a:rPr lang="en-US" altLang="zh-CN" sz="2800" b="0" i="0" dirty="0">
                          <a:solidFill>
                            <a:srgbClr val="404040"/>
                          </a:solidFill>
                          <a:effectLst/>
                          <a:latin typeface="仓耳今楷05 W04" pitchFamily="2" charset="-122"/>
                          <a:ea typeface="仓耳今楷05 W04" pitchFamily="2" charset="-122"/>
                        </a:rPr>
                        <a:t>》</a:t>
                      </a:r>
                      <a:r>
                        <a:rPr lang="zh-CN" altLang="en-US" sz="2800" b="0" i="0" dirty="0">
                          <a:solidFill>
                            <a:srgbClr val="404040"/>
                          </a:solidFill>
                          <a:effectLst/>
                          <a:latin typeface="仓耳今楷05 W04" pitchFamily="2" charset="-122"/>
                          <a:ea typeface="仓耳今楷05 W04" pitchFamily="2" charset="-122"/>
                        </a:rPr>
                        <a:t>）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7927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2800" dirty="0">
                          <a:latin typeface="仓耳今楷05 W04" pitchFamily="2" charset="-122"/>
                          <a:ea typeface="仓耳今楷05 W04" pitchFamily="2" charset="-122"/>
                        </a:rPr>
                        <a:t>无限追求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9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800" b="0" i="0" dirty="0">
                          <a:solidFill>
                            <a:srgbClr val="404040"/>
                          </a:solidFill>
                          <a:effectLst/>
                          <a:latin typeface="仓耳今楷05 W04" pitchFamily="2" charset="-122"/>
                          <a:ea typeface="仓耳今楷05 W04" pitchFamily="2" charset="-122"/>
                        </a:rPr>
                        <a:t>曾子曰：“士不可以不弘毅，任重而道远。仁以为己任，不亦重乎？死而后已，不亦远乎？”（</a:t>
                      </a:r>
                      <a:r>
                        <a:rPr lang="en-US" altLang="zh-CN" sz="2800" b="0" i="0" dirty="0">
                          <a:solidFill>
                            <a:srgbClr val="404040"/>
                          </a:solidFill>
                          <a:effectLst/>
                          <a:latin typeface="仓耳今楷05 W04" pitchFamily="2" charset="-122"/>
                          <a:ea typeface="仓耳今楷05 W04" pitchFamily="2" charset="-122"/>
                        </a:rPr>
                        <a:t>《</a:t>
                      </a:r>
                      <a:r>
                        <a:rPr lang="zh-CN" altLang="en-US" sz="2800" b="0" i="0" dirty="0">
                          <a:solidFill>
                            <a:srgbClr val="404040"/>
                          </a:solidFill>
                          <a:effectLst/>
                          <a:latin typeface="仓耳今楷05 W04" pitchFamily="2" charset="-122"/>
                          <a:ea typeface="仓耳今楷05 W04" pitchFamily="2" charset="-122"/>
                        </a:rPr>
                        <a:t>泰伯</a:t>
                      </a:r>
                      <a:r>
                        <a:rPr lang="en-US" altLang="zh-CN" sz="2800" b="0" i="0" dirty="0">
                          <a:solidFill>
                            <a:srgbClr val="404040"/>
                          </a:solidFill>
                          <a:effectLst/>
                          <a:latin typeface="仓耳今楷05 W04" pitchFamily="2" charset="-122"/>
                          <a:ea typeface="仓耳今楷05 W04" pitchFamily="2" charset="-122"/>
                        </a:rPr>
                        <a:t>》</a:t>
                      </a:r>
                      <a:r>
                        <a:rPr lang="zh-CN" altLang="en-US" sz="2800" dirty="0">
                          <a:solidFill>
                            <a:srgbClr val="404040"/>
                          </a:solidFill>
                          <a:latin typeface="仓耳今楷05 W04" pitchFamily="2" charset="-122"/>
                          <a:ea typeface="仓耳今楷05 W04" pitchFamily="2" charset="-122"/>
                        </a:rPr>
                        <a:t>）</a:t>
                      </a:r>
                      <a:endParaRPr lang="zh-CN" altLang="en-US" sz="2800" b="0" i="0" dirty="0">
                        <a:solidFill>
                          <a:srgbClr val="404040"/>
                        </a:solidFill>
                        <a:effectLst/>
                        <a:latin typeface="仓耳今楷05 W04" pitchFamily="2" charset="-122"/>
                        <a:ea typeface="仓耳今楷05 W04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9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07670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75386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查看图片">
            <a:extLst>
              <a:ext uri="{FF2B5EF4-FFF2-40B4-BE49-F238E27FC236}">
                <a16:creationId xmlns:a16="http://schemas.microsoft.com/office/drawing/2014/main" id="{20306D52-DCEA-0422-8B4E-CC059C6F61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62" b="6880"/>
          <a:stretch>
            <a:fillRect/>
          </a:stretch>
        </p:blipFill>
        <p:spPr bwMode="auto">
          <a:xfrm rot="732278">
            <a:off x="9631777" y="874566"/>
            <a:ext cx="3127590" cy="6386194"/>
          </a:xfrm>
          <a:custGeom>
            <a:avLst/>
            <a:gdLst>
              <a:gd name="connsiteX0" fmla="*/ 0 w 3127590"/>
              <a:gd name="connsiteY0" fmla="*/ 0 h 6386194"/>
              <a:gd name="connsiteX1" fmla="*/ 1892622 w 3127590"/>
              <a:gd name="connsiteY1" fmla="*/ 0 h 6386194"/>
              <a:gd name="connsiteX2" fmla="*/ 3127590 w 3127590"/>
              <a:gd name="connsiteY2" fmla="*/ 5709720 h 6386194"/>
              <a:gd name="connsiteX3" fmla="*/ 0 w 3127590"/>
              <a:gd name="connsiteY3" fmla="*/ 6386194 h 6386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27590" h="6386194">
                <a:moveTo>
                  <a:pt x="0" y="0"/>
                </a:moveTo>
                <a:lnTo>
                  <a:pt x="1892622" y="0"/>
                </a:lnTo>
                <a:lnTo>
                  <a:pt x="3127590" y="5709720"/>
                </a:lnTo>
                <a:lnTo>
                  <a:pt x="0" y="638619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7352" name="PA-组合 57351">
            <a:extLst>
              <a:ext uri="{FF2B5EF4-FFF2-40B4-BE49-F238E27FC236}">
                <a16:creationId xmlns:a16="http://schemas.microsoft.com/office/drawing/2014/main" id="{A9647AE4-7408-96E7-7143-DDB23033A3FE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8836931" y="3803543"/>
            <a:ext cx="1513053" cy="582612"/>
            <a:chOff x="8596901" y="3803543"/>
            <a:chExt cx="1513053" cy="582612"/>
          </a:xfrm>
        </p:grpSpPr>
        <p:sp>
          <p:nvSpPr>
            <p:cNvPr id="133" name="PA-缺角矩形 132">
              <a:extLst>
                <a:ext uri="{FF2B5EF4-FFF2-40B4-BE49-F238E27FC236}">
                  <a16:creationId xmlns:a16="http://schemas.microsoft.com/office/drawing/2014/main" id="{EDB91702-29B0-53FF-7B51-EC429894E721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8596901" y="3829744"/>
              <a:ext cx="1513053" cy="555050"/>
            </a:xfrm>
            <a:prstGeom prst="plaque">
              <a:avLst/>
            </a:prstGeom>
            <a:gradFill>
              <a:gsLst>
                <a:gs pos="0">
                  <a:srgbClr val="A08153">
                    <a:alpha val="20000"/>
                  </a:srgbClr>
                </a:gs>
                <a:gs pos="100000">
                  <a:srgbClr val="805F41">
                    <a:alpha val="70000"/>
                  </a:srgbClr>
                </a:gs>
              </a:gsLst>
              <a:lin ang="2700000" scaled="1"/>
            </a:gradFill>
            <a:ln w="12700" algn="ctr">
              <a:gradFill flip="none" rotWithShape="1">
                <a:gsLst>
                  <a:gs pos="0">
                    <a:srgbClr val="A08153">
                      <a:alpha val="20000"/>
                    </a:srgbClr>
                  </a:gs>
                  <a:gs pos="100000">
                    <a:srgbClr val="805F41"/>
                  </a:gs>
                </a:gsLst>
                <a:lin ang="2700000" scaled="1"/>
                <a:tileRect/>
              </a:gra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401" name="PA-文本框 16">
              <a:extLst>
                <a:ext uri="{FF2B5EF4-FFF2-40B4-BE49-F238E27FC236}">
                  <a16:creationId xmlns:a16="http://schemas.microsoft.com/office/drawing/2014/main" id="{36F26E91-CB0D-41A0-A89F-A449DE4FE0F0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8863261" y="3803543"/>
              <a:ext cx="1000125" cy="582612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5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先后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7350" name="PA-组合 57349">
            <a:extLst>
              <a:ext uri="{FF2B5EF4-FFF2-40B4-BE49-F238E27FC236}">
                <a16:creationId xmlns:a16="http://schemas.microsoft.com/office/drawing/2014/main" id="{30FAAD77-312B-92E6-C8CF-775E37D0218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8836931" y="2484954"/>
            <a:ext cx="1513053" cy="620712"/>
            <a:chOff x="8596901" y="2484954"/>
            <a:chExt cx="1513053" cy="620712"/>
          </a:xfrm>
        </p:grpSpPr>
        <p:sp>
          <p:nvSpPr>
            <p:cNvPr id="132" name="PA-缺角矩形 131">
              <a:extLst>
                <a:ext uri="{FF2B5EF4-FFF2-40B4-BE49-F238E27FC236}">
                  <a16:creationId xmlns:a16="http://schemas.microsoft.com/office/drawing/2014/main" id="{634E3EA2-0398-BA50-32E7-0E5D68AC5D2F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8596901" y="2484954"/>
              <a:ext cx="1513053" cy="555050"/>
            </a:xfrm>
            <a:prstGeom prst="plaque">
              <a:avLst/>
            </a:prstGeom>
            <a:gradFill>
              <a:gsLst>
                <a:gs pos="0">
                  <a:srgbClr val="A08153">
                    <a:alpha val="20000"/>
                  </a:srgbClr>
                </a:gs>
                <a:gs pos="100000">
                  <a:srgbClr val="805F41">
                    <a:alpha val="70000"/>
                  </a:srgbClr>
                </a:gs>
              </a:gsLst>
              <a:lin ang="2700000" scaled="1"/>
            </a:gradFill>
            <a:ln w="12700" algn="ctr">
              <a:gradFill flip="none" rotWithShape="1">
                <a:gsLst>
                  <a:gs pos="0">
                    <a:srgbClr val="A08153">
                      <a:alpha val="20000"/>
                    </a:srgbClr>
                  </a:gs>
                  <a:gs pos="100000">
                    <a:srgbClr val="805F41"/>
                  </a:gs>
                </a:gsLst>
                <a:lin ang="2700000" scaled="1"/>
                <a:tileRect/>
              </a:gra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402" name="PA-文本框 17">
              <a:extLst>
                <a:ext uri="{FF2B5EF4-FFF2-40B4-BE49-F238E27FC236}">
                  <a16:creationId xmlns:a16="http://schemas.microsoft.com/office/drawing/2014/main" id="{C0892D81-08B4-4C43-A68C-F8D96BE20945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8859019" y="2520891"/>
              <a:ext cx="1008609" cy="584775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5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本末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7351" name="PA-组合 57350">
            <a:extLst>
              <a:ext uri="{FF2B5EF4-FFF2-40B4-BE49-F238E27FC236}">
                <a16:creationId xmlns:a16="http://schemas.microsoft.com/office/drawing/2014/main" id="{A926FFE0-ED74-CC7B-A37B-420966CF7825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8836931" y="3151081"/>
            <a:ext cx="1513053" cy="584775"/>
            <a:chOff x="8596901" y="3151081"/>
            <a:chExt cx="1513053" cy="584775"/>
          </a:xfrm>
        </p:grpSpPr>
        <p:sp>
          <p:nvSpPr>
            <p:cNvPr id="57349" name="PA-缺角矩形 57348">
              <a:extLst>
                <a:ext uri="{FF2B5EF4-FFF2-40B4-BE49-F238E27FC236}">
                  <a16:creationId xmlns:a16="http://schemas.microsoft.com/office/drawing/2014/main" id="{A75B2EEB-EE6F-0D1C-2AB4-FE92A019FC82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8596901" y="3157349"/>
              <a:ext cx="1513053" cy="555050"/>
            </a:xfrm>
            <a:prstGeom prst="plaque">
              <a:avLst/>
            </a:prstGeom>
            <a:gradFill>
              <a:gsLst>
                <a:gs pos="0">
                  <a:srgbClr val="A08153">
                    <a:alpha val="20000"/>
                  </a:srgbClr>
                </a:gs>
                <a:gs pos="100000">
                  <a:srgbClr val="805F41">
                    <a:alpha val="70000"/>
                  </a:srgbClr>
                </a:gs>
              </a:gsLst>
              <a:lin ang="2700000" scaled="1"/>
            </a:gradFill>
            <a:ln w="12700" algn="ctr">
              <a:gradFill flip="none" rotWithShape="1">
                <a:gsLst>
                  <a:gs pos="0">
                    <a:srgbClr val="A08153">
                      <a:alpha val="20000"/>
                    </a:srgbClr>
                  </a:gs>
                  <a:gs pos="100000">
                    <a:srgbClr val="805F41"/>
                  </a:gs>
                </a:gsLst>
                <a:lin ang="2700000" scaled="1"/>
                <a:tileRect/>
              </a:gra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403" name="PA-文本框 18">
              <a:extLst>
                <a:ext uri="{FF2B5EF4-FFF2-40B4-BE49-F238E27FC236}">
                  <a16:creationId xmlns:a16="http://schemas.microsoft.com/office/drawing/2014/main" id="{D3CD9F64-5A25-4B1C-A067-BDD2166A5982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8859019" y="3151081"/>
              <a:ext cx="1008609" cy="584775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5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终始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57364" name="左大括号 19">
            <a:extLst>
              <a:ext uri="{FF2B5EF4-FFF2-40B4-BE49-F238E27FC236}">
                <a16:creationId xmlns:a16="http://schemas.microsoft.com/office/drawing/2014/main" id="{6C6AAF81-F986-4412-82DD-5A5F614E1A33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4154332" y="2300598"/>
            <a:ext cx="180797" cy="2187088"/>
          </a:xfrm>
          <a:prstGeom prst="leftBrace">
            <a:avLst>
              <a:gd name="adj1" fmla="val 20979"/>
              <a:gd name="adj2" fmla="val 50000"/>
            </a:avLst>
          </a:prstGeom>
          <a:noFill/>
          <a:ln w="12700" algn="ctr">
            <a:gradFill flip="none" rotWithShape="1">
              <a:gsLst>
                <a:gs pos="0">
                  <a:srgbClr val="A08153">
                    <a:alpha val="20000"/>
                  </a:srgbClr>
                </a:gs>
                <a:gs pos="100000">
                  <a:srgbClr val="805F41"/>
                </a:gs>
              </a:gsLst>
              <a:lin ang="2700000" scaled="1"/>
              <a:tileRect/>
            </a:gra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7366" name="左右箭头 21">
            <a:extLst>
              <a:ext uri="{FF2B5EF4-FFF2-40B4-BE49-F238E27FC236}">
                <a16:creationId xmlns:a16="http://schemas.microsoft.com/office/drawing/2014/main" id="{EFAAB2F0-A641-4071-AB88-C4B3F90C1B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4961" y="3318010"/>
            <a:ext cx="677135" cy="221980"/>
          </a:xfrm>
          <a:prstGeom prst="leftRightArrow">
            <a:avLst>
              <a:gd name="adj1" fmla="val 50000"/>
              <a:gd name="adj2" fmla="val 70161"/>
            </a:avLst>
          </a:prstGeom>
          <a:gradFill flip="none" rotWithShape="1">
            <a:gsLst>
              <a:gs pos="0">
                <a:srgbClr val="A08153">
                  <a:alpha val="1000"/>
                </a:srgbClr>
              </a:gs>
              <a:gs pos="100000">
                <a:srgbClr val="805F41"/>
              </a:gs>
            </a:gsLst>
            <a:lin ang="0" scaled="1"/>
            <a:tileRect/>
          </a:gradFill>
          <a:ln w="12700" algn="ctr">
            <a:gradFill flip="none" rotWithShape="1">
              <a:gsLst>
                <a:gs pos="0">
                  <a:srgbClr val="A08153">
                    <a:alpha val="20000"/>
                  </a:srgbClr>
                </a:gs>
                <a:gs pos="100000">
                  <a:srgbClr val="805F41"/>
                </a:gs>
              </a:gsLst>
              <a:lin ang="0" scaled="1"/>
              <a:tileRect/>
            </a:gra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en-US" altLang="en-US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C1E06E88-79F5-A7B0-8BED-8937CC7F01C3}"/>
              </a:ext>
            </a:extLst>
          </p:cNvPr>
          <p:cNvGrpSpPr/>
          <p:nvPr/>
        </p:nvGrpSpPr>
        <p:grpSpPr>
          <a:xfrm>
            <a:off x="382359" y="190498"/>
            <a:ext cx="11314341" cy="584775"/>
            <a:chOff x="382359" y="190498"/>
            <a:chExt cx="11314341" cy="584775"/>
          </a:xfrm>
        </p:grpSpPr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715C9DF9-B716-B031-2992-66F975E58871}"/>
                </a:ext>
              </a:extLst>
            </p:cNvPr>
            <p:cNvSpPr txBox="1"/>
            <p:nvPr/>
          </p:nvSpPr>
          <p:spPr>
            <a:xfrm>
              <a:off x="382359" y="190498"/>
              <a:ext cx="26192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3200" b="1" dirty="0">
                  <a:solidFill>
                    <a:srgbClr val="4642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讲解三纲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46423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id="{AE429080-5E3B-784E-8A81-787E8AD7E7EB}"/>
                </a:ext>
              </a:extLst>
            </p:cNvPr>
            <p:cNvCxnSpPr>
              <a:cxnSpLocks/>
            </p:cNvCxnSpPr>
            <p:nvPr/>
          </p:nvCxnSpPr>
          <p:spPr>
            <a:xfrm>
              <a:off x="2133600" y="482885"/>
              <a:ext cx="9563100" cy="0"/>
            </a:xfrm>
            <a:prstGeom prst="line">
              <a:avLst/>
            </a:prstGeom>
            <a:ln w="12700">
              <a:solidFill>
                <a:srgbClr val="4642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9865DAE9-886C-58D4-4045-36F2EAF8CF42}"/>
              </a:ext>
            </a:extLst>
          </p:cNvPr>
          <p:cNvGrpSpPr/>
          <p:nvPr/>
        </p:nvGrpSpPr>
        <p:grpSpPr>
          <a:xfrm>
            <a:off x="545459" y="971550"/>
            <a:ext cx="11022653" cy="609600"/>
            <a:chOff x="3454402" y="2556559"/>
            <a:chExt cx="7010399" cy="1524635"/>
          </a:xfrm>
        </p:grpSpPr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51E862BF-C729-2C45-8622-1D44C7B02F83}"/>
                </a:ext>
              </a:extLst>
            </p:cNvPr>
            <p:cNvSpPr/>
            <p:nvPr/>
          </p:nvSpPr>
          <p:spPr>
            <a:xfrm>
              <a:off x="3454402" y="2586886"/>
              <a:ext cx="7010399" cy="1464093"/>
            </a:xfrm>
            <a:prstGeom prst="rect">
              <a:avLst/>
            </a:prstGeom>
            <a:solidFill>
              <a:srgbClr val="EFE4D4">
                <a:alpha val="50000"/>
              </a:srgbClr>
            </a:solidFill>
            <a:ln w="25400">
              <a:solidFill>
                <a:srgbClr val="A0815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cxnSp>
          <p:nvCxnSpPr>
            <p:cNvPr id="38" name="直接连接符 37">
              <a:extLst>
                <a:ext uri="{FF2B5EF4-FFF2-40B4-BE49-F238E27FC236}">
                  <a16:creationId xmlns:a16="http://schemas.microsoft.com/office/drawing/2014/main" id="{D4D0A3D3-401A-F77D-552A-FA63E1E5B136}"/>
                </a:ext>
              </a:extLst>
            </p:cNvPr>
            <p:cNvCxnSpPr>
              <a:cxnSpLocks/>
            </p:cNvCxnSpPr>
            <p:nvPr/>
          </p:nvCxnSpPr>
          <p:spPr>
            <a:xfrm>
              <a:off x="3462340" y="2556559"/>
              <a:ext cx="0" cy="1524635"/>
            </a:xfrm>
            <a:prstGeom prst="line">
              <a:avLst/>
            </a:prstGeom>
            <a:ln w="127000">
              <a:solidFill>
                <a:srgbClr val="8725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文本框 38">
            <a:extLst>
              <a:ext uri="{FF2B5EF4-FFF2-40B4-BE49-F238E27FC236}">
                <a16:creationId xmlns:a16="http://schemas.microsoft.com/office/drawing/2014/main" id="{9C628059-52DD-69E7-C722-B95C6A0D20A8}"/>
              </a:ext>
            </a:extLst>
          </p:cNvPr>
          <p:cNvSpPr txBox="1"/>
          <p:nvPr/>
        </p:nvSpPr>
        <p:spPr>
          <a:xfrm>
            <a:off x="777697" y="1011904"/>
            <a:ext cx="68496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00" cap="none" spc="0" normalizeH="0" baseline="0" noProof="0" dirty="0">
                <a:ln>
                  <a:noFill/>
                </a:ln>
                <a:solidFill>
                  <a:srgbClr val="4636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2.</a:t>
            </a:r>
            <a:r>
              <a:rPr kumimoji="0" lang="zh-CN" altLang="en-US" sz="2800" b="1" i="0" u="none" strike="noStrike" kern="100" cap="none" spc="0" normalizeH="0" baseline="0" noProof="0" dirty="0">
                <a:ln>
                  <a:noFill/>
                </a:ln>
                <a:solidFill>
                  <a:srgbClr val="4636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从第一段看，如何能做到三纲？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614D9DB5-738E-B2BC-1680-F60798696A00}"/>
              </a:ext>
            </a:extLst>
          </p:cNvPr>
          <p:cNvGrpSpPr/>
          <p:nvPr/>
        </p:nvGrpSpPr>
        <p:grpSpPr>
          <a:xfrm>
            <a:off x="664806" y="2081940"/>
            <a:ext cx="1601250" cy="2643298"/>
            <a:chOff x="424776" y="2081940"/>
            <a:chExt cx="1601250" cy="2643298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CEEE31AB-F774-3258-8BF3-62BA325C4407}"/>
                </a:ext>
              </a:extLst>
            </p:cNvPr>
            <p:cNvGrpSpPr/>
            <p:nvPr/>
          </p:nvGrpSpPr>
          <p:grpSpPr>
            <a:xfrm>
              <a:off x="636606" y="2316516"/>
              <a:ext cx="1074249" cy="2187088"/>
              <a:chOff x="636606" y="2316516"/>
              <a:chExt cx="1074249" cy="2187088"/>
            </a:xfrm>
          </p:grpSpPr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6D6E6110-B371-BDBC-9D7C-9FAF5D452BB3}"/>
                  </a:ext>
                </a:extLst>
              </p:cNvPr>
              <p:cNvSpPr/>
              <p:nvPr/>
            </p:nvSpPr>
            <p:spPr>
              <a:xfrm>
                <a:off x="636606" y="2316516"/>
                <a:ext cx="1074249" cy="2187088"/>
              </a:xfrm>
              <a:prstGeom prst="rect">
                <a:avLst/>
              </a:prstGeom>
              <a:noFill/>
              <a:ln w="12700" algn="ctr">
                <a:gradFill flip="none" rotWithShape="1">
                  <a:gsLst>
                    <a:gs pos="0">
                      <a:srgbClr val="A08153">
                        <a:alpha val="20000"/>
                      </a:srgbClr>
                    </a:gs>
                    <a:gs pos="100000">
                      <a:srgbClr val="805F41"/>
                    </a:gs>
                  </a:gsLst>
                  <a:lin ang="2700000" scaled="1"/>
                  <a:tileRect/>
                </a:gra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lang="zh-CN" altLang="en-US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矩形 51">
                <a:extLst>
                  <a:ext uri="{FF2B5EF4-FFF2-40B4-BE49-F238E27FC236}">
                    <a16:creationId xmlns:a16="http://schemas.microsoft.com/office/drawing/2014/main" id="{859049A0-4BD6-E4A1-36AD-41C5A0DB38F9}"/>
                  </a:ext>
                </a:extLst>
              </p:cNvPr>
              <p:cNvSpPr/>
              <p:nvPr/>
            </p:nvSpPr>
            <p:spPr>
              <a:xfrm>
                <a:off x="702509" y="2389389"/>
                <a:ext cx="942442" cy="2041343"/>
              </a:xfrm>
              <a:prstGeom prst="rect">
                <a:avLst/>
              </a:prstGeom>
              <a:solidFill>
                <a:srgbClr val="805F41">
                  <a:alpha val="20000"/>
                </a:srgbClr>
              </a:solidFill>
              <a:ln w="12700" algn="ctr">
                <a:gradFill flip="none" rotWithShape="1">
                  <a:gsLst>
                    <a:gs pos="0">
                      <a:srgbClr val="A08153">
                        <a:alpha val="20000"/>
                      </a:srgbClr>
                    </a:gs>
                    <a:gs pos="100000">
                      <a:srgbClr val="805F41"/>
                    </a:gs>
                  </a:gsLst>
                  <a:lin ang="2700000" scaled="1"/>
                  <a:tileRect/>
                </a:gra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EEA9D3C0-A33D-2904-586E-571A40447E22}"/>
                </a:ext>
              </a:extLst>
            </p:cNvPr>
            <p:cNvGrpSpPr/>
            <p:nvPr/>
          </p:nvGrpSpPr>
          <p:grpSpPr>
            <a:xfrm>
              <a:off x="424776" y="2081940"/>
              <a:ext cx="1601250" cy="2643298"/>
              <a:chOff x="4573799" y="970721"/>
              <a:chExt cx="2671864" cy="4410637"/>
            </a:xfrm>
          </p:grpSpPr>
          <p:grpSp>
            <p:nvGrpSpPr>
              <p:cNvPr id="41" name="图形 2">
                <a:extLst>
                  <a:ext uri="{FF2B5EF4-FFF2-40B4-BE49-F238E27FC236}">
                    <a16:creationId xmlns:a16="http://schemas.microsoft.com/office/drawing/2014/main" id="{CFB113CF-306D-7EB0-8E49-7D72F7BF6359}"/>
                  </a:ext>
                </a:extLst>
              </p:cNvPr>
              <p:cNvGrpSpPr/>
              <p:nvPr/>
            </p:nvGrpSpPr>
            <p:grpSpPr>
              <a:xfrm>
                <a:off x="4573799" y="970721"/>
                <a:ext cx="1280151" cy="1537817"/>
                <a:chOff x="2944940" y="434221"/>
                <a:chExt cx="987859" cy="1186693"/>
              </a:xfrm>
              <a:blipFill dpi="0" rotWithShape="1">
                <a:blip r:embed="rId12">
                  <a:extLst>
                    <a:ext uri="{BEBA8EAE-BF5A-486C-A8C5-ECC9F3942E4B}">
                      <a14:imgProps xmlns:a14="http://schemas.microsoft.com/office/drawing/2010/main">
                        <a14:imgLayer r:embed="rId13">
                          <a14:imgEffect>
                            <a14:brightnessContrast contrast="40000"/>
                          </a14:imgEffect>
                        </a14:imgLayer>
                      </a14:imgProps>
                    </a:ext>
                  </a:extLst>
                </a:blip>
                <a:srcRect/>
                <a:tile tx="0" ty="0" sx="100000" sy="100000" flip="none" algn="ctr"/>
              </a:blipFill>
              <a:scene3d>
                <a:camera prst="orthographicFront">
                  <a:rot lat="0" lon="0" rev="0"/>
                </a:camera>
                <a:lightRig rig="threePt" dir="t"/>
              </a:scene3d>
            </p:grpSpPr>
            <p:sp>
              <p:nvSpPr>
                <p:cNvPr id="50" name="任意多边形: 形状 49">
                  <a:extLst>
                    <a:ext uri="{FF2B5EF4-FFF2-40B4-BE49-F238E27FC236}">
                      <a16:creationId xmlns:a16="http://schemas.microsoft.com/office/drawing/2014/main" id="{F0235252-047C-BDDF-BF36-192135E64AC4}"/>
                    </a:ext>
                  </a:extLst>
                </p:cNvPr>
                <p:cNvSpPr/>
                <p:nvPr/>
              </p:nvSpPr>
              <p:spPr>
                <a:xfrm flipV="1">
                  <a:off x="2944940" y="434221"/>
                  <a:ext cx="987859" cy="1186693"/>
                </a:xfrm>
                <a:custGeom>
                  <a:avLst/>
                  <a:gdLst>
                    <a:gd name="connsiteX0" fmla="*/ 390221 w 987859"/>
                    <a:gd name="connsiteY0" fmla="*/ 1164813 h 1186693"/>
                    <a:gd name="connsiteX1" fmla="*/ 369812 w 987859"/>
                    <a:gd name="connsiteY1" fmla="*/ 1145254 h 1186693"/>
                    <a:gd name="connsiteX2" fmla="*/ 345152 w 987859"/>
                    <a:gd name="connsiteY2" fmla="*/ 1112941 h 1186693"/>
                    <a:gd name="connsiteX3" fmla="*/ 385119 w 987859"/>
                    <a:gd name="connsiteY3" fmla="*/ 1012598 h 1186693"/>
                    <a:gd name="connsiteX4" fmla="*/ 397874 w 987859"/>
                    <a:gd name="connsiteY4" fmla="*/ 931814 h 1186693"/>
                    <a:gd name="connsiteX5" fmla="*/ 400425 w 987859"/>
                    <a:gd name="connsiteY5" fmla="*/ 923310 h 1186693"/>
                    <a:gd name="connsiteX6" fmla="*/ 408929 w 987859"/>
                    <a:gd name="connsiteY6" fmla="*/ 865485 h 1186693"/>
                    <a:gd name="connsiteX7" fmla="*/ 384268 w 987859"/>
                    <a:gd name="connsiteY7" fmla="*/ 790654 h 1186693"/>
                    <a:gd name="connsiteX8" fmla="*/ 353655 w 987859"/>
                    <a:gd name="connsiteY8" fmla="*/ 774497 h 1186693"/>
                    <a:gd name="connsiteX9" fmla="*/ 315389 w 987859"/>
                    <a:gd name="connsiteY9" fmla="*/ 741333 h 1186693"/>
                    <a:gd name="connsiteX10" fmla="*/ 283075 w 987859"/>
                    <a:gd name="connsiteY10" fmla="*/ 714121 h 1186693"/>
                    <a:gd name="connsiteX11" fmla="*/ 208243 w 987859"/>
                    <a:gd name="connsiteY11" fmla="*/ 662249 h 1186693"/>
                    <a:gd name="connsiteX12" fmla="*/ 142766 w 987859"/>
                    <a:gd name="connsiteY12" fmla="*/ 639289 h 1186693"/>
                    <a:gd name="connsiteX13" fmla="*/ 78988 w 987859"/>
                    <a:gd name="connsiteY13" fmla="*/ 609527 h 1186693"/>
                    <a:gd name="connsiteX14" fmla="*/ 61981 w 987859"/>
                    <a:gd name="connsiteY14" fmla="*/ 595921 h 1186693"/>
                    <a:gd name="connsiteX15" fmla="*/ 93445 w 987859"/>
                    <a:gd name="connsiteY15" fmla="*/ 511735 h 1186693"/>
                    <a:gd name="connsiteX16" fmla="*/ 113003 w 987859"/>
                    <a:gd name="connsiteY16" fmla="*/ 498129 h 1186693"/>
                    <a:gd name="connsiteX17" fmla="*/ 142766 w 987859"/>
                    <a:gd name="connsiteY17" fmla="*/ 486224 h 1186693"/>
                    <a:gd name="connsiteX18" fmla="*/ 203992 w 987859"/>
                    <a:gd name="connsiteY18" fmla="*/ 466666 h 1186693"/>
                    <a:gd name="connsiteX19" fmla="*/ 267769 w 987859"/>
                    <a:gd name="connsiteY19" fmla="*/ 451359 h 1186693"/>
                    <a:gd name="connsiteX20" fmla="*/ 304334 w 987859"/>
                    <a:gd name="connsiteY20" fmla="*/ 445407 h 1186693"/>
                    <a:gd name="connsiteX21" fmla="*/ 209944 w 987859"/>
                    <a:gd name="connsiteY21" fmla="*/ 260028 h 1186693"/>
                    <a:gd name="connsiteX22" fmla="*/ 97696 w 987859"/>
                    <a:gd name="connsiteY22" fmla="*/ 135025 h 1186693"/>
                    <a:gd name="connsiteX23" fmla="*/ 51777 w 987859"/>
                    <a:gd name="connsiteY23" fmla="*/ 123120 h 1186693"/>
                    <a:gd name="connsiteX24" fmla="*/ 10960 w 987859"/>
                    <a:gd name="connsiteY24" fmla="*/ 84003 h 1186693"/>
                    <a:gd name="connsiteX25" fmla="*/ 27967 w 987859"/>
                    <a:gd name="connsiteY25" fmla="*/ 50839 h 1186693"/>
                    <a:gd name="connsiteX26" fmla="*/ 74737 w 987859"/>
                    <a:gd name="connsiteY26" fmla="*/ 23627 h 1186693"/>
                    <a:gd name="connsiteX27" fmla="*/ 264367 w 987859"/>
                    <a:gd name="connsiteY27" fmla="*/ 84003 h 1186693"/>
                    <a:gd name="connsiteX28" fmla="*/ 294130 w 987859"/>
                    <a:gd name="connsiteY28" fmla="*/ 128222 h 1186693"/>
                    <a:gd name="connsiteX29" fmla="*/ 297531 w 987859"/>
                    <a:gd name="connsiteY29" fmla="*/ 129072 h 1186693"/>
                    <a:gd name="connsiteX30" fmla="*/ 331546 w 987859"/>
                    <a:gd name="connsiteY30" fmla="*/ 155433 h 1186693"/>
                    <a:gd name="connsiteX31" fmla="*/ 359608 w 987859"/>
                    <a:gd name="connsiteY31" fmla="*/ 191999 h 1186693"/>
                    <a:gd name="connsiteX32" fmla="*/ 461651 w 987859"/>
                    <a:gd name="connsiteY32" fmla="*/ 368874 h 1186693"/>
                    <a:gd name="connsiteX33" fmla="*/ 522027 w 987859"/>
                    <a:gd name="connsiteY33" fmla="*/ 347615 h 1186693"/>
                    <a:gd name="connsiteX34" fmla="*/ 584103 w 987859"/>
                    <a:gd name="connsiteY34" fmla="*/ 294893 h 1186693"/>
                    <a:gd name="connsiteX35" fmla="*/ 613016 w 987859"/>
                    <a:gd name="connsiteY35" fmla="*/ 266831 h 1186693"/>
                    <a:gd name="connsiteX36" fmla="*/ 635975 w 987859"/>
                    <a:gd name="connsiteY36" fmla="*/ 239619 h 1186693"/>
                    <a:gd name="connsiteX37" fmla="*/ 648731 w 987859"/>
                    <a:gd name="connsiteY37" fmla="*/ 197951 h 1186693"/>
                    <a:gd name="connsiteX38" fmla="*/ 757577 w 987859"/>
                    <a:gd name="connsiteY38" fmla="*/ 43186 h 1186693"/>
                    <a:gd name="connsiteX39" fmla="*/ 817953 w 987859"/>
                    <a:gd name="connsiteY39" fmla="*/ 21926 h 1186693"/>
                    <a:gd name="connsiteX40" fmla="*/ 849416 w 987859"/>
                    <a:gd name="connsiteY40" fmla="*/ 18525 h 1186693"/>
                    <a:gd name="connsiteX41" fmla="*/ 882580 w 987859"/>
                    <a:gd name="connsiteY41" fmla="*/ 13423 h 1186693"/>
                    <a:gd name="connsiteX42" fmla="*/ 911493 w 987859"/>
                    <a:gd name="connsiteY42" fmla="*/ 7470 h 1186693"/>
                    <a:gd name="connsiteX43" fmla="*/ 930201 w 987859"/>
                    <a:gd name="connsiteY43" fmla="*/ 6620 h 1186693"/>
                    <a:gd name="connsiteX44" fmla="*/ 937854 w 987859"/>
                    <a:gd name="connsiteY44" fmla="*/ 6620 h 1186693"/>
                    <a:gd name="connsiteX45" fmla="*/ 957412 w 987859"/>
                    <a:gd name="connsiteY45" fmla="*/ 6620 h 1186693"/>
                    <a:gd name="connsiteX46" fmla="*/ 978671 w 987859"/>
                    <a:gd name="connsiteY46" fmla="*/ 18525 h 1186693"/>
                    <a:gd name="connsiteX47" fmla="*/ 985474 w 987859"/>
                    <a:gd name="connsiteY47" fmla="*/ 80601 h 1186693"/>
                    <a:gd name="connsiteX48" fmla="*/ 959963 w 987859"/>
                    <a:gd name="connsiteY48" fmla="*/ 196251 h 1186693"/>
                    <a:gd name="connsiteX49" fmla="*/ 889383 w 987859"/>
                    <a:gd name="connsiteY49" fmla="*/ 282988 h 1186693"/>
                    <a:gd name="connsiteX50" fmla="*/ 833259 w 987859"/>
                    <a:gd name="connsiteY50" fmla="*/ 330608 h 1186693"/>
                    <a:gd name="connsiteX51" fmla="*/ 738869 w 987859"/>
                    <a:gd name="connsiteY51" fmla="*/ 373126 h 1186693"/>
                    <a:gd name="connsiteX52" fmla="*/ 737169 w 987859"/>
                    <a:gd name="connsiteY52" fmla="*/ 377378 h 1186693"/>
                    <a:gd name="connsiteX53" fmla="*/ 732066 w 987859"/>
                    <a:gd name="connsiteY53" fmla="*/ 388432 h 1186693"/>
                    <a:gd name="connsiteX54" fmla="*/ 708256 w 987859"/>
                    <a:gd name="connsiteY54" fmla="*/ 390984 h 1186693"/>
                    <a:gd name="connsiteX55" fmla="*/ 648731 w 987859"/>
                    <a:gd name="connsiteY55" fmla="*/ 407140 h 1186693"/>
                    <a:gd name="connsiteX56" fmla="*/ 544987 w 987859"/>
                    <a:gd name="connsiteY56" fmla="*/ 427549 h 1186693"/>
                    <a:gd name="connsiteX57" fmla="*/ 495666 w 987859"/>
                    <a:gd name="connsiteY57" fmla="*/ 481122 h 1186693"/>
                    <a:gd name="connsiteX58" fmla="*/ 508421 w 987859"/>
                    <a:gd name="connsiteY58" fmla="*/ 540647 h 1186693"/>
                    <a:gd name="connsiteX59" fmla="*/ 523728 w 987859"/>
                    <a:gd name="connsiteY59" fmla="*/ 583165 h 1186693"/>
                    <a:gd name="connsiteX60" fmla="*/ 630023 w 987859"/>
                    <a:gd name="connsiteY60" fmla="*/ 698815 h 1186693"/>
                    <a:gd name="connsiteX61" fmla="*/ 680194 w 987859"/>
                    <a:gd name="connsiteY61" fmla="*/ 749836 h 1186693"/>
                    <a:gd name="connsiteX62" fmla="*/ 732917 w 987859"/>
                    <a:gd name="connsiteY62" fmla="*/ 804259 h 1186693"/>
                    <a:gd name="connsiteX63" fmla="*/ 758428 w 987859"/>
                    <a:gd name="connsiteY63" fmla="*/ 844226 h 1186693"/>
                    <a:gd name="connsiteX64" fmla="*/ 766081 w 987859"/>
                    <a:gd name="connsiteY64" fmla="*/ 890996 h 1186693"/>
                    <a:gd name="connsiteX65" fmla="*/ 767782 w 987859"/>
                    <a:gd name="connsiteY65" fmla="*/ 906303 h 1186693"/>
                    <a:gd name="connsiteX66" fmla="*/ 772884 w 987859"/>
                    <a:gd name="connsiteY66" fmla="*/ 914806 h 1186693"/>
                    <a:gd name="connsiteX67" fmla="*/ 779687 w 987859"/>
                    <a:gd name="connsiteY67" fmla="*/ 936065 h 1186693"/>
                    <a:gd name="connsiteX68" fmla="*/ 766081 w 987859"/>
                    <a:gd name="connsiteY68" fmla="*/ 981135 h 1186693"/>
                    <a:gd name="connsiteX69" fmla="*/ 575600 w 987859"/>
                    <a:gd name="connsiteY69" fmla="*/ 1081477 h 1186693"/>
                    <a:gd name="connsiteX70" fmla="*/ 544987 w 987859"/>
                    <a:gd name="connsiteY70" fmla="*/ 1097634 h 1186693"/>
                    <a:gd name="connsiteX71" fmla="*/ 511823 w 987859"/>
                    <a:gd name="connsiteY71" fmla="*/ 1113791 h 1186693"/>
                    <a:gd name="connsiteX72" fmla="*/ 442943 w 987859"/>
                    <a:gd name="connsiteY72" fmla="*/ 1160561 h 1186693"/>
                    <a:gd name="connsiteX73" fmla="*/ 403827 w 987859"/>
                    <a:gd name="connsiteY73" fmla="*/ 1186072 h 1186693"/>
                    <a:gd name="connsiteX74" fmla="*/ 390221 w 987859"/>
                    <a:gd name="connsiteY74" fmla="*/ 1164813 h 1186693"/>
                    <a:gd name="connsiteX75" fmla="*/ 569647 w 987859"/>
                    <a:gd name="connsiteY75" fmla="*/ 919058 h 1186693"/>
                    <a:gd name="connsiteX76" fmla="*/ 549239 w 987859"/>
                    <a:gd name="connsiteY76" fmla="*/ 908004 h 1186693"/>
                    <a:gd name="connsiteX77" fmla="*/ 532231 w 987859"/>
                    <a:gd name="connsiteY77" fmla="*/ 927562 h 1186693"/>
                    <a:gd name="connsiteX78" fmla="*/ 533082 w 987859"/>
                    <a:gd name="connsiteY78" fmla="*/ 957325 h 1186693"/>
                    <a:gd name="connsiteX79" fmla="*/ 552640 w 987859"/>
                    <a:gd name="connsiteY79" fmla="*/ 938617 h 1186693"/>
                    <a:gd name="connsiteX80" fmla="*/ 569647 w 987859"/>
                    <a:gd name="connsiteY80" fmla="*/ 919058 h 11866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</a:cxnLst>
                  <a:rect l="l" t="t" r="r" b="b"/>
                  <a:pathLst>
                    <a:path w="987859" h="1186693">
                      <a:moveTo>
                        <a:pt x="390221" y="1164813"/>
                      </a:moveTo>
                      <a:cubicBezTo>
                        <a:pt x="382568" y="1153758"/>
                        <a:pt x="373214" y="1145254"/>
                        <a:pt x="369812" y="1145254"/>
                      </a:cubicBezTo>
                      <a:cubicBezTo>
                        <a:pt x="346852" y="1148656"/>
                        <a:pt x="341750" y="1142703"/>
                        <a:pt x="345152" y="1112941"/>
                      </a:cubicBezTo>
                      <a:cubicBezTo>
                        <a:pt x="350254" y="1073824"/>
                        <a:pt x="376615" y="1007496"/>
                        <a:pt x="385119" y="1012598"/>
                      </a:cubicBezTo>
                      <a:cubicBezTo>
                        <a:pt x="393622" y="1017700"/>
                        <a:pt x="404677" y="942868"/>
                        <a:pt x="397874" y="931814"/>
                      </a:cubicBezTo>
                      <a:cubicBezTo>
                        <a:pt x="395323" y="927562"/>
                        <a:pt x="396173" y="923310"/>
                        <a:pt x="400425" y="923310"/>
                      </a:cubicBezTo>
                      <a:cubicBezTo>
                        <a:pt x="405527" y="923310"/>
                        <a:pt x="408929" y="896949"/>
                        <a:pt x="408929" y="865485"/>
                      </a:cubicBezTo>
                      <a:cubicBezTo>
                        <a:pt x="408929" y="811062"/>
                        <a:pt x="407228" y="806810"/>
                        <a:pt x="384268" y="790654"/>
                      </a:cubicBezTo>
                      <a:cubicBezTo>
                        <a:pt x="370663" y="782150"/>
                        <a:pt x="357057" y="774497"/>
                        <a:pt x="353655" y="774497"/>
                      </a:cubicBezTo>
                      <a:cubicBezTo>
                        <a:pt x="351104" y="774497"/>
                        <a:pt x="333247" y="759190"/>
                        <a:pt x="315389" y="741333"/>
                      </a:cubicBezTo>
                      <a:cubicBezTo>
                        <a:pt x="297531" y="722625"/>
                        <a:pt x="283075" y="710720"/>
                        <a:pt x="283075" y="714121"/>
                      </a:cubicBezTo>
                      <a:cubicBezTo>
                        <a:pt x="283075" y="720074"/>
                        <a:pt x="231203" y="683508"/>
                        <a:pt x="208243" y="662249"/>
                      </a:cubicBezTo>
                      <a:cubicBezTo>
                        <a:pt x="197189" y="652045"/>
                        <a:pt x="181032" y="646092"/>
                        <a:pt x="142766" y="639289"/>
                      </a:cubicBezTo>
                      <a:cubicBezTo>
                        <a:pt x="114704" y="635037"/>
                        <a:pt x="78988" y="618030"/>
                        <a:pt x="78988" y="609527"/>
                      </a:cubicBezTo>
                      <a:cubicBezTo>
                        <a:pt x="78988" y="605275"/>
                        <a:pt x="71335" y="598472"/>
                        <a:pt x="61981" y="595921"/>
                      </a:cubicBezTo>
                      <a:cubicBezTo>
                        <a:pt x="26266" y="584866"/>
                        <a:pt x="49226" y="525341"/>
                        <a:pt x="93445" y="511735"/>
                      </a:cubicBezTo>
                      <a:cubicBezTo>
                        <a:pt x="104499" y="508333"/>
                        <a:pt x="113003" y="502381"/>
                        <a:pt x="113003" y="498129"/>
                      </a:cubicBezTo>
                      <a:cubicBezTo>
                        <a:pt x="113003" y="494728"/>
                        <a:pt x="126609" y="488775"/>
                        <a:pt x="142766" y="486224"/>
                      </a:cubicBezTo>
                      <a:cubicBezTo>
                        <a:pt x="158922" y="482823"/>
                        <a:pt x="186134" y="474319"/>
                        <a:pt x="203992" y="466666"/>
                      </a:cubicBezTo>
                      <a:cubicBezTo>
                        <a:pt x="221849" y="459012"/>
                        <a:pt x="250762" y="452210"/>
                        <a:pt x="267769" y="451359"/>
                      </a:cubicBezTo>
                      <a:cubicBezTo>
                        <a:pt x="285626" y="451359"/>
                        <a:pt x="301783" y="447958"/>
                        <a:pt x="304334" y="445407"/>
                      </a:cubicBezTo>
                      <a:cubicBezTo>
                        <a:pt x="312838" y="437753"/>
                        <a:pt x="249911" y="314451"/>
                        <a:pt x="209944" y="260028"/>
                      </a:cubicBezTo>
                      <a:cubicBezTo>
                        <a:pt x="160623" y="192849"/>
                        <a:pt x="133412" y="162236"/>
                        <a:pt x="97696" y="135025"/>
                      </a:cubicBezTo>
                      <a:cubicBezTo>
                        <a:pt x="73036" y="116317"/>
                        <a:pt x="65383" y="114616"/>
                        <a:pt x="51777" y="123120"/>
                      </a:cubicBezTo>
                      <a:cubicBezTo>
                        <a:pt x="16912" y="145229"/>
                        <a:pt x="-19653" y="109514"/>
                        <a:pt x="10960" y="84003"/>
                      </a:cubicBezTo>
                      <a:cubicBezTo>
                        <a:pt x="20314" y="75499"/>
                        <a:pt x="27967" y="61043"/>
                        <a:pt x="27967" y="50839"/>
                      </a:cubicBezTo>
                      <a:cubicBezTo>
                        <a:pt x="27967" y="35532"/>
                        <a:pt x="35620" y="31280"/>
                        <a:pt x="74737" y="23627"/>
                      </a:cubicBezTo>
                      <a:cubicBezTo>
                        <a:pt x="141915" y="10021"/>
                        <a:pt x="214196" y="32981"/>
                        <a:pt x="264367" y="84003"/>
                      </a:cubicBezTo>
                      <a:cubicBezTo>
                        <a:pt x="283926" y="104412"/>
                        <a:pt x="297531" y="123970"/>
                        <a:pt x="294130" y="128222"/>
                      </a:cubicBezTo>
                      <a:cubicBezTo>
                        <a:pt x="289878" y="131623"/>
                        <a:pt x="291579" y="132474"/>
                        <a:pt x="297531" y="129072"/>
                      </a:cubicBezTo>
                      <a:cubicBezTo>
                        <a:pt x="303484" y="125671"/>
                        <a:pt x="317090" y="136725"/>
                        <a:pt x="331546" y="155433"/>
                      </a:cubicBezTo>
                      <a:cubicBezTo>
                        <a:pt x="344301" y="173291"/>
                        <a:pt x="357057" y="189448"/>
                        <a:pt x="359608" y="191999"/>
                      </a:cubicBezTo>
                      <a:cubicBezTo>
                        <a:pt x="387670" y="219210"/>
                        <a:pt x="461651" y="347615"/>
                        <a:pt x="461651" y="368874"/>
                      </a:cubicBezTo>
                      <a:cubicBezTo>
                        <a:pt x="461651" y="391834"/>
                        <a:pt x="480359" y="385031"/>
                        <a:pt x="522027" y="347615"/>
                      </a:cubicBezTo>
                      <a:cubicBezTo>
                        <a:pt x="545837" y="324655"/>
                        <a:pt x="573899" y="300845"/>
                        <a:pt x="584103" y="294893"/>
                      </a:cubicBezTo>
                      <a:cubicBezTo>
                        <a:pt x="594308" y="288090"/>
                        <a:pt x="607063" y="275334"/>
                        <a:pt x="613016" y="266831"/>
                      </a:cubicBezTo>
                      <a:cubicBezTo>
                        <a:pt x="618968" y="259177"/>
                        <a:pt x="629173" y="246422"/>
                        <a:pt x="635975" y="239619"/>
                      </a:cubicBezTo>
                      <a:cubicBezTo>
                        <a:pt x="642778" y="232816"/>
                        <a:pt x="648731" y="214108"/>
                        <a:pt x="648731" y="197951"/>
                      </a:cubicBezTo>
                      <a:cubicBezTo>
                        <a:pt x="648731" y="155433"/>
                        <a:pt x="701453" y="80601"/>
                        <a:pt x="757577" y="43186"/>
                      </a:cubicBezTo>
                      <a:cubicBezTo>
                        <a:pt x="792442" y="20226"/>
                        <a:pt x="806898" y="15124"/>
                        <a:pt x="817953" y="21926"/>
                      </a:cubicBezTo>
                      <a:cubicBezTo>
                        <a:pt x="829008" y="27029"/>
                        <a:pt x="838362" y="26178"/>
                        <a:pt x="849416" y="18525"/>
                      </a:cubicBezTo>
                      <a:cubicBezTo>
                        <a:pt x="858770" y="10872"/>
                        <a:pt x="871526" y="9171"/>
                        <a:pt x="882580" y="13423"/>
                      </a:cubicBezTo>
                      <a:cubicBezTo>
                        <a:pt x="893635" y="17675"/>
                        <a:pt x="903839" y="15974"/>
                        <a:pt x="911493" y="7470"/>
                      </a:cubicBezTo>
                      <a:cubicBezTo>
                        <a:pt x="920847" y="-2734"/>
                        <a:pt x="924248" y="-3584"/>
                        <a:pt x="930201" y="6620"/>
                      </a:cubicBezTo>
                      <a:cubicBezTo>
                        <a:pt x="936153" y="15124"/>
                        <a:pt x="937854" y="15124"/>
                        <a:pt x="937854" y="6620"/>
                      </a:cubicBezTo>
                      <a:cubicBezTo>
                        <a:pt x="937854" y="-1884"/>
                        <a:pt x="941255" y="-1884"/>
                        <a:pt x="957412" y="6620"/>
                      </a:cubicBezTo>
                      <a:cubicBezTo>
                        <a:pt x="967617" y="12573"/>
                        <a:pt x="976971" y="18525"/>
                        <a:pt x="978671" y="18525"/>
                      </a:cubicBezTo>
                      <a:cubicBezTo>
                        <a:pt x="980372" y="19375"/>
                        <a:pt x="982923" y="47437"/>
                        <a:pt x="985474" y="80601"/>
                      </a:cubicBezTo>
                      <a:cubicBezTo>
                        <a:pt x="989726" y="138426"/>
                        <a:pt x="988876" y="143528"/>
                        <a:pt x="959963" y="196251"/>
                      </a:cubicBezTo>
                      <a:cubicBezTo>
                        <a:pt x="942106" y="227714"/>
                        <a:pt x="912343" y="264280"/>
                        <a:pt x="889383" y="282988"/>
                      </a:cubicBezTo>
                      <a:cubicBezTo>
                        <a:pt x="867274" y="300845"/>
                        <a:pt x="841763" y="322104"/>
                        <a:pt x="833259" y="330608"/>
                      </a:cubicBezTo>
                      <a:cubicBezTo>
                        <a:pt x="812851" y="351017"/>
                        <a:pt x="749924" y="379078"/>
                        <a:pt x="738869" y="373126"/>
                      </a:cubicBezTo>
                      <a:cubicBezTo>
                        <a:pt x="734617" y="370575"/>
                        <a:pt x="733767" y="372276"/>
                        <a:pt x="737169" y="377378"/>
                      </a:cubicBezTo>
                      <a:cubicBezTo>
                        <a:pt x="740570" y="383330"/>
                        <a:pt x="738019" y="388432"/>
                        <a:pt x="732066" y="388432"/>
                      </a:cubicBezTo>
                      <a:cubicBezTo>
                        <a:pt x="726114" y="389283"/>
                        <a:pt x="715059" y="390984"/>
                        <a:pt x="708256" y="390984"/>
                      </a:cubicBezTo>
                      <a:cubicBezTo>
                        <a:pt x="701453" y="391834"/>
                        <a:pt x="674242" y="399487"/>
                        <a:pt x="648731" y="407140"/>
                      </a:cubicBezTo>
                      <a:cubicBezTo>
                        <a:pt x="623220" y="415644"/>
                        <a:pt x="576450" y="424148"/>
                        <a:pt x="544987" y="427549"/>
                      </a:cubicBezTo>
                      <a:cubicBezTo>
                        <a:pt x="483761" y="432651"/>
                        <a:pt x="482910" y="434352"/>
                        <a:pt x="495666" y="481122"/>
                      </a:cubicBezTo>
                      <a:cubicBezTo>
                        <a:pt x="499918" y="497279"/>
                        <a:pt x="505870" y="524490"/>
                        <a:pt x="508421" y="540647"/>
                      </a:cubicBezTo>
                      <a:cubicBezTo>
                        <a:pt x="510972" y="556804"/>
                        <a:pt x="517775" y="575512"/>
                        <a:pt x="523728" y="583165"/>
                      </a:cubicBezTo>
                      <a:cubicBezTo>
                        <a:pt x="556041" y="624833"/>
                        <a:pt x="626622" y="701366"/>
                        <a:pt x="630023" y="698815"/>
                      </a:cubicBezTo>
                      <a:cubicBezTo>
                        <a:pt x="631724" y="696263"/>
                        <a:pt x="654683" y="719223"/>
                        <a:pt x="680194" y="749836"/>
                      </a:cubicBezTo>
                      <a:cubicBezTo>
                        <a:pt x="705705" y="779599"/>
                        <a:pt x="729515" y="804259"/>
                        <a:pt x="732917" y="804259"/>
                      </a:cubicBezTo>
                      <a:cubicBezTo>
                        <a:pt x="736318" y="804259"/>
                        <a:pt x="747373" y="822117"/>
                        <a:pt x="758428" y="844226"/>
                      </a:cubicBezTo>
                      <a:cubicBezTo>
                        <a:pt x="773734" y="875690"/>
                        <a:pt x="775435" y="885044"/>
                        <a:pt x="766081" y="890996"/>
                      </a:cubicBezTo>
                      <a:cubicBezTo>
                        <a:pt x="757577" y="896098"/>
                        <a:pt x="757577" y="899500"/>
                        <a:pt x="767782" y="906303"/>
                      </a:cubicBezTo>
                      <a:cubicBezTo>
                        <a:pt x="774584" y="910555"/>
                        <a:pt x="777136" y="914806"/>
                        <a:pt x="772884" y="914806"/>
                      </a:cubicBezTo>
                      <a:cubicBezTo>
                        <a:pt x="769482" y="914806"/>
                        <a:pt x="772033" y="924160"/>
                        <a:pt x="779687" y="936065"/>
                      </a:cubicBezTo>
                      <a:cubicBezTo>
                        <a:pt x="798395" y="964978"/>
                        <a:pt x="797544" y="968379"/>
                        <a:pt x="766081" y="981135"/>
                      </a:cubicBezTo>
                      <a:cubicBezTo>
                        <a:pt x="713358" y="1003244"/>
                        <a:pt x="601961" y="1061919"/>
                        <a:pt x="575600" y="1081477"/>
                      </a:cubicBezTo>
                      <a:cubicBezTo>
                        <a:pt x="561144" y="1092532"/>
                        <a:pt x="547538" y="1100185"/>
                        <a:pt x="544987" y="1097634"/>
                      </a:cubicBezTo>
                      <a:cubicBezTo>
                        <a:pt x="542436" y="1095083"/>
                        <a:pt x="527980" y="1102736"/>
                        <a:pt x="511823" y="1113791"/>
                      </a:cubicBezTo>
                      <a:cubicBezTo>
                        <a:pt x="495666" y="1125696"/>
                        <a:pt x="465053" y="1146105"/>
                        <a:pt x="442943" y="1160561"/>
                      </a:cubicBezTo>
                      <a:lnTo>
                        <a:pt x="403827" y="1186072"/>
                      </a:lnTo>
                      <a:lnTo>
                        <a:pt x="390221" y="1164813"/>
                      </a:lnTo>
                      <a:close/>
                      <a:moveTo>
                        <a:pt x="569647" y="919058"/>
                      </a:moveTo>
                      <a:cubicBezTo>
                        <a:pt x="568797" y="918208"/>
                        <a:pt x="559443" y="913106"/>
                        <a:pt x="549239" y="908004"/>
                      </a:cubicBezTo>
                      <a:cubicBezTo>
                        <a:pt x="532231" y="898650"/>
                        <a:pt x="531381" y="900350"/>
                        <a:pt x="532231" y="927562"/>
                      </a:cubicBezTo>
                      <a:lnTo>
                        <a:pt x="533082" y="957325"/>
                      </a:lnTo>
                      <a:lnTo>
                        <a:pt x="552640" y="938617"/>
                      </a:lnTo>
                      <a:cubicBezTo>
                        <a:pt x="563695" y="928412"/>
                        <a:pt x="571348" y="919909"/>
                        <a:pt x="569647" y="919058"/>
                      </a:cubicBezTo>
                      <a:close/>
                    </a:path>
                  </a:pathLst>
                </a:custGeom>
                <a:grpFill/>
                <a:ln w="8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51" name="任意多边形: 形状 50">
                  <a:extLst>
                    <a:ext uri="{FF2B5EF4-FFF2-40B4-BE49-F238E27FC236}">
                      <a16:creationId xmlns:a16="http://schemas.microsoft.com/office/drawing/2014/main" id="{1C42AB8E-AB22-6ECE-79A3-A256C5265EDA}"/>
                    </a:ext>
                  </a:extLst>
                </p:cNvPr>
                <p:cNvSpPr/>
                <p:nvPr/>
              </p:nvSpPr>
              <p:spPr>
                <a:xfrm flipV="1">
                  <a:off x="3486685" y="688479"/>
                  <a:ext cx="13954" cy="17007"/>
                </a:xfrm>
                <a:custGeom>
                  <a:avLst/>
                  <a:gdLst>
                    <a:gd name="connsiteX0" fmla="*/ 633 w 13954"/>
                    <a:gd name="connsiteY0" fmla="*/ 7459 h 17007"/>
                    <a:gd name="connsiteX1" fmla="*/ 4034 w 13954"/>
                    <a:gd name="connsiteY1" fmla="*/ -1045 h 17007"/>
                    <a:gd name="connsiteX2" fmla="*/ 13388 w 13954"/>
                    <a:gd name="connsiteY2" fmla="*/ 7459 h 17007"/>
                    <a:gd name="connsiteX3" fmla="*/ 9987 w 13954"/>
                    <a:gd name="connsiteY3" fmla="*/ 15962 h 17007"/>
                    <a:gd name="connsiteX4" fmla="*/ 633 w 13954"/>
                    <a:gd name="connsiteY4" fmla="*/ 7459 h 170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954" h="17007">
                      <a:moveTo>
                        <a:pt x="633" y="7459"/>
                      </a:moveTo>
                      <a:cubicBezTo>
                        <a:pt x="-1918" y="3207"/>
                        <a:pt x="-218" y="-1045"/>
                        <a:pt x="4034" y="-1045"/>
                      </a:cubicBezTo>
                      <a:cubicBezTo>
                        <a:pt x="9136" y="-1045"/>
                        <a:pt x="13388" y="3207"/>
                        <a:pt x="13388" y="7459"/>
                      </a:cubicBezTo>
                      <a:cubicBezTo>
                        <a:pt x="13388" y="12561"/>
                        <a:pt x="11687" y="15962"/>
                        <a:pt x="9987" y="15962"/>
                      </a:cubicBezTo>
                      <a:cubicBezTo>
                        <a:pt x="7436" y="15962"/>
                        <a:pt x="3184" y="12561"/>
                        <a:pt x="633" y="7459"/>
                      </a:cubicBezTo>
                      <a:close/>
                    </a:path>
                  </a:pathLst>
                </a:custGeom>
                <a:grpFill/>
                <a:ln w="8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42" name="任意多边形: 形状 41">
                <a:extLst>
                  <a:ext uri="{FF2B5EF4-FFF2-40B4-BE49-F238E27FC236}">
                    <a16:creationId xmlns:a16="http://schemas.microsoft.com/office/drawing/2014/main" id="{1ED459A9-A39B-D28F-665A-07626E828DE8}"/>
                  </a:ext>
                </a:extLst>
              </p:cNvPr>
              <p:cNvSpPr/>
              <p:nvPr/>
            </p:nvSpPr>
            <p:spPr>
              <a:xfrm flipV="1">
                <a:off x="5819660" y="1646871"/>
                <a:ext cx="1426003" cy="1913505"/>
              </a:xfrm>
              <a:custGeom>
                <a:avLst/>
                <a:gdLst>
                  <a:gd name="connsiteX0" fmla="*/ 487999 w 882546"/>
                  <a:gd name="connsiteY0" fmla="*/ 1173740 h 1184259"/>
                  <a:gd name="connsiteX1" fmla="*/ 345989 w 882546"/>
                  <a:gd name="connsiteY1" fmla="*/ 1103160 h 1184259"/>
                  <a:gd name="connsiteX2" fmla="*/ 295817 w 882546"/>
                  <a:gd name="connsiteY2" fmla="*/ 1092105 h 1184259"/>
                  <a:gd name="connsiteX3" fmla="*/ 168263 w 882546"/>
                  <a:gd name="connsiteY3" fmla="*/ 1084452 h 1184259"/>
                  <a:gd name="connsiteX4" fmla="*/ 136800 w 882546"/>
                  <a:gd name="connsiteY4" fmla="*/ 1064043 h 1184259"/>
                  <a:gd name="connsiteX5" fmla="*/ 131698 w 882546"/>
                  <a:gd name="connsiteY5" fmla="*/ 1097207 h 1184259"/>
                  <a:gd name="connsiteX6" fmla="*/ 93431 w 882546"/>
                  <a:gd name="connsiteY6" fmla="*/ 1177992 h 1184259"/>
                  <a:gd name="connsiteX7" fmla="*/ 16899 w 882546"/>
                  <a:gd name="connsiteY7" fmla="*/ 1075098 h 1184259"/>
                  <a:gd name="connsiteX8" fmla="*/ 10946 w 882546"/>
                  <a:gd name="connsiteY8" fmla="*/ 934788 h 1184259"/>
                  <a:gd name="connsiteX9" fmla="*/ 27953 w 882546"/>
                  <a:gd name="connsiteY9" fmla="*/ 890569 h 1184259"/>
                  <a:gd name="connsiteX10" fmla="*/ 110439 w 882546"/>
                  <a:gd name="connsiteY10" fmla="*/ 851453 h 1184259"/>
                  <a:gd name="connsiteX11" fmla="*/ 152106 w 882546"/>
                  <a:gd name="connsiteY11" fmla="*/ 924584 h 1184259"/>
                  <a:gd name="connsiteX12" fmla="*/ 183570 w 882546"/>
                  <a:gd name="connsiteY12" fmla="*/ 1032580 h 1184259"/>
                  <a:gd name="connsiteX13" fmla="*/ 224387 w 882546"/>
                  <a:gd name="connsiteY13" fmla="*/ 1013021 h 1184259"/>
                  <a:gd name="connsiteX14" fmla="*/ 255000 w 882546"/>
                  <a:gd name="connsiteY14" fmla="*/ 973054 h 1184259"/>
                  <a:gd name="connsiteX15" fmla="*/ 313675 w 882546"/>
                  <a:gd name="connsiteY15" fmla="*/ 949244 h 1184259"/>
                  <a:gd name="connsiteX16" fmla="*/ 347690 w 882546"/>
                  <a:gd name="connsiteY16" fmla="*/ 949244 h 1184259"/>
                  <a:gd name="connsiteX17" fmla="*/ 291566 w 882546"/>
                  <a:gd name="connsiteY17" fmla="*/ 910128 h 1184259"/>
                  <a:gd name="connsiteX18" fmla="*/ 64519 w 882546"/>
                  <a:gd name="connsiteY18" fmla="*/ 689033 h 1184259"/>
                  <a:gd name="connsiteX19" fmla="*/ 48362 w 882546"/>
                  <a:gd name="connsiteY19" fmla="*/ 516410 h 1184259"/>
                  <a:gd name="connsiteX20" fmla="*/ 125745 w 882546"/>
                  <a:gd name="connsiteY20" fmla="*/ 551275 h 1184259"/>
                  <a:gd name="connsiteX21" fmla="*/ 203128 w 882546"/>
                  <a:gd name="connsiteY21" fmla="*/ 648216 h 1184259"/>
                  <a:gd name="connsiteX22" fmla="*/ 678480 w 882546"/>
                  <a:gd name="connsiteY22" fmla="*/ 828493 h 1184259"/>
                  <a:gd name="connsiteX23" fmla="*/ 641064 w 882546"/>
                  <a:gd name="connsiteY23" fmla="*/ 792778 h 1184259"/>
                  <a:gd name="connsiteX24" fmla="*/ 373200 w 882546"/>
                  <a:gd name="connsiteY24" fmla="*/ 649917 h 1184259"/>
                  <a:gd name="connsiteX25" fmla="*/ 353642 w 882546"/>
                  <a:gd name="connsiteY25" fmla="*/ 610800 h 1184259"/>
                  <a:gd name="connsiteX26" fmla="*/ 385105 w 882546"/>
                  <a:gd name="connsiteY26" fmla="*/ 579337 h 1184259"/>
                  <a:gd name="connsiteX27" fmla="*/ 415718 w 882546"/>
                  <a:gd name="connsiteY27" fmla="*/ 535968 h 1184259"/>
                  <a:gd name="connsiteX28" fmla="*/ 392759 w 882546"/>
                  <a:gd name="connsiteY28" fmla="*/ 465388 h 1184259"/>
                  <a:gd name="connsiteX29" fmla="*/ 383405 w 882546"/>
                  <a:gd name="connsiteY29" fmla="*/ 381202 h 1184259"/>
                  <a:gd name="connsiteX30" fmla="*/ 364697 w 882546"/>
                  <a:gd name="connsiteY30" fmla="*/ 322527 h 1184259"/>
                  <a:gd name="connsiteX31" fmla="*/ 367248 w 882546"/>
                  <a:gd name="connsiteY31" fmla="*/ 63167 h 1184259"/>
                  <a:gd name="connsiteX32" fmla="*/ 491401 w 882546"/>
                  <a:gd name="connsiteY32" fmla="*/ 13846 h 1184259"/>
                  <a:gd name="connsiteX33" fmla="*/ 560280 w 882546"/>
                  <a:gd name="connsiteY33" fmla="*/ 149904 h 1184259"/>
                  <a:gd name="connsiteX34" fmla="*/ 635962 w 882546"/>
                  <a:gd name="connsiteY34" fmla="*/ 205178 h 1184259"/>
                  <a:gd name="connsiteX35" fmla="*/ 705692 w 882546"/>
                  <a:gd name="connsiteY35" fmla="*/ 221334 h 1184259"/>
                  <a:gd name="connsiteX36" fmla="*/ 755863 w 882546"/>
                  <a:gd name="connsiteY36" fmla="*/ 282560 h 1184259"/>
                  <a:gd name="connsiteX37" fmla="*/ 635112 w 882546"/>
                  <a:gd name="connsiteY37" fmla="*/ 380352 h 1184259"/>
                  <a:gd name="connsiteX38" fmla="*/ 525415 w 882546"/>
                  <a:gd name="connsiteY38" fmla="*/ 405013 h 1184259"/>
                  <a:gd name="connsiteX39" fmla="*/ 456536 w 882546"/>
                  <a:gd name="connsiteY39" fmla="*/ 396509 h 1184259"/>
                  <a:gd name="connsiteX40" fmla="*/ 466740 w 882546"/>
                  <a:gd name="connsiteY40" fmla="*/ 476443 h 1184259"/>
                  <a:gd name="connsiteX41" fmla="*/ 465039 w 882546"/>
                  <a:gd name="connsiteY41" fmla="*/ 600596 h 1184259"/>
                  <a:gd name="connsiteX42" fmla="*/ 450583 w 882546"/>
                  <a:gd name="connsiteY42" fmla="*/ 653318 h 1184259"/>
                  <a:gd name="connsiteX43" fmla="*/ 730352 w 882546"/>
                  <a:gd name="connsiteY43" fmla="*/ 726449 h 1184259"/>
                  <a:gd name="connsiteX44" fmla="*/ 860458 w 882546"/>
                  <a:gd name="connsiteY44" fmla="*/ 740055 h 1184259"/>
                  <a:gd name="connsiteX45" fmla="*/ 790728 w 882546"/>
                  <a:gd name="connsiteY45" fmla="*/ 857405 h 1184259"/>
                  <a:gd name="connsiteX46" fmla="*/ 604499 w 882546"/>
                  <a:gd name="connsiteY46" fmla="*/ 891420 h 1184259"/>
                  <a:gd name="connsiteX47" fmla="*/ 317927 w 882546"/>
                  <a:gd name="connsiteY47" fmla="*/ 846350 h 1184259"/>
                  <a:gd name="connsiteX48" fmla="*/ 273708 w 882546"/>
                  <a:gd name="connsiteY48" fmla="*/ 828493 h 1184259"/>
                  <a:gd name="connsiteX49" fmla="*/ 309423 w 882546"/>
                  <a:gd name="connsiteY49" fmla="*/ 859106 h 1184259"/>
                  <a:gd name="connsiteX50" fmla="*/ 342587 w 882546"/>
                  <a:gd name="connsiteY50" fmla="*/ 910128 h 1184259"/>
                  <a:gd name="connsiteX51" fmla="*/ 334934 w 882546"/>
                  <a:gd name="connsiteY51" fmla="*/ 901624 h 1184259"/>
                  <a:gd name="connsiteX52" fmla="*/ 331533 w 882546"/>
                  <a:gd name="connsiteY52" fmla="*/ 893120 h 1184259"/>
                  <a:gd name="connsiteX53" fmla="*/ 296668 w 882546"/>
                  <a:gd name="connsiteY53" fmla="*/ 882066 h 1184259"/>
                  <a:gd name="connsiteX54" fmla="*/ 295817 w 882546"/>
                  <a:gd name="connsiteY54" fmla="*/ 887168 h 1184259"/>
                  <a:gd name="connsiteX55" fmla="*/ 311124 w 882546"/>
                  <a:gd name="connsiteY55" fmla="*/ 898222 h 1184259"/>
                  <a:gd name="connsiteX56" fmla="*/ 332383 w 882546"/>
                  <a:gd name="connsiteY56" fmla="*/ 911828 h 1184259"/>
                  <a:gd name="connsiteX57" fmla="*/ 361295 w 882546"/>
                  <a:gd name="connsiteY57" fmla="*/ 915230 h 1184259"/>
                  <a:gd name="connsiteX58" fmla="*/ 386806 w 882546"/>
                  <a:gd name="connsiteY58" fmla="*/ 916930 h 1184259"/>
                  <a:gd name="connsiteX59" fmla="*/ 414018 w 882546"/>
                  <a:gd name="connsiteY59" fmla="*/ 928835 h 1184259"/>
                  <a:gd name="connsiteX60" fmla="*/ 421671 w 882546"/>
                  <a:gd name="connsiteY60" fmla="*/ 932237 h 1184259"/>
                  <a:gd name="connsiteX61" fmla="*/ 431025 w 882546"/>
                  <a:gd name="connsiteY61" fmla="*/ 942441 h 1184259"/>
                  <a:gd name="connsiteX62" fmla="*/ 488850 w 882546"/>
                  <a:gd name="connsiteY62" fmla="*/ 954346 h 1184259"/>
                  <a:gd name="connsiteX63" fmla="*/ 505006 w 882546"/>
                  <a:gd name="connsiteY63" fmla="*/ 956047 h 1184259"/>
                  <a:gd name="connsiteX64" fmla="*/ 561130 w 882546"/>
                  <a:gd name="connsiteY64" fmla="*/ 965401 h 1184259"/>
                  <a:gd name="connsiteX65" fmla="*/ 611302 w 882546"/>
                  <a:gd name="connsiteY65" fmla="*/ 978156 h 1184259"/>
                  <a:gd name="connsiteX66" fmla="*/ 669126 w 882546"/>
                  <a:gd name="connsiteY66" fmla="*/ 1006218 h 1184259"/>
                  <a:gd name="connsiteX67" fmla="*/ 635112 w 882546"/>
                  <a:gd name="connsiteY67" fmla="*/ 1144827 h 1184259"/>
                  <a:gd name="connsiteX68" fmla="*/ 487999 w 882546"/>
                  <a:gd name="connsiteY68" fmla="*/ 1173740 h 1184259"/>
                  <a:gd name="connsiteX69" fmla="*/ 539871 w 882546"/>
                  <a:gd name="connsiteY69" fmla="*/ 1128671 h 1184259"/>
                  <a:gd name="connsiteX70" fmla="*/ 557729 w 882546"/>
                  <a:gd name="connsiteY70" fmla="*/ 1094656 h 1184259"/>
                  <a:gd name="connsiteX71" fmla="*/ 392759 w 882546"/>
                  <a:gd name="connsiteY71" fmla="*/ 973054 h 1184259"/>
                  <a:gd name="connsiteX72" fmla="*/ 357044 w 882546"/>
                  <a:gd name="connsiteY72" fmla="*/ 951795 h 1184259"/>
                  <a:gd name="connsiteX73" fmla="*/ 364697 w 882546"/>
                  <a:gd name="connsiteY73" fmla="*/ 975605 h 1184259"/>
                  <a:gd name="connsiteX74" fmla="*/ 371500 w 882546"/>
                  <a:gd name="connsiteY74" fmla="*/ 1012171 h 1184259"/>
                  <a:gd name="connsiteX75" fmla="*/ 412317 w 882546"/>
                  <a:gd name="connsiteY75" fmla="*/ 1110813 h 1184259"/>
                  <a:gd name="connsiteX76" fmla="*/ 539871 w 882546"/>
                  <a:gd name="connsiteY76" fmla="*/ 1128671 h 1184259"/>
                  <a:gd name="connsiteX77" fmla="*/ 603648 w 882546"/>
                  <a:gd name="connsiteY77" fmla="*/ 289363 h 1184259"/>
                  <a:gd name="connsiteX78" fmla="*/ 597696 w 882546"/>
                  <a:gd name="connsiteY78" fmla="*/ 247696 h 1184259"/>
                  <a:gd name="connsiteX79" fmla="*/ 555178 w 882546"/>
                  <a:gd name="connsiteY79" fmla="*/ 259601 h 1184259"/>
                  <a:gd name="connsiteX80" fmla="*/ 575587 w 882546"/>
                  <a:gd name="connsiteY80" fmla="*/ 292765 h 1184259"/>
                  <a:gd name="connsiteX81" fmla="*/ 603648 w 882546"/>
                  <a:gd name="connsiteY81" fmla="*/ 289363 h 1184259"/>
                  <a:gd name="connsiteX82" fmla="*/ 492251 w 882546"/>
                  <a:gd name="connsiteY82" fmla="*/ 250247 h 1184259"/>
                  <a:gd name="connsiteX83" fmla="*/ 465890 w 882546"/>
                  <a:gd name="connsiteY83" fmla="*/ 178816 h 1184259"/>
                  <a:gd name="connsiteX84" fmla="*/ 444631 w 882546"/>
                  <a:gd name="connsiteY84" fmla="*/ 160108 h 1184259"/>
                  <a:gd name="connsiteX85" fmla="*/ 478645 w 882546"/>
                  <a:gd name="connsiteY85" fmla="*/ 161809 h 1184259"/>
                  <a:gd name="connsiteX86" fmla="*/ 500755 w 882546"/>
                  <a:gd name="connsiteY86" fmla="*/ 170313 h 1184259"/>
                  <a:gd name="connsiteX87" fmla="*/ 487999 w 882546"/>
                  <a:gd name="connsiteY87" fmla="*/ 138849 h 1184259"/>
                  <a:gd name="connsiteX88" fmla="*/ 465039 w 882546"/>
                  <a:gd name="connsiteY88" fmla="*/ 96331 h 1184259"/>
                  <a:gd name="connsiteX89" fmla="*/ 407215 w 882546"/>
                  <a:gd name="connsiteY89" fmla="*/ 160108 h 1184259"/>
                  <a:gd name="connsiteX90" fmla="*/ 402963 w 882546"/>
                  <a:gd name="connsiteY90" fmla="*/ 227287 h 1184259"/>
                  <a:gd name="connsiteX91" fmla="*/ 477795 w 882546"/>
                  <a:gd name="connsiteY91" fmla="*/ 272356 h 1184259"/>
                  <a:gd name="connsiteX92" fmla="*/ 492251 w 882546"/>
                  <a:gd name="connsiteY92" fmla="*/ 250247 h 1184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</a:cxnLst>
                <a:rect l="l" t="t" r="r" b="b"/>
                <a:pathLst>
                  <a:path w="882546" h="1184259">
                    <a:moveTo>
                      <a:pt x="487999" y="1173740"/>
                    </a:moveTo>
                    <a:cubicBezTo>
                      <a:pt x="428474" y="1157583"/>
                      <a:pt x="389357" y="1138025"/>
                      <a:pt x="345989" y="1103160"/>
                    </a:cubicBezTo>
                    <a:cubicBezTo>
                      <a:pt x="316226" y="1079350"/>
                      <a:pt x="313675" y="1079350"/>
                      <a:pt x="295817" y="1092105"/>
                    </a:cubicBezTo>
                    <a:cubicBezTo>
                      <a:pt x="265204" y="1113364"/>
                      <a:pt x="203978" y="1109963"/>
                      <a:pt x="168263" y="1084452"/>
                    </a:cubicBezTo>
                    <a:lnTo>
                      <a:pt x="136800" y="1064043"/>
                    </a:lnTo>
                    <a:lnTo>
                      <a:pt x="131698" y="1097207"/>
                    </a:lnTo>
                    <a:cubicBezTo>
                      <a:pt x="124895" y="1141426"/>
                      <a:pt x="110439" y="1171189"/>
                      <a:pt x="93431" y="1177992"/>
                    </a:cubicBezTo>
                    <a:cubicBezTo>
                      <a:pt x="73023" y="1186495"/>
                      <a:pt x="38158" y="1138875"/>
                      <a:pt x="16899" y="1075098"/>
                    </a:cubicBezTo>
                    <a:cubicBezTo>
                      <a:pt x="-3510" y="1012171"/>
                      <a:pt x="-6061" y="966251"/>
                      <a:pt x="10946" y="934788"/>
                    </a:cubicBezTo>
                    <a:cubicBezTo>
                      <a:pt x="16899" y="922883"/>
                      <a:pt x="24552" y="903325"/>
                      <a:pt x="27953" y="890569"/>
                    </a:cubicBezTo>
                    <a:cubicBezTo>
                      <a:pt x="35607" y="857405"/>
                      <a:pt x="78125" y="837847"/>
                      <a:pt x="110439" y="851453"/>
                    </a:cubicBezTo>
                    <a:cubicBezTo>
                      <a:pt x="147004" y="865909"/>
                      <a:pt x="158909" y="887168"/>
                      <a:pt x="152106" y="924584"/>
                    </a:cubicBezTo>
                    <a:cubicBezTo>
                      <a:pt x="146154" y="960299"/>
                      <a:pt x="164862" y="1025777"/>
                      <a:pt x="183570" y="1032580"/>
                    </a:cubicBezTo>
                    <a:cubicBezTo>
                      <a:pt x="199727" y="1039383"/>
                      <a:pt x="218435" y="1030029"/>
                      <a:pt x="224387" y="1013021"/>
                    </a:cubicBezTo>
                    <a:cubicBezTo>
                      <a:pt x="226938" y="1004518"/>
                      <a:pt x="240544" y="986660"/>
                      <a:pt x="255000" y="973054"/>
                    </a:cubicBezTo>
                    <a:cubicBezTo>
                      <a:pt x="274558" y="954346"/>
                      <a:pt x="288164" y="949244"/>
                      <a:pt x="313675" y="949244"/>
                    </a:cubicBezTo>
                    <a:cubicBezTo>
                      <a:pt x="332383" y="950095"/>
                      <a:pt x="347690" y="950095"/>
                      <a:pt x="347690" y="949244"/>
                    </a:cubicBezTo>
                    <a:cubicBezTo>
                      <a:pt x="347690" y="948394"/>
                      <a:pt x="322179" y="930536"/>
                      <a:pt x="291566" y="910128"/>
                    </a:cubicBezTo>
                    <a:cubicBezTo>
                      <a:pt x="209081" y="855704"/>
                      <a:pt x="112990" y="762165"/>
                      <a:pt x="64519" y="689033"/>
                    </a:cubicBezTo>
                    <a:cubicBezTo>
                      <a:pt x="-2660" y="587840"/>
                      <a:pt x="-6911" y="541921"/>
                      <a:pt x="48362" y="516410"/>
                    </a:cubicBezTo>
                    <a:cubicBezTo>
                      <a:pt x="85778" y="499403"/>
                      <a:pt x="103636" y="507056"/>
                      <a:pt x="125745" y="551275"/>
                    </a:cubicBezTo>
                    <a:cubicBezTo>
                      <a:pt x="135099" y="568282"/>
                      <a:pt x="169114" y="612501"/>
                      <a:pt x="203128" y="648216"/>
                    </a:cubicBezTo>
                    <a:cubicBezTo>
                      <a:pt x="338336" y="795329"/>
                      <a:pt x="534769" y="869310"/>
                      <a:pt x="678480" y="828493"/>
                    </a:cubicBezTo>
                    <a:cubicBezTo>
                      <a:pt x="741407" y="811486"/>
                      <a:pt x="735455" y="805533"/>
                      <a:pt x="641064" y="792778"/>
                    </a:cubicBezTo>
                    <a:cubicBezTo>
                      <a:pt x="491401" y="772369"/>
                      <a:pt x="411467" y="729851"/>
                      <a:pt x="373200" y="649917"/>
                    </a:cubicBezTo>
                    <a:lnTo>
                      <a:pt x="353642" y="610800"/>
                    </a:lnTo>
                    <a:lnTo>
                      <a:pt x="385105" y="579337"/>
                    </a:lnTo>
                    <a:cubicBezTo>
                      <a:pt x="402113" y="562330"/>
                      <a:pt x="415718" y="542771"/>
                      <a:pt x="415718" y="535968"/>
                    </a:cubicBezTo>
                    <a:cubicBezTo>
                      <a:pt x="415718" y="529165"/>
                      <a:pt x="405514" y="497702"/>
                      <a:pt x="392759" y="465388"/>
                    </a:cubicBezTo>
                    <a:cubicBezTo>
                      <a:pt x="371500" y="411815"/>
                      <a:pt x="371500" y="405863"/>
                      <a:pt x="383405" y="381202"/>
                    </a:cubicBezTo>
                    <a:cubicBezTo>
                      <a:pt x="395310" y="353991"/>
                      <a:pt x="395310" y="353141"/>
                      <a:pt x="364697" y="322527"/>
                    </a:cubicBezTo>
                    <a:cubicBezTo>
                      <a:pt x="308573" y="265553"/>
                      <a:pt x="309423" y="174565"/>
                      <a:pt x="367248" y="63167"/>
                    </a:cubicBezTo>
                    <a:cubicBezTo>
                      <a:pt x="399562" y="1941"/>
                      <a:pt x="447182" y="-16767"/>
                      <a:pt x="491401" y="13846"/>
                    </a:cubicBezTo>
                    <a:cubicBezTo>
                      <a:pt x="512660" y="29153"/>
                      <a:pt x="560280" y="121842"/>
                      <a:pt x="560280" y="149904"/>
                    </a:cubicBezTo>
                    <a:cubicBezTo>
                      <a:pt x="560280" y="181367"/>
                      <a:pt x="579838" y="195824"/>
                      <a:pt x="635962" y="205178"/>
                    </a:cubicBezTo>
                    <a:cubicBezTo>
                      <a:pt x="665725" y="209429"/>
                      <a:pt x="697188" y="217083"/>
                      <a:pt x="705692" y="221334"/>
                    </a:cubicBezTo>
                    <a:cubicBezTo>
                      <a:pt x="722699" y="230688"/>
                      <a:pt x="755863" y="270655"/>
                      <a:pt x="755863" y="282560"/>
                    </a:cubicBezTo>
                    <a:cubicBezTo>
                      <a:pt x="755863" y="299568"/>
                      <a:pt x="687834" y="354841"/>
                      <a:pt x="635112" y="380352"/>
                    </a:cubicBezTo>
                    <a:cubicBezTo>
                      <a:pt x="587492" y="403312"/>
                      <a:pt x="571335" y="406713"/>
                      <a:pt x="525415" y="405013"/>
                    </a:cubicBezTo>
                    <a:cubicBezTo>
                      <a:pt x="495653" y="404162"/>
                      <a:pt x="464189" y="399910"/>
                      <a:pt x="456536" y="396509"/>
                    </a:cubicBezTo>
                    <a:cubicBezTo>
                      <a:pt x="432726" y="386305"/>
                      <a:pt x="436978" y="417768"/>
                      <a:pt x="466740" y="476443"/>
                    </a:cubicBezTo>
                    <a:cubicBezTo>
                      <a:pt x="499054" y="540220"/>
                      <a:pt x="499054" y="562330"/>
                      <a:pt x="465039" y="600596"/>
                    </a:cubicBezTo>
                    <a:cubicBezTo>
                      <a:pt x="439529" y="629508"/>
                      <a:pt x="438678" y="632910"/>
                      <a:pt x="450583" y="653318"/>
                    </a:cubicBezTo>
                    <a:cubicBezTo>
                      <a:pt x="483747" y="712844"/>
                      <a:pt x="566233" y="734103"/>
                      <a:pt x="730352" y="726449"/>
                    </a:cubicBezTo>
                    <a:cubicBezTo>
                      <a:pt x="830695" y="721347"/>
                      <a:pt x="837498" y="722198"/>
                      <a:pt x="860458" y="740055"/>
                    </a:cubicBezTo>
                    <a:cubicBezTo>
                      <a:pt x="904677" y="774920"/>
                      <a:pt x="881717" y="814037"/>
                      <a:pt x="790728" y="857405"/>
                    </a:cubicBezTo>
                    <a:cubicBezTo>
                      <a:pt x="726951" y="888018"/>
                      <a:pt x="723549" y="888868"/>
                      <a:pt x="604499" y="891420"/>
                    </a:cubicBezTo>
                    <a:cubicBezTo>
                      <a:pt x="470142" y="894821"/>
                      <a:pt x="393609" y="882916"/>
                      <a:pt x="317927" y="846350"/>
                    </a:cubicBezTo>
                    <a:cubicBezTo>
                      <a:pt x="294967" y="835296"/>
                      <a:pt x="275409" y="826792"/>
                      <a:pt x="273708" y="828493"/>
                    </a:cubicBezTo>
                    <a:cubicBezTo>
                      <a:pt x="272007" y="829343"/>
                      <a:pt x="288164" y="842949"/>
                      <a:pt x="309423" y="859106"/>
                    </a:cubicBezTo>
                    <a:cubicBezTo>
                      <a:pt x="350241" y="889719"/>
                      <a:pt x="363846" y="910128"/>
                      <a:pt x="342587" y="910128"/>
                    </a:cubicBezTo>
                    <a:cubicBezTo>
                      <a:pt x="335784" y="910128"/>
                      <a:pt x="332383" y="906726"/>
                      <a:pt x="334934" y="901624"/>
                    </a:cubicBezTo>
                    <a:cubicBezTo>
                      <a:pt x="337485" y="897372"/>
                      <a:pt x="335784" y="893120"/>
                      <a:pt x="331533" y="893120"/>
                    </a:cubicBezTo>
                    <a:cubicBezTo>
                      <a:pt x="313675" y="893120"/>
                      <a:pt x="309423" y="891420"/>
                      <a:pt x="296668" y="882066"/>
                    </a:cubicBezTo>
                    <a:cubicBezTo>
                      <a:pt x="285613" y="872712"/>
                      <a:pt x="285613" y="873562"/>
                      <a:pt x="295817" y="887168"/>
                    </a:cubicBezTo>
                    <a:cubicBezTo>
                      <a:pt x="302620" y="894821"/>
                      <a:pt x="309423" y="899923"/>
                      <a:pt x="311124" y="898222"/>
                    </a:cubicBezTo>
                    <a:cubicBezTo>
                      <a:pt x="313675" y="896522"/>
                      <a:pt x="323029" y="902474"/>
                      <a:pt x="332383" y="911828"/>
                    </a:cubicBezTo>
                    <a:cubicBezTo>
                      <a:pt x="349390" y="928835"/>
                      <a:pt x="351091" y="928835"/>
                      <a:pt x="361295" y="915230"/>
                    </a:cubicBezTo>
                    <a:cubicBezTo>
                      <a:pt x="371500" y="900774"/>
                      <a:pt x="373200" y="900774"/>
                      <a:pt x="386806" y="916930"/>
                    </a:cubicBezTo>
                    <a:cubicBezTo>
                      <a:pt x="394459" y="927135"/>
                      <a:pt x="407215" y="932237"/>
                      <a:pt x="414018" y="928835"/>
                    </a:cubicBezTo>
                    <a:cubicBezTo>
                      <a:pt x="420821" y="926284"/>
                      <a:pt x="425072" y="927985"/>
                      <a:pt x="421671" y="932237"/>
                    </a:cubicBezTo>
                    <a:cubicBezTo>
                      <a:pt x="419120" y="936489"/>
                      <a:pt x="423372" y="941591"/>
                      <a:pt x="431025" y="942441"/>
                    </a:cubicBezTo>
                    <a:cubicBezTo>
                      <a:pt x="465039" y="945843"/>
                      <a:pt x="483747" y="950095"/>
                      <a:pt x="488850" y="954346"/>
                    </a:cubicBezTo>
                    <a:cubicBezTo>
                      <a:pt x="491401" y="957748"/>
                      <a:pt x="499054" y="957748"/>
                      <a:pt x="505006" y="956047"/>
                    </a:cubicBezTo>
                    <a:cubicBezTo>
                      <a:pt x="510959" y="953496"/>
                      <a:pt x="536470" y="957748"/>
                      <a:pt x="561130" y="965401"/>
                    </a:cubicBezTo>
                    <a:cubicBezTo>
                      <a:pt x="586641" y="972204"/>
                      <a:pt x="608751" y="978156"/>
                      <a:pt x="611302" y="978156"/>
                    </a:cubicBezTo>
                    <a:cubicBezTo>
                      <a:pt x="625758" y="978156"/>
                      <a:pt x="652119" y="990912"/>
                      <a:pt x="669126" y="1006218"/>
                    </a:cubicBezTo>
                    <a:cubicBezTo>
                      <a:pt x="702290" y="1036831"/>
                      <a:pt x="687834" y="1098908"/>
                      <a:pt x="635112" y="1144827"/>
                    </a:cubicBezTo>
                    <a:cubicBezTo>
                      <a:pt x="587492" y="1185645"/>
                      <a:pt x="554327" y="1192448"/>
                      <a:pt x="487999" y="1173740"/>
                    </a:cubicBezTo>
                    <a:close/>
                    <a:moveTo>
                      <a:pt x="539871" y="1128671"/>
                    </a:moveTo>
                    <a:cubicBezTo>
                      <a:pt x="555178" y="1115915"/>
                      <a:pt x="561130" y="1103160"/>
                      <a:pt x="557729" y="1094656"/>
                    </a:cubicBezTo>
                    <a:cubicBezTo>
                      <a:pt x="552627" y="1081050"/>
                      <a:pt x="462488" y="1014722"/>
                      <a:pt x="392759" y="973054"/>
                    </a:cubicBezTo>
                    <a:lnTo>
                      <a:pt x="357044" y="951795"/>
                    </a:lnTo>
                    <a:lnTo>
                      <a:pt x="364697" y="975605"/>
                    </a:lnTo>
                    <a:cubicBezTo>
                      <a:pt x="368949" y="988361"/>
                      <a:pt x="372350" y="1005368"/>
                      <a:pt x="371500" y="1012171"/>
                    </a:cubicBezTo>
                    <a:cubicBezTo>
                      <a:pt x="367248" y="1047036"/>
                      <a:pt x="385105" y="1090404"/>
                      <a:pt x="412317" y="1110813"/>
                    </a:cubicBezTo>
                    <a:cubicBezTo>
                      <a:pt x="464189" y="1150780"/>
                      <a:pt x="506707" y="1156732"/>
                      <a:pt x="539871" y="1128671"/>
                    </a:cubicBezTo>
                    <a:close/>
                    <a:moveTo>
                      <a:pt x="603648" y="289363"/>
                    </a:moveTo>
                    <a:cubicBezTo>
                      <a:pt x="626608" y="289363"/>
                      <a:pt x="624057" y="268104"/>
                      <a:pt x="597696" y="247696"/>
                    </a:cubicBezTo>
                    <a:cubicBezTo>
                      <a:pt x="567933" y="223886"/>
                      <a:pt x="566233" y="224736"/>
                      <a:pt x="555178" y="259601"/>
                    </a:cubicBezTo>
                    <a:cubicBezTo>
                      <a:pt x="545824" y="290214"/>
                      <a:pt x="551776" y="300418"/>
                      <a:pt x="575587" y="292765"/>
                    </a:cubicBezTo>
                    <a:cubicBezTo>
                      <a:pt x="582389" y="291064"/>
                      <a:pt x="594294" y="289363"/>
                      <a:pt x="603648" y="289363"/>
                    </a:cubicBezTo>
                    <a:close/>
                    <a:moveTo>
                      <a:pt x="492251" y="250247"/>
                    </a:moveTo>
                    <a:cubicBezTo>
                      <a:pt x="509258" y="206878"/>
                      <a:pt x="503306" y="190721"/>
                      <a:pt x="465890" y="178816"/>
                    </a:cubicBezTo>
                    <a:cubicBezTo>
                      <a:pt x="440379" y="170313"/>
                      <a:pt x="435277" y="165211"/>
                      <a:pt x="444631" y="160108"/>
                    </a:cubicBezTo>
                    <a:cubicBezTo>
                      <a:pt x="451434" y="156707"/>
                      <a:pt x="466740" y="156707"/>
                      <a:pt x="478645" y="161809"/>
                    </a:cubicBezTo>
                    <a:lnTo>
                      <a:pt x="500755" y="170313"/>
                    </a:lnTo>
                    <a:lnTo>
                      <a:pt x="487999" y="138849"/>
                    </a:lnTo>
                    <a:cubicBezTo>
                      <a:pt x="480346" y="121842"/>
                      <a:pt x="470992" y="102284"/>
                      <a:pt x="465039" y="96331"/>
                    </a:cubicBezTo>
                    <a:cubicBezTo>
                      <a:pt x="450583" y="79324"/>
                      <a:pt x="428474" y="103984"/>
                      <a:pt x="407215" y="160108"/>
                    </a:cubicBezTo>
                    <a:cubicBezTo>
                      <a:pt x="391058" y="203477"/>
                      <a:pt x="390208" y="207729"/>
                      <a:pt x="402963" y="227287"/>
                    </a:cubicBezTo>
                    <a:cubicBezTo>
                      <a:pt x="414868" y="245145"/>
                      <a:pt x="457386" y="270655"/>
                      <a:pt x="477795" y="272356"/>
                    </a:cubicBezTo>
                    <a:cubicBezTo>
                      <a:pt x="481196" y="272356"/>
                      <a:pt x="487999" y="262152"/>
                      <a:pt x="492251" y="250247"/>
                    </a:cubicBezTo>
                    <a:close/>
                  </a:path>
                </a:pathLst>
              </a:custGeom>
              <a:blipFill dpi="0" rotWithShape="1">
                <a:blip r:embed="rId12">
                  <a:extLst>
                    <a:ext uri="{BEBA8EAE-BF5A-486C-A8C5-ECC9F3942E4B}">
                      <a14:imgProps xmlns:a14="http://schemas.microsoft.com/office/drawing/2010/main">
                        <a14:imgLayer r:embed="rId13">
                          <a14:imgEffect>
                            <a14:brightnessContrast contrast="40000"/>
                          </a14:imgEffect>
                        </a14:imgLayer>
                      </a14:imgProps>
                    </a:ext>
                  </a:extLst>
                </a:blip>
                <a:srcRect/>
                <a:tile tx="0" ty="0" sx="100000" sy="100000" flip="none" algn="ctr"/>
              </a:blipFill>
              <a:ln w="850" cap="flat">
                <a:noFill/>
                <a:prstDash val="solid"/>
                <a:miter/>
              </a:ln>
              <a:scene3d>
                <a:camera prst="orthographicFront">
                  <a:rot lat="0" lon="0" rev="0"/>
                </a:camera>
                <a:lightRig rig="threePt" dir="t"/>
              </a:scene3d>
            </p:spPr>
            <p:txBody>
              <a:bodyPr rtlCol="0" anchor="ctr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grpSp>
            <p:nvGrpSpPr>
              <p:cNvPr id="43" name="图形 2">
                <a:extLst>
                  <a:ext uri="{FF2B5EF4-FFF2-40B4-BE49-F238E27FC236}">
                    <a16:creationId xmlns:a16="http://schemas.microsoft.com/office/drawing/2014/main" id="{72884CC6-DE11-3F5A-878B-9A2D64A036AC}"/>
                  </a:ext>
                </a:extLst>
              </p:cNvPr>
              <p:cNvGrpSpPr/>
              <p:nvPr/>
            </p:nvGrpSpPr>
            <p:grpSpPr>
              <a:xfrm>
                <a:off x="5247988" y="2929480"/>
                <a:ext cx="861099" cy="1217983"/>
                <a:chOff x="6052857" y="422836"/>
                <a:chExt cx="861099" cy="1217983"/>
              </a:xfrm>
              <a:blipFill dpi="0" rotWithShape="1">
                <a:blip r:embed="rId12">
                  <a:extLst>
                    <a:ext uri="{BEBA8EAE-BF5A-486C-A8C5-ECC9F3942E4B}">
                      <a14:imgProps xmlns:a14="http://schemas.microsoft.com/office/drawing/2010/main">
                        <a14:imgLayer r:embed="rId13">
                          <a14:imgEffect>
                            <a14:brightnessContrast contrast="40000"/>
                          </a14:imgEffect>
                        </a14:imgLayer>
                      </a14:imgProps>
                    </a:ext>
                  </a:extLst>
                </a:blip>
                <a:srcRect/>
                <a:tile tx="0" ty="0" sx="100000" sy="100000" flip="none" algn="ctr"/>
              </a:blipFill>
              <a:scene3d>
                <a:camera prst="orthographicFront">
                  <a:rot lat="0" lon="0" rev="0"/>
                </a:camera>
                <a:lightRig rig="threePt" dir="t"/>
              </a:scene3d>
            </p:grpSpPr>
            <p:sp>
              <p:nvSpPr>
                <p:cNvPr id="47" name="任意多边形: 形状 46">
                  <a:extLst>
                    <a:ext uri="{FF2B5EF4-FFF2-40B4-BE49-F238E27FC236}">
                      <a16:creationId xmlns:a16="http://schemas.microsoft.com/office/drawing/2014/main" id="{4BF51FDC-B46F-E466-0668-BE5914F1C40A}"/>
                    </a:ext>
                  </a:extLst>
                </p:cNvPr>
                <p:cNvSpPr/>
                <p:nvPr/>
              </p:nvSpPr>
              <p:spPr>
                <a:xfrm>
                  <a:off x="6254479" y="422836"/>
                  <a:ext cx="270467" cy="197752"/>
                </a:xfrm>
                <a:custGeom>
                  <a:avLst/>
                  <a:gdLst>
                    <a:gd name="connsiteX0" fmla="*/ 159 w 270467"/>
                    <a:gd name="connsiteY0" fmla="*/ -62 h 197752"/>
                    <a:gd name="connsiteX1" fmla="*/ 60940 w 270467"/>
                    <a:gd name="connsiteY1" fmla="*/ 10617 h 197752"/>
                    <a:gd name="connsiteX2" fmla="*/ 99180 w 270467"/>
                    <a:gd name="connsiteY2" fmla="*/ 28107 h 197752"/>
                    <a:gd name="connsiteX3" fmla="*/ 180943 w 270467"/>
                    <a:gd name="connsiteY3" fmla="*/ 60431 h 197752"/>
                    <a:gd name="connsiteX4" fmla="*/ 216932 w 270467"/>
                    <a:gd name="connsiteY4" fmla="*/ 82336 h 197752"/>
                    <a:gd name="connsiteX5" fmla="*/ 259963 w 270467"/>
                    <a:gd name="connsiteY5" fmla="*/ 144242 h 197752"/>
                    <a:gd name="connsiteX6" fmla="*/ 266861 w 270467"/>
                    <a:gd name="connsiteY6" fmla="*/ 174835 h 197752"/>
                    <a:gd name="connsiteX7" fmla="*/ 243686 w 270467"/>
                    <a:gd name="connsiteY7" fmla="*/ 197548 h 197752"/>
                    <a:gd name="connsiteX8" fmla="*/ 148330 w 270467"/>
                    <a:gd name="connsiteY8" fmla="*/ 157027 h 197752"/>
                    <a:gd name="connsiteX9" fmla="*/ 75485 w 270467"/>
                    <a:gd name="connsiteY9" fmla="*/ 112813 h 197752"/>
                    <a:gd name="connsiteX10" fmla="*/ 90926 w 270467"/>
                    <a:gd name="connsiteY10" fmla="*/ 100258 h 197752"/>
                    <a:gd name="connsiteX11" fmla="*/ 13204 w 270467"/>
                    <a:gd name="connsiteY11" fmla="*/ 23171 h 197752"/>
                    <a:gd name="connsiteX12" fmla="*/ 159 w 270467"/>
                    <a:gd name="connsiteY12" fmla="*/ -62 h 197752"/>
                    <a:gd name="connsiteX13" fmla="*/ 167811 w 270467"/>
                    <a:gd name="connsiteY13" fmla="*/ 158759 h 197752"/>
                    <a:gd name="connsiteX14" fmla="*/ 173150 w 270467"/>
                    <a:gd name="connsiteY14" fmla="*/ 162598 h 197752"/>
                    <a:gd name="connsiteX15" fmla="*/ 167811 w 270467"/>
                    <a:gd name="connsiteY15" fmla="*/ 158759 h 1977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70467" h="197752">
                      <a:moveTo>
                        <a:pt x="159" y="-62"/>
                      </a:moveTo>
                      <a:cubicBezTo>
                        <a:pt x="20419" y="3575"/>
                        <a:pt x="40679" y="7096"/>
                        <a:pt x="60940" y="10617"/>
                      </a:cubicBezTo>
                      <a:cubicBezTo>
                        <a:pt x="75081" y="13157"/>
                        <a:pt x="85529" y="24268"/>
                        <a:pt x="99180" y="28107"/>
                      </a:cubicBezTo>
                      <a:cubicBezTo>
                        <a:pt x="127550" y="35120"/>
                        <a:pt x="157132" y="42652"/>
                        <a:pt x="180943" y="60431"/>
                      </a:cubicBezTo>
                      <a:cubicBezTo>
                        <a:pt x="193699" y="66664"/>
                        <a:pt x="209572" y="68108"/>
                        <a:pt x="216932" y="82336"/>
                      </a:cubicBezTo>
                      <a:cubicBezTo>
                        <a:pt x="231160" y="103346"/>
                        <a:pt x="266544" y="113477"/>
                        <a:pt x="259963" y="144242"/>
                      </a:cubicBezTo>
                      <a:cubicBezTo>
                        <a:pt x="267092" y="152179"/>
                        <a:pt x="275721" y="165426"/>
                        <a:pt x="266861" y="174835"/>
                      </a:cubicBezTo>
                      <a:cubicBezTo>
                        <a:pt x="259617" y="182800"/>
                        <a:pt x="253095" y="192093"/>
                        <a:pt x="243686" y="197548"/>
                      </a:cubicBezTo>
                      <a:cubicBezTo>
                        <a:pt x="207235" y="199741"/>
                        <a:pt x="176787" y="176335"/>
                        <a:pt x="148330" y="157027"/>
                      </a:cubicBezTo>
                      <a:cubicBezTo>
                        <a:pt x="121634" y="146320"/>
                        <a:pt x="101547" y="124617"/>
                        <a:pt x="75485" y="112813"/>
                      </a:cubicBezTo>
                      <a:cubicBezTo>
                        <a:pt x="80680" y="108715"/>
                        <a:pt x="85818" y="104501"/>
                        <a:pt x="90926" y="100258"/>
                      </a:cubicBezTo>
                      <a:cubicBezTo>
                        <a:pt x="66971" y="72639"/>
                        <a:pt x="40044" y="47905"/>
                        <a:pt x="13204" y="23171"/>
                      </a:cubicBezTo>
                      <a:cubicBezTo>
                        <a:pt x="5729" y="17486"/>
                        <a:pt x="3334" y="8250"/>
                        <a:pt x="159" y="-62"/>
                      </a:cubicBezTo>
                      <a:moveTo>
                        <a:pt x="167811" y="158759"/>
                      </a:moveTo>
                      <a:cubicBezTo>
                        <a:pt x="164781" y="162165"/>
                        <a:pt x="170697" y="166061"/>
                        <a:pt x="173150" y="162598"/>
                      </a:cubicBezTo>
                      <a:cubicBezTo>
                        <a:pt x="176267" y="159221"/>
                        <a:pt x="170178" y="155296"/>
                        <a:pt x="167811" y="158759"/>
                      </a:cubicBezTo>
                      <a:close/>
                    </a:path>
                  </a:pathLst>
                </a:custGeom>
                <a:grpFill/>
                <a:ln w="28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48" name="任意多边形: 形状 47">
                  <a:extLst>
                    <a:ext uri="{FF2B5EF4-FFF2-40B4-BE49-F238E27FC236}">
                      <a16:creationId xmlns:a16="http://schemas.microsoft.com/office/drawing/2014/main" id="{356BB9C5-1A7B-C678-3546-22C1DD52F247}"/>
                    </a:ext>
                  </a:extLst>
                </p:cNvPr>
                <p:cNvSpPr/>
                <p:nvPr/>
              </p:nvSpPr>
              <p:spPr>
                <a:xfrm>
                  <a:off x="6259813" y="682560"/>
                  <a:ext cx="654144" cy="958259"/>
                </a:xfrm>
                <a:custGeom>
                  <a:avLst/>
                  <a:gdLst>
                    <a:gd name="connsiteX0" fmla="*/ 431411 w 654144"/>
                    <a:gd name="connsiteY0" fmla="*/ 15940 h 958259"/>
                    <a:gd name="connsiteX1" fmla="*/ 481225 w 654144"/>
                    <a:gd name="connsiteY1" fmla="*/ 95 h 958259"/>
                    <a:gd name="connsiteX2" fmla="*/ 533463 w 654144"/>
                    <a:gd name="connsiteY2" fmla="*/ 34411 h 958259"/>
                    <a:gd name="connsiteX3" fmla="*/ 606654 w 654144"/>
                    <a:gd name="connsiteY3" fmla="*/ 96721 h 958259"/>
                    <a:gd name="connsiteX4" fmla="*/ 653004 w 654144"/>
                    <a:gd name="connsiteY4" fmla="*/ 197589 h 958259"/>
                    <a:gd name="connsiteX5" fmla="*/ 638487 w 654144"/>
                    <a:gd name="connsiteY5" fmla="*/ 248644 h 958259"/>
                    <a:gd name="connsiteX6" fmla="*/ 594936 w 654144"/>
                    <a:gd name="connsiteY6" fmla="*/ 271877 h 958259"/>
                    <a:gd name="connsiteX7" fmla="*/ 510981 w 654144"/>
                    <a:gd name="connsiteY7" fmla="*/ 337824 h 958259"/>
                    <a:gd name="connsiteX8" fmla="*/ 490316 w 654144"/>
                    <a:gd name="connsiteY8" fmla="*/ 361778 h 958259"/>
                    <a:gd name="connsiteX9" fmla="*/ 375306 w 654144"/>
                    <a:gd name="connsiteY9" fmla="*/ 423684 h 958259"/>
                    <a:gd name="connsiteX10" fmla="*/ 350197 w 654144"/>
                    <a:gd name="connsiteY10" fmla="*/ 428331 h 958259"/>
                    <a:gd name="connsiteX11" fmla="*/ 234523 w 654144"/>
                    <a:gd name="connsiteY11" fmla="*/ 491594 h 958259"/>
                    <a:gd name="connsiteX12" fmla="*/ 206038 w 654144"/>
                    <a:gd name="connsiteY12" fmla="*/ 520368 h 958259"/>
                    <a:gd name="connsiteX13" fmla="*/ 309850 w 654144"/>
                    <a:gd name="connsiteY13" fmla="*/ 549489 h 958259"/>
                    <a:gd name="connsiteX14" fmla="*/ 400675 w 654144"/>
                    <a:gd name="connsiteY14" fmla="*/ 575492 h 958259"/>
                    <a:gd name="connsiteX15" fmla="*/ 469796 w 654144"/>
                    <a:gd name="connsiteY15" fmla="*/ 605709 h 958259"/>
                    <a:gd name="connsiteX16" fmla="*/ 568038 w 654144"/>
                    <a:gd name="connsiteY16" fmla="*/ 706837 h 958259"/>
                    <a:gd name="connsiteX17" fmla="*/ 576264 w 654144"/>
                    <a:gd name="connsiteY17" fmla="*/ 764212 h 958259"/>
                    <a:gd name="connsiteX18" fmla="*/ 464313 w 654144"/>
                    <a:gd name="connsiteY18" fmla="*/ 775699 h 958259"/>
                    <a:gd name="connsiteX19" fmla="*/ 422522 w 654144"/>
                    <a:gd name="connsiteY19" fmla="*/ 797431 h 958259"/>
                    <a:gd name="connsiteX20" fmla="*/ 374209 w 654144"/>
                    <a:gd name="connsiteY20" fmla="*/ 834979 h 958259"/>
                    <a:gd name="connsiteX21" fmla="*/ 307801 w 654144"/>
                    <a:gd name="connsiteY21" fmla="*/ 856307 h 958259"/>
                    <a:gd name="connsiteX22" fmla="*/ 209328 w 654144"/>
                    <a:gd name="connsiteY22" fmla="*/ 916136 h 958259"/>
                    <a:gd name="connsiteX23" fmla="*/ 146614 w 654144"/>
                    <a:gd name="connsiteY23" fmla="*/ 956367 h 958259"/>
                    <a:gd name="connsiteX24" fmla="*/ 110191 w 654144"/>
                    <a:gd name="connsiteY24" fmla="*/ 957984 h 958259"/>
                    <a:gd name="connsiteX25" fmla="*/ 163151 w 654144"/>
                    <a:gd name="connsiteY25" fmla="*/ 924967 h 958259"/>
                    <a:gd name="connsiteX26" fmla="*/ 209876 w 654144"/>
                    <a:gd name="connsiteY26" fmla="*/ 876019 h 958259"/>
                    <a:gd name="connsiteX27" fmla="*/ 290802 w 654144"/>
                    <a:gd name="connsiteY27" fmla="*/ 800173 h 958259"/>
                    <a:gd name="connsiteX28" fmla="*/ 255245 w 654144"/>
                    <a:gd name="connsiteY28" fmla="*/ 790418 h 958259"/>
                    <a:gd name="connsiteX29" fmla="*/ 213340 w 654144"/>
                    <a:gd name="connsiteY29" fmla="*/ 805743 h 958259"/>
                    <a:gd name="connsiteX30" fmla="*/ 121534 w 654144"/>
                    <a:gd name="connsiteY30" fmla="*/ 783809 h 958259"/>
                    <a:gd name="connsiteX31" fmla="*/ 56251 w 654144"/>
                    <a:gd name="connsiteY31" fmla="*/ 713533 h 958259"/>
                    <a:gd name="connsiteX32" fmla="*/ 16884 w 654144"/>
                    <a:gd name="connsiteY32" fmla="*/ 646028 h 958259"/>
                    <a:gd name="connsiteX33" fmla="*/ 6725 w 654144"/>
                    <a:gd name="connsiteY33" fmla="*/ 589057 h 958259"/>
                    <a:gd name="connsiteX34" fmla="*/ 7389 w 654144"/>
                    <a:gd name="connsiteY34" fmla="*/ 508737 h 958259"/>
                    <a:gd name="connsiteX35" fmla="*/ 62686 w 654144"/>
                    <a:gd name="connsiteY35" fmla="*/ 469371 h 958259"/>
                    <a:gd name="connsiteX36" fmla="*/ 122746 w 654144"/>
                    <a:gd name="connsiteY36" fmla="*/ 437076 h 958259"/>
                    <a:gd name="connsiteX37" fmla="*/ 207712 w 654144"/>
                    <a:gd name="connsiteY37" fmla="*/ 346020 h 958259"/>
                    <a:gd name="connsiteX38" fmla="*/ 331784 w 654144"/>
                    <a:gd name="connsiteY38" fmla="*/ 227691 h 958259"/>
                    <a:gd name="connsiteX39" fmla="*/ 416750 w 654144"/>
                    <a:gd name="connsiteY39" fmla="*/ 126419 h 958259"/>
                    <a:gd name="connsiteX40" fmla="*/ 423330 w 654144"/>
                    <a:gd name="connsiteY40" fmla="*/ 142638 h 958259"/>
                    <a:gd name="connsiteX41" fmla="*/ 478714 w 654144"/>
                    <a:gd name="connsiteY41" fmla="*/ 49303 h 958259"/>
                    <a:gd name="connsiteX42" fmla="*/ 431411 w 654144"/>
                    <a:gd name="connsiteY42" fmla="*/ 15940 h 958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654144" h="958259">
                      <a:moveTo>
                        <a:pt x="431411" y="15940"/>
                      </a:moveTo>
                      <a:cubicBezTo>
                        <a:pt x="446881" y="8003"/>
                        <a:pt x="462927" y="-2127"/>
                        <a:pt x="481225" y="95"/>
                      </a:cubicBezTo>
                      <a:cubicBezTo>
                        <a:pt x="501803" y="6156"/>
                        <a:pt x="516608" y="22145"/>
                        <a:pt x="533463" y="34411"/>
                      </a:cubicBezTo>
                      <a:cubicBezTo>
                        <a:pt x="558485" y="54353"/>
                        <a:pt x="586047" y="71872"/>
                        <a:pt x="606654" y="96721"/>
                      </a:cubicBezTo>
                      <a:cubicBezTo>
                        <a:pt x="626799" y="127689"/>
                        <a:pt x="647059" y="160474"/>
                        <a:pt x="653004" y="197589"/>
                      </a:cubicBezTo>
                      <a:cubicBezTo>
                        <a:pt x="656872" y="215483"/>
                        <a:pt x="651706" y="235714"/>
                        <a:pt x="638487" y="248644"/>
                      </a:cubicBezTo>
                      <a:cubicBezTo>
                        <a:pt x="627809" y="262439"/>
                        <a:pt x="608761" y="262699"/>
                        <a:pt x="594936" y="271877"/>
                      </a:cubicBezTo>
                      <a:cubicBezTo>
                        <a:pt x="566018" y="292599"/>
                        <a:pt x="540130" y="317275"/>
                        <a:pt x="510981" y="337824"/>
                      </a:cubicBezTo>
                      <a:cubicBezTo>
                        <a:pt x="502467" y="344317"/>
                        <a:pt x="499523" y="356121"/>
                        <a:pt x="490316" y="361778"/>
                      </a:cubicBezTo>
                      <a:cubicBezTo>
                        <a:pt x="447602" y="373524"/>
                        <a:pt x="415625" y="406772"/>
                        <a:pt x="375306" y="423684"/>
                      </a:cubicBezTo>
                      <a:cubicBezTo>
                        <a:pt x="367225" y="426686"/>
                        <a:pt x="358480" y="426397"/>
                        <a:pt x="350197" y="428331"/>
                      </a:cubicBezTo>
                      <a:cubicBezTo>
                        <a:pt x="313429" y="451708"/>
                        <a:pt x="281566" y="491103"/>
                        <a:pt x="234523" y="491594"/>
                      </a:cubicBezTo>
                      <a:cubicBezTo>
                        <a:pt x="227972" y="503831"/>
                        <a:pt x="216572" y="511854"/>
                        <a:pt x="206038" y="520368"/>
                      </a:cubicBezTo>
                      <a:cubicBezTo>
                        <a:pt x="240036" y="532085"/>
                        <a:pt x="274842" y="541234"/>
                        <a:pt x="309850" y="549489"/>
                      </a:cubicBezTo>
                      <a:cubicBezTo>
                        <a:pt x="340298" y="557512"/>
                        <a:pt x="369274" y="571250"/>
                        <a:pt x="400675" y="575492"/>
                      </a:cubicBezTo>
                      <a:cubicBezTo>
                        <a:pt x="426188" y="578955"/>
                        <a:pt x="446534" y="596214"/>
                        <a:pt x="469796" y="605709"/>
                      </a:cubicBezTo>
                      <a:cubicBezTo>
                        <a:pt x="517070" y="621756"/>
                        <a:pt x="542439" y="667587"/>
                        <a:pt x="568038" y="706837"/>
                      </a:cubicBezTo>
                      <a:cubicBezTo>
                        <a:pt x="581603" y="723201"/>
                        <a:pt x="578572" y="744645"/>
                        <a:pt x="576264" y="764212"/>
                      </a:cubicBezTo>
                      <a:cubicBezTo>
                        <a:pt x="538975" y="765252"/>
                        <a:pt x="499321" y="759595"/>
                        <a:pt x="464313" y="775699"/>
                      </a:cubicBezTo>
                      <a:cubicBezTo>
                        <a:pt x="450142" y="782222"/>
                        <a:pt x="434095" y="786378"/>
                        <a:pt x="422522" y="797431"/>
                      </a:cubicBezTo>
                      <a:cubicBezTo>
                        <a:pt x="407861" y="811631"/>
                        <a:pt x="391497" y="824185"/>
                        <a:pt x="374209" y="834979"/>
                      </a:cubicBezTo>
                      <a:cubicBezTo>
                        <a:pt x="352275" y="842685"/>
                        <a:pt x="329591" y="848168"/>
                        <a:pt x="307801" y="856307"/>
                      </a:cubicBezTo>
                      <a:cubicBezTo>
                        <a:pt x="272764" y="872325"/>
                        <a:pt x="240007" y="892874"/>
                        <a:pt x="209328" y="916136"/>
                      </a:cubicBezTo>
                      <a:cubicBezTo>
                        <a:pt x="188721" y="929873"/>
                        <a:pt x="169962" y="947276"/>
                        <a:pt x="146614" y="956367"/>
                      </a:cubicBezTo>
                      <a:cubicBezTo>
                        <a:pt x="134665" y="959023"/>
                        <a:pt x="122313" y="957637"/>
                        <a:pt x="110191" y="957984"/>
                      </a:cubicBezTo>
                      <a:cubicBezTo>
                        <a:pt x="124304" y="941562"/>
                        <a:pt x="148951" y="941302"/>
                        <a:pt x="163151" y="924967"/>
                      </a:cubicBezTo>
                      <a:cubicBezTo>
                        <a:pt x="179342" y="909238"/>
                        <a:pt x="191723" y="889699"/>
                        <a:pt x="209876" y="876019"/>
                      </a:cubicBezTo>
                      <a:cubicBezTo>
                        <a:pt x="238795" y="852873"/>
                        <a:pt x="265722" y="827389"/>
                        <a:pt x="290802" y="800173"/>
                      </a:cubicBezTo>
                      <a:cubicBezTo>
                        <a:pt x="280701" y="792698"/>
                        <a:pt x="267771" y="788831"/>
                        <a:pt x="255245" y="790418"/>
                      </a:cubicBezTo>
                      <a:cubicBezTo>
                        <a:pt x="241017" y="794834"/>
                        <a:pt x="228953" y="806782"/>
                        <a:pt x="213340" y="805743"/>
                      </a:cubicBezTo>
                      <a:cubicBezTo>
                        <a:pt x="181795" y="805859"/>
                        <a:pt x="147999" y="802309"/>
                        <a:pt x="121534" y="783809"/>
                      </a:cubicBezTo>
                      <a:cubicBezTo>
                        <a:pt x="97579" y="762625"/>
                        <a:pt x="73163" y="741095"/>
                        <a:pt x="56251" y="713533"/>
                      </a:cubicBezTo>
                      <a:cubicBezTo>
                        <a:pt x="42773" y="691310"/>
                        <a:pt x="26322" y="670444"/>
                        <a:pt x="16884" y="646028"/>
                      </a:cubicBezTo>
                      <a:cubicBezTo>
                        <a:pt x="10073" y="627730"/>
                        <a:pt x="12757" y="607470"/>
                        <a:pt x="6725" y="589057"/>
                      </a:cubicBezTo>
                      <a:cubicBezTo>
                        <a:pt x="-6550" y="564150"/>
                        <a:pt x="3637" y="534683"/>
                        <a:pt x="7389" y="508737"/>
                      </a:cubicBezTo>
                      <a:cubicBezTo>
                        <a:pt x="23436" y="492921"/>
                        <a:pt x="44360" y="482416"/>
                        <a:pt x="62686" y="469371"/>
                      </a:cubicBezTo>
                      <a:cubicBezTo>
                        <a:pt x="81908" y="456932"/>
                        <a:pt x="106151" y="453873"/>
                        <a:pt x="122746" y="437076"/>
                      </a:cubicBezTo>
                      <a:cubicBezTo>
                        <a:pt x="154031" y="409629"/>
                        <a:pt x="181708" y="378431"/>
                        <a:pt x="207712" y="346020"/>
                      </a:cubicBezTo>
                      <a:cubicBezTo>
                        <a:pt x="243961" y="301257"/>
                        <a:pt x="294294" y="271184"/>
                        <a:pt x="331784" y="227691"/>
                      </a:cubicBezTo>
                      <a:cubicBezTo>
                        <a:pt x="360616" y="194357"/>
                        <a:pt x="389996" y="161456"/>
                        <a:pt x="416750" y="126419"/>
                      </a:cubicBezTo>
                      <a:cubicBezTo>
                        <a:pt x="418886" y="131845"/>
                        <a:pt x="421079" y="137242"/>
                        <a:pt x="423330" y="142638"/>
                      </a:cubicBezTo>
                      <a:cubicBezTo>
                        <a:pt x="442754" y="111988"/>
                        <a:pt x="470200" y="85783"/>
                        <a:pt x="478714" y="49303"/>
                      </a:cubicBezTo>
                      <a:cubicBezTo>
                        <a:pt x="463764" y="37008"/>
                        <a:pt x="447747" y="26214"/>
                        <a:pt x="431411" y="15940"/>
                      </a:cubicBezTo>
                      <a:close/>
                    </a:path>
                  </a:pathLst>
                </a:custGeom>
                <a:grpFill/>
                <a:ln w="28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49" name="任意多边形: 形状 48">
                  <a:extLst>
                    <a:ext uri="{FF2B5EF4-FFF2-40B4-BE49-F238E27FC236}">
                      <a16:creationId xmlns:a16="http://schemas.microsoft.com/office/drawing/2014/main" id="{CC083024-A6A2-BC8B-322D-6C9FB2D00BC1}"/>
                    </a:ext>
                  </a:extLst>
                </p:cNvPr>
                <p:cNvSpPr/>
                <p:nvPr/>
              </p:nvSpPr>
              <p:spPr>
                <a:xfrm>
                  <a:off x="6052857" y="722757"/>
                  <a:ext cx="460530" cy="333630"/>
                </a:xfrm>
                <a:custGeom>
                  <a:avLst/>
                  <a:gdLst>
                    <a:gd name="connsiteX0" fmla="*/ 399444 w 460530"/>
                    <a:gd name="connsiteY0" fmla="*/ 29374 h 333630"/>
                    <a:gd name="connsiteX1" fmla="*/ 454684 w 460530"/>
                    <a:gd name="connsiteY1" fmla="*/ -150 h 333630"/>
                    <a:gd name="connsiteX2" fmla="*/ 460716 w 460530"/>
                    <a:gd name="connsiteY2" fmla="*/ 10730 h 333630"/>
                    <a:gd name="connsiteX3" fmla="*/ 394422 w 460530"/>
                    <a:gd name="connsiteY3" fmla="*/ 52001 h 333630"/>
                    <a:gd name="connsiteX4" fmla="*/ 383600 w 460530"/>
                    <a:gd name="connsiteY4" fmla="*/ 86085 h 333630"/>
                    <a:gd name="connsiteX5" fmla="*/ 452894 w 460530"/>
                    <a:gd name="connsiteY5" fmla="*/ 51308 h 333630"/>
                    <a:gd name="connsiteX6" fmla="*/ 400858 w 460530"/>
                    <a:gd name="connsiteY6" fmla="*/ 92839 h 333630"/>
                    <a:gd name="connsiteX7" fmla="*/ 394827 w 460530"/>
                    <a:gd name="connsiteY7" fmla="*/ 128251 h 333630"/>
                    <a:gd name="connsiteX8" fmla="*/ 382128 w 460530"/>
                    <a:gd name="connsiteY8" fmla="*/ 162855 h 333630"/>
                    <a:gd name="connsiteX9" fmla="*/ 394394 w 460530"/>
                    <a:gd name="connsiteY9" fmla="*/ 188397 h 333630"/>
                    <a:gd name="connsiteX10" fmla="*/ 323281 w 460530"/>
                    <a:gd name="connsiteY10" fmla="*/ 231890 h 333630"/>
                    <a:gd name="connsiteX11" fmla="*/ 310265 w 460530"/>
                    <a:gd name="connsiteY11" fmla="*/ 259308 h 333630"/>
                    <a:gd name="connsiteX12" fmla="*/ 222990 w 460530"/>
                    <a:gd name="connsiteY12" fmla="*/ 304706 h 333630"/>
                    <a:gd name="connsiteX13" fmla="*/ 202758 w 460530"/>
                    <a:gd name="connsiteY13" fmla="*/ 333480 h 333630"/>
                    <a:gd name="connsiteX14" fmla="*/ 99639 w 460530"/>
                    <a:gd name="connsiteY14" fmla="*/ 242395 h 333630"/>
                    <a:gd name="connsiteX15" fmla="*/ 37530 w 460530"/>
                    <a:gd name="connsiteY15" fmla="*/ 152090 h 333630"/>
                    <a:gd name="connsiteX16" fmla="*/ 185 w 460530"/>
                    <a:gd name="connsiteY16" fmla="*/ 103748 h 333630"/>
                    <a:gd name="connsiteX17" fmla="*/ 64688 w 460530"/>
                    <a:gd name="connsiteY17" fmla="*/ 147443 h 333630"/>
                    <a:gd name="connsiteX18" fmla="*/ 148009 w 460530"/>
                    <a:gd name="connsiteY18" fmla="*/ 115091 h 333630"/>
                    <a:gd name="connsiteX19" fmla="*/ 234649 w 460530"/>
                    <a:gd name="connsiteY19" fmla="*/ 73935 h 333630"/>
                    <a:gd name="connsiteX20" fmla="*/ 324147 w 460530"/>
                    <a:gd name="connsiteY20" fmla="*/ 56243 h 333630"/>
                    <a:gd name="connsiteX21" fmla="*/ 399444 w 460530"/>
                    <a:gd name="connsiteY21" fmla="*/ 29374 h 3336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460530" h="333630">
                      <a:moveTo>
                        <a:pt x="399444" y="29374"/>
                      </a:moveTo>
                      <a:cubicBezTo>
                        <a:pt x="416386" y="16964"/>
                        <a:pt x="435636" y="8508"/>
                        <a:pt x="454684" y="-150"/>
                      </a:cubicBezTo>
                      <a:cubicBezTo>
                        <a:pt x="456675" y="3486"/>
                        <a:pt x="458695" y="7094"/>
                        <a:pt x="460716" y="10730"/>
                      </a:cubicBezTo>
                      <a:cubicBezTo>
                        <a:pt x="437771" y="22996"/>
                        <a:pt x="414914" y="35839"/>
                        <a:pt x="394422" y="52001"/>
                      </a:cubicBezTo>
                      <a:cubicBezTo>
                        <a:pt x="384263" y="59967"/>
                        <a:pt x="386370" y="74570"/>
                        <a:pt x="383600" y="86085"/>
                      </a:cubicBezTo>
                      <a:cubicBezTo>
                        <a:pt x="405967" y="73127"/>
                        <a:pt x="428622" y="60399"/>
                        <a:pt x="452894" y="51308"/>
                      </a:cubicBezTo>
                      <a:cubicBezTo>
                        <a:pt x="440311" y="70530"/>
                        <a:pt x="422100" y="84383"/>
                        <a:pt x="400858" y="92839"/>
                      </a:cubicBezTo>
                      <a:cubicBezTo>
                        <a:pt x="398982" y="104672"/>
                        <a:pt x="397107" y="116476"/>
                        <a:pt x="394827" y="128251"/>
                      </a:cubicBezTo>
                      <a:cubicBezTo>
                        <a:pt x="392287" y="140430"/>
                        <a:pt x="383513" y="150272"/>
                        <a:pt x="382128" y="162855"/>
                      </a:cubicBezTo>
                      <a:cubicBezTo>
                        <a:pt x="385331" y="171744"/>
                        <a:pt x="390382" y="179796"/>
                        <a:pt x="394394" y="188397"/>
                      </a:cubicBezTo>
                      <a:cubicBezTo>
                        <a:pt x="371363" y="204039"/>
                        <a:pt x="345619" y="215295"/>
                        <a:pt x="323281" y="231890"/>
                      </a:cubicBezTo>
                      <a:cubicBezTo>
                        <a:pt x="315431" y="239019"/>
                        <a:pt x="316556" y="251198"/>
                        <a:pt x="310265" y="259308"/>
                      </a:cubicBezTo>
                      <a:cubicBezTo>
                        <a:pt x="285271" y="281559"/>
                        <a:pt x="251879" y="289179"/>
                        <a:pt x="222990" y="304706"/>
                      </a:cubicBezTo>
                      <a:cubicBezTo>
                        <a:pt x="211820" y="310334"/>
                        <a:pt x="208675" y="323465"/>
                        <a:pt x="202758" y="333480"/>
                      </a:cubicBezTo>
                      <a:cubicBezTo>
                        <a:pt x="157447" y="318905"/>
                        <a:pt x="122843" y="282800"/>
                        <a:pt x="99639" y="242395"/>
                      </a:cubicBezTo>
                      <a:cubicBezTo>
                        <a:pt x="79032" y="212236"/>
                        <a:pt x="62033" y="179421"/>
                        <a:pt x="37530" y="152090"/>
                      </a:cubicBezTo>
                      <a:cubicBezTo>
                        <a:pt x="25351" y="135755"/>
                        <a:pt x="11325" y="120805"/>
                        <a:pt x="185" y="103748"/>
                      </a:cubicBezTo>
                      <a:cubicBezTo>
                        <a:pt x="22783" y="116620"/>
                        <a:pt x="41542" y="135524"/>
                        <a:pt x="64688" y="147443"/>
                      </a:cubicBezTo>
                      <a:cubicBezTo>
                        <a:pt x="96926" y="162826"/>
                        <a:pt x="123709" y="131281"/>
                        <a:pt x="148009" y="115091"/>
                      </a:cubicBezTo>
                      <a:cubicBezTo>
                        <a:pt x="178515" y="104527"/>
                        <a:pt x="201171" y="76100"/>
                        <a:pt x="234649" y="73935"/>
                      </a:cubicBezTo>
                      <a:cubicBezTo>
                        <a:pt x="265069" y="71078"/>
                        <a:pt x="294102" y="61236"/>
                        <a:pt x="324147" y="56243"/>
                      </a:cubicBezTo>
                      <a:cubicBezTo>
                        <a:pt x="350843" y="52030"/>
                        <a:pt x="373902" y="37167"/>
                        <a:pt x="399444" y="29374"/>
                      </a:cubicBezTo>
                      <a:close/>
                    </a:path>
                  </a:pathLst>
                </a:custGeom>
                <a:grpFill/>
                <a:ln w="28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44" name="图形 2">
                <a:extLst>
                  <a:ext uri="{FF2B5EF4-FFF2-40B4-BE49-F238E27FC236}">
                    <a16:creationId xmlns:a16="http://schemas.microsoft.com/office/drawing/2014/main" id="{BCED1C49-2C89-F2E8-F104-B65B10D36B7E}"/>
                  </a:ext>
                </a:extLst>
              </p:cNvPr>
              <p:cNvGrpSpPr/>
              <p:nvPr/>
            </p:nvGrpSpPr>
            <p:grpSpPr>
              <a:xfrm>
                <a:off x="5660958" y="3626905"/>
                <a:ext cx="1426002" cy="1754453"/>
                <a:chOff x="7533253" y="442551"/>
                <a:chExt cx="960218" cy="1181385"/>
              </a:xfrm>
              <a:blipFill dpi="0" rotWithShape="1">
                <a:blip r:embed="rId12">
                  <a:extLst>
                    <a:ext uri="{BEBA8EAE-BF5A-486C-A8C5-ECC9F3942E4B}">
                      <a14:imgProps xmlns:a14="http://schemas.microsoft.com/office/drawing/2010/main">
                        <a14:imgLayer r:embed="rId13">
                          <a14:imgEffect>
                            <a14:brightnessContrast contrast="40000"/>
                          </a14:imgEffect>
                        </a14:imgLayer>
                      </a14:imgProps>
                    </a:ext>
                  </a:extLst>
                </a:blip>
                <a:srcRect/>
                <a:tile tx="0" ty="0" sx="100000" sy="100000" flip="none" algn="ctr"/>
              </a:blipFill>
              <a:scene3d>
                <a:camera prst="orthographicFront">
                  <a:rot lat="0" lon="0" rev="0"/>
                </a:camera>
                <a:lightRig rig="threePt" dir="t"/>
              </a:scene3d>
            </p:grpSpPr>
            <p:sp>
              <p:nvSpPr>
                <p:cNvPr id="45" name="任意多边形: 形状 44">
                  <a:extLst>
                    <a:ext uri="{FF2B5EF4-FFF2-40B4-BE49-F238E27FC236}">
                      <a16:creationId xmlns:a16="http://schemas.microsoft.com/office/drawing/2014/main" id="{404B2121-B19A-E681-B2EC-B868D26C6169}"/>
                    </a:ext>
                  </a:extLst>
                </p:cNvPr>
                <p:cNvSpPr/>
                <p:nvPr/>
              </p:nvSpPr>
              <p:spPr>
                <a:xfrm flipV="1">
                  <a:off x="7624165" y="442551"/>
                  <a:ext cx="825190" cy="1016707"/>
                </a:xfrm>
                <a:custGeom>
                  <a:avLst/>
                  <a:gdLst>
                    <a:gd name="connsiteX0" fmla="*/ 574680 w 825190"/>
                    <a:gd name="connsiteY0" fmla="*/ 1009862 h 1016707"/>
                    <a:gd name="connsiteX1" fmla="*/ 555122 w 825190"/>
                    <a:gd name="connsiteY1" fmla="*/ 969895 h 1016707"/>
                    <a:gd name="connsiteX2" fmla="*/ 540666 w 825190"/>
                    <a:gd name="connsiteY2" fmla="*/ 954588 h 1016707"/>
                    <a:gd name="connsiteX3" fmla="*/ 528761 w 825190"/>
                    <a:gd name="connsiteY3" fmla="*/ 921424 h 1016707"/>
                    <a:gd name="connsiteX4" fmla="*/ 497297 w 825190"/>
                    <a:gd name="connsiteY4" fmla="*/ 841490 h 1016707"/>
                    <a:gd name="connsiteX5" fmla="*/ 465834 w 825190"/>
                    <a:gd name="connsiteY5" fmla="*/ 787917 h 1016707"/>
                    <a:gd name="connsiteX6" fmla="*/ 448827 w 825190"/>
                    <a:gd name="connsiteY6" fmla="*/ 806625 h 1016707"/>
                    <a:gd name="connsiteX7" fmla="*/ 413962 w 825190"/>
                    <a:gd name="connsiteY7" fmla="*/ 827884 h 1016707"/>
                    <a:gd name="connsiteX8" fmla="*/ 337429 w 825190"/>
                    <a:gd name="connsiteY8" fmla="*/ 881457 h 1016707"/>
                    <a:gd name="connsiteX9" fmla="*/ 296612 w 825190"/>
                    <a:gd name="connsiteY9" fmla="*/ 895063 h 1016707"/>
                    <a:gd name="connsiteX10" fmla="*/ 220930 w 825190"/>
                    <a:gd name="connsiteY10" fmla="*/ 780264 h 1016707"/>
                    <a:gd name="connsiteX11" fmla="*/ 233685 w 825190"/>
                    <a:gd name="connsiteY11" fmla="*/ 701180 h 1016707"/>
                    <a:gd name="connsiteX12" fmla="*/ 282156 w 825190"/>
                    <a:gd name="connsiteY12" fmla="*/ 655261 h 1016707"/>
                    <a:gd name="connsiteX13" fmla="*/ 307667 w 825190"/>
                    <a:gd name="connsiteY13" fmla="*/ 632301 h 1016707"/>
                    <a:gd name="connsiteX14" fmla="*/ 254944 w 825190"/>
                    <a:gd name="connsiteY14" fmla="*/ 596586 h 1016707"/>
                    <a:gd name="connsiteX15" fmla="*/ 171609 w 825190"/>
                    <a:gd name="connsiteY15" fmla="*/ 501345 h 1016707"/>
                    <a:gd name="connsiteX16" fmla="*/ 151200 w 825190"/>
                    <a:gd name="connsiteY16" fmla="*/ 497094 h 1016707"/>
                    <a:gd name="connsiteX17" fmla="*/ 107832 w 825190"/>
                    <a:gd name="connsiteY17" fmla="*/ 514951 h 1016707"/>
                    <a:gd name="connsiteX18" fmla="*/ 32149 w 825190"/>
                    <a:gd name="connsiteY18" fmla="*/ 505597 h 1016707"/>
                    <a:gd name="connsiteX19" fmla="*/ 25346 w 825190"/>
                    <a:gd name="connsiteY19" fmla="*/ 436718 h 1016707"/>
                    <a:gd name="connsiteX20" fmla="*/ 31299 w 825190"/>
                    <a:gd name="connsiteY20" fmla="*/ 390798 h 1016707"/>
                    <a:gd name="connsiteX21" fmla="*/ 50857 w 825190"/>
                    <a:gd name="connsiteY21" fmla="*/ 390798 h 1016707"/>
                    <a:gd name="connsiteX22" fmla="*/ 101029 w 825190"/>
                    <a:gd name="connsiteY22" fmla="*/ 396751 h 1016707"/>
                    <a:gd name="connsiteX23" fmla="*/ 171609 w 825190"/>
                    <a:gd name="connsiteY23" fmla="*/ 435867 h 1016707"/>
                    <a:gd name="connsiteX24" fmla="*/ 234535 w 825190"/>
                    <a:gd name="connsiteY24" fmla="*/ 434167 h 1016707"/>
                    <a:gd name="connsiteX25" fmla="*/ 371444 w 825190"/>
                    <a:gd name="connsiteY25" fmla="*/ 460528 h 1016707"/>
                    <a:gd name="connsiteX26" fmla="*/ 410560 w 825190"/>
                    <a:gd name="connsiteY26" fmla="*/ 476685 h 1016707"/>
                    <a:gd name="connsiteX27" fmla="*/ 454779 w 825190"/>
                    <a:gd name="connsiteY27" fmla="*/ 496243 h 1016707"/>
                    <a:gd name="connsiteX28" fmla="*/ 518556 w 825190"/>
                    <a:gd name="connsiteY28" fmla="*/ 526856 h 1016707"/>
                    <a:gd name="connsiteX29" fmla="*/ 546618 w 825190"/>
                    <a:gd name="connsiteY29" fmla="*/ 531958 h 1016707"/>
                    <a:gd name="connsiteX30" fmla="*/ 493896 w 825190"/>
                    <a:gd name="connsiteY30" fmla="*/ 469882 h 1016707"/>
                    <a:gd name="connsiteX31" fmla="*/ 425017 w 825190"/>
                    <a:gd name="connsiteY31" fmla="*/ 423112 h 1016707"/>
                    <a:gd name="connsiteX32" fmla="*/ 344232 w 825190"/>
                    <a:gd name="connsiteY32" fmla="*/ 424813 h 1016707"/>
                    <a:gd name="connsiteX33" fmla="*/ 340831 w 825190"/>
                    <a:gd name="connsiteY33" fmla="*/ 370390 h 1016707"/>
                    <a:gd name="connsiteX34" fmla="*/ 349334 w 825190"/>
                    <a:gd name="connsiteY34" fmla="*/ 202018 h 1016707"/>
                    <a:gd name="connsiteX35" fmla="*/ 361239 w 825190"/>
                    <a:gd name="connsiteY35" fmla="*/ 52354 h 1016707"/>
                    <a:gd name="connsiteX36" fmla="*/ 416513 w 825190"/>
                    <a:gd name="connsiteY36" fmla="*/ 49803 h 1016707"/>
                    <a:gd name="connsiteX37" fmla="*/ 445425 w 825190"/>
                    <a:gd name="connsiteY37" fmla="*/ 68511 h 1016707"/>
                    <a:gd name="connsiteX38" fmla="*/ 439473 w 825190"/>
                    <a:gd name="connsiteY38" fmla="*/ 153547 h 1016707"/>
                    <a:gd name="connsiteX39" fmla="*/ 460732 w 825190"/>
                    <a:gd name="connsiteY39" fmla="*/ 295558 h 1016707"/>
                    <a:gd name="connsiteX40" fmla="*/ 483691 w 825190"/>
                    <a:gd name="connsiteY40" fmla="*/ 244536 h 1016707"/>
                    <a:gd name="connsiteX41" fmla="*/ 484542 w 825190"/>
                    <a:gd name="connsiteY41" fmla="*/ 168854 h 1016707"/>
                    <a:gd name="connsiteX42" fmla="*/ 510903 w 825190"/>
                    <a:gd name="connsiteY42" fmla="*/ 152697 h 1016707"/>
                    <a:gd name="connsiteX43" fmla="*/ 494746 w 825190"/>
                    <a:gd name="connsiteY43" fmla="*/ 122934 h 1016707"/>
                    <a:gd name="connsiteX44" fmla="*/ 487943 w 825190"/>
                    <a:gd name="connsiteY44" fmla="*/ 32796 h 1016707"/>
                    <a:gd name="connsiteX45" fmla="*/ 579782 w 825190"/>
                    <a:gd name="connsiteY45" fmla="*/ 482 h 1016707"/>
                    <a:gd name="connsiteX46" fmla="*/ 634206 w 825190"/>
                    <a:gd name="connsiteY46" fmla="*/ 66810 h 1016707"/>
                    <a:gd name="connsiteX47" fmla="*/ 646961 w 825190"/>
                    <a:gd name="connsiteY47" fmla="*/ 98274 h 1016707"/>
                    <a:gd name="connsiteX48" fmla="*/ 651213 w 825190"/>
                    <a:gd name="connsiteY48" fmla="*/ 123785 h 1016707"/>
                    <a:gd name="connsiteX49" fmla="*/ 658016 w 825190"/>
                    <a:gd name="connsiteY49" fmla="*/ 149296 h 1016707"/>
                    <a:gd name="connsiteX50" fmla="*/ 663968 w 825190"/>
                    <a:gd name="connsiteY50" fmla="*/ 173106 h 1016707"/>
                    <a:gd name="connsiteX51" fmla="*/ 666519 w 825190"/>
                    <a:gd name="connsiteY51" fmla="*/ 204569 h 1016707"/>
                    <a:gd name="connsiteX52" fmla="*/ 677574 w 825190"/>
                    <a:gd name="connsiteY52" fmla="*/ 247087 h 1016707"/>
                    <a:gd name="connsiteX53" fmla="*/ 712439 w 825190"/>
                    <a:gd name="connsiteY53" fmla="*/ 367839 h 1016707"/>
                    <a:gd name="connsiteX54" fmla="*/ 712439 w 825190"/>
                    <a:gd name="connsiteY54" fmla="*/ 546415 h 1016707"/>
                    <a:gd name="connsiteX55" fmla="*/ 595939 w 825190"/>
                    <a:gd name="connsiteY55" fmla="*/ 565123 h 1016707"/>
                    <a:gd name="connsiteX56" fmla="*/ 587436 w 825190"/>
                    <a:gd name="connsiteY56" fmla="*/ 568524 h 1016707"/>
                    <a:gd name="connsiteX57" fmla="*/ 595089 w 825190"/>
                    <a:gd name="connsiteY57" fmla="*/ 604239 h 1016707"/>
                    <a:gd name="connsiteX58" fmla="*/ 612096 w 825190"/>
                    <a:gd name="connsiteY58" fmla="*/ 639104 h 1016707"/>
                    <a:gd name="connsiteX59" fmla="*/ 627403 w 825190"/>
                    <a:gd name="connsiteY59" fmla="*/ 643356 h 1016707"/>
                    <a:gd name="connsiteX60" fmla="*/ 634206 w 825190"/>
                    <a:gd name="connsiteY60" fmla="*/ 639104 h 1016707"/>
                    <a:gd name="connsiteX61" fmla="*/ 642709 w 825190"/>
                    <a:gd name="connsiteY61" fmla="*/ 652710 h 1016707"/>
                    <a:gd name="connsiteX62" fmla="*/ 652913 w 825190"/>
                    <a:gd name="connsiteY62" fmla="*/ 659513 h 1016707"/>
                    <a:gd name="connsiteX63" fmla="*/ 677574 w 825190"/>
                    <a:gd name="connsiteY63" fmla="*/ 659513 h 1016707"/>
                    <a:gd name="connsiteX64" fmla="*/ 724344 w 825190"/>
                    <a:gd name="connsiteY64" fmla="*/ 660363 h 1016707"/>
                    <a:gd name="connsiteX65" fmla="*/ 788121 w 825190"/>
                    <a:gd name="connsiteY65" fmla="*/ 676520 h 1016707"/>
                    <a:gd name="connsiteX66" fmla="*/ 805979 w 825190"/>
                    <a:gd name="connsiteY66" fmla="*/ 693527 h 1016707"/>
                    <a:gd name="connsiteX67" fmla="*/ 814482 w 825190"/>
                    <a:gd name="connsiteY67" fmla="*/ 705432 h 1016707"/>
                    <a:gd name="connsiteX68" fmla="*/ 806829 w 825190"/>
                    <a:gd name="connsiteY68" fmla="*/ 726691 h 1016707"/>
                    <a:gd name="connsiteX69" fmla="*/ 727745 w 825190"/>
                    <a:gd name="connsiteY69" fmla="*/ 736045 h 1016707"/>
                    <a:gd name="connsiteX70" fmla="*/ 672472 w 825190"/>
                    <a:gd name="connsiteY70" fmla="*/ 736045 h 1016707"/>
                    <a:gd name="connsiteX71" fmla="*/ 699683 w 825190"/>
                    <a:gd name="connsiteY71" fmla="*/ 770060 h 1016707"/>
                    <a:gd name="connsiteX72" fmla="*/ 730296 w 825190"/>
                    <a:gd name="connsiteY72" fmla="*/ 853395 h 1016707"/>
                    <a:gd name="connsiteX73" fmla="*/ 658866 w 825190"/>
                    <a:gd name="connsiteY73" fmla="*/ 986052 h 1016707"/>
                    <a:gd name="connsiteX74" fmla="*/ 574680 w 825190"/>
                    <a:gd name="connsiteY74" fmla="*/ 1009862 h 1016707"/>
                    <a:gd name="connsiteX75" fmla="*/ 571279 w 825190"/>
                    <a:gd name="connsiteY75" fmla="*/ 719038 h 1016707"/>
                    <a:gd name="connsiteX76" fmla="*/ 516005 w 825190"/>
                    <a:gd name="connsiteY76" fmla="*/ 698629 h 1016707"/>
                    <a:gd name="connsiteX77" fmla="*/ 444575 w 825190"/>
                    <a:gd name="connsiteY77" fmla="*/ 682472 h 1016707"/>
                    <a:gd name="connsiteX78" fmla="*/ 453929 w 825190"/>
                    <a:gd name="connsiteY78" fmla="*/ 698629 h 1016707"/>
                    <a:gd name="connsiteX79" fmla="*/ 541516 w 825190"/>
                    <a:gd name="connsiteY79" fmla="*/ 722439 h 1016707"/>
                    <a:gd name="connsiteX80" fmla="*/ 571279 w 825190"/>
                    <a:gd name="connsiteY80" fmla="*/ 719038 h 1016707"/>
                    <a:gd name="connsiteX81" fmla="*/ 690329 w 825190"/>
                    <a:gd name="connsiteY81" fmla="*/ 710534 h 1016707"/>
                    <a:gd name="connsiteX82" fmla="*/ 680975 w 825190"/>
                    <a:gd name="connsiteY82" fmla="*/ 702031 h 1016707"/>
                    <a:gd name="connsiteX83" fmla="*/ 677574 w 825190"/>
                    <a:gd name="connsiteY83" fmla="*/ 710534 h 1016707"/>
                    <a:gd name="connsiteX84" fmla="*/ 686928 w 825190"/>
                    <a:gd name="connsiteY84" fmla="*/ 719038 h 1016707"/>
                    <a:gd name="connsiteX85" fmla="*/ 690329 w 825190"/>
                    <a:gd name="connsiteY85" fmla="*/ 710534 h 1016707"/>
                    <a:gd name="connsiteX86" fmla="*/ 647811 w 825190"/>
                    <a:gd name="connsiteY86" fmla="*/ 693527 h 1016707"/>
                    <a:gd name="connsiteX87" fmla="*/ 622300 w 825190"/>
                    <a:gd name="connsiteY87" fmla="*/ 685874 h 1016707"/>
                    <a:gd name="connsiteX88" fmla="*/ 626552 w 825190"/>
                    <a:gd name="connsiteY88" fmla="*/ 693527 h 1016707"/>
                    <a:gd name="connsiteX89" fmla="*/ 647811 w 825190"/>
                    <a:gd name="connsiteY89" fmla="*/ 693527 h 1016707"/>
                    <a:gd name="connsiteX90" fmla="*/ 616348 w 825190"/>
                    <a:gd name="connsiteY90" fmla="*/ 336375 h 1016707"/>
                    <a:gd name="connsiteX91" fmla="*/ 622300 w 825190"/>
                    <a:gd name="connsiteY91" fmla="*/ 157799 h 1016707"/>
                    <a:gd name="connsiteX92" fmla="*/ 630804 w 825190"/>
                    <a:gd name="connsiteY92" fmla="*/ 156949 h 1016707"/>
                    <a:gd name="connsiteX93" fmla="*/ 618049 w 825190"/>
                    <a:gd name="connsiteY93" fmla="*/ 137391 h 1016707"/>
                    <a:gd name="connsiteX94" fmla="*/ 613797 w 825190"/>
                    <a:gd name="connsiteY94" fmla="*/ 98274 h 1016707"/>
                    <a:gd name="connsiteX95" fmla="*/ 616348 w 825190"/>
                    <a:gd name="connsiteY95" fmla="*/ 112730 h 1016707"/>
                    <a:gd name="connsiteX96" fmla="*/ 620600 w 825190"/>
                    <a:gd name="connsiteY96" fmla="*/ 120383 h 1016707"/>
                    <a:gd name="connsiteX97" fmla="*/ 617198 w 825190"/>
                    <a:gd name="connsiteY97" fmla="*/ 86369 h 1016707"/>
                    <a:gd name="connsiteX98" fmla="*/ 540666 w 825190"/>
                    <a:gd name="connsiteY98" fmla="*/ 121234 h 1016707"/>
                    <a:gd name="connsiteX99" fmla="*/ 572129 w 825190"/>
                    <a:gd name="connsiteY99" fmla="*/ 152697 h 1016707"/>
                    <a:gd name="connsiteX100" fmla="*/ 553421 w 825190"/>
                    <a:gd name="connsiteY100" fmla="*/ 199467 h 1016707"/>
                    <a:gd name="connsiteX101" fmla="*/ 503250 w 825190"/>
                    <a:gd name="connsiteY101" fmla="*/ 236032 h 1016707"/>
                    <a:gd name="connsiteX102" fmla="*/ 552571 w 825190"/>
                    <a:gd name="connsiteY102" fmla="*/ 266646 h 1016707"/>
                    <a:gd name="connsiteX103" fmla="*/ 601041 w 825190"/>
                    <a:gd name="connsiteY103" fmla="*/ 307463 h 1016707"/>
                    <a:gd name="connsiteX104" fmla="*/ 513454 w 825190"/>
                    <a:gd name="connsiteY104" fmla="*/ 341477 h 1016707"/>
                    <a:gd name="connsiteX105" fmla="*/ 470936 w 825190"/>
                    <a:gd name="connsiteY105" fmla="*/ 343178 h 1016707"/>
                    <a:gd name="connsiteX106" fmla="*/ 604443 w 825190"/>
                    <a:gd name="connsiteY106" fmla="*/ 530258 h 1016707"/>
                    <a:gd name="connsiteX107" fmla="*/ 616348 w 825190"/>
                    <a:gd name="connsiteY107" fmla="*/ 336375 h 10167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</a:cxnLst>
                  <a:rect l="l" t="t" r="r" b="b"/>
                  <a:pathLst>
                    <a:path w="825190" h="1016707">
                      <a:moveTo>
                        <a:pt x="574680" y="1009862"/>
                      </a:moveTo>
                      <a:cubicBezTo>
                        <a:pt x="566177" y="1003909"/>
                        <a:pt x="558523" y="988603"/>
                        <a:pt x="555122" y="969895"/>
                      </a:cubicBezTo>
                      <a:cubicBezTo>
                        <a:pt x="553421" y="965643"/>
                        <a:pt x="547469" y="957990"/>
                        <a:pt x="540666" y="954588"/>
                      </a:cubicBezTo>
                      <a:cubicBezTo>
                        <a:pt x="533863" y="951187"/>
                        <a:pt x="528761" y="935880"/>
                        <a:pt x="528761" y="921424"/>
                      </a:cubicBezTo>
                      <a:cubicBezTo>
                        <a:pt x="528761" y="906118"/>
                        <a:pt x="515155" y="872103"/>
                        <a:pt x="497297" y="841490"/>
                      </a:cubicBezTo>
                      <a:lnTo>
                        <a:pt x="465834" y="787917"/>
                      </a:lnTo>
                      <a:lnTo>
                        <a:pt x="448827" y="806625"/>
                      </a:lnTo>
                      <a:cubicBezTo>
                        <a:pt x="438622" y="816830"/>
                        <a:pt x="423316" y="826184"/>
                        <a:pt x="413962" y="827884"/>
                      </a:cubicBezTo>
                      <a:cubicBezTo>
                        <a:pt x="391002" y="832136"/>
                        <a:pt x="332327" y="872103"/>
                        <a:pt x="337429" y="881457"/>
                      </a:cubicBezTo>
                      <a:cubicBezTo>
                        <a:pt x="342531" y="889110"/>
                        <a:pt x="317021" y="897614"/>
                        <a:pt x="296612" y="895063"/>
                      </a:cubicBezTo>
                      <a:cubicBezTo>
                        <a:pt x="268550" y="889961"/>
                        <a:pt x="231134" y="832986"/>
                        <a:pt x="220930" y="780264"/>
                      </a:cubicBezTo>
                      <a:cubicBezTo>
                        <a:pt x="211576" y="731793"/>
                        <a:pt x="212426" y="728392"/>
                        <a:pt x="233685" y="701180"/>
                      </a:cubicBezTo>
                      <a:cubicBezTo>
                        <a:pt x="245590" y="685024"/>
                        <a:pt x="267700" y="664615"/>
                        <a:pt x="282156" y="655261"/>
                      </a:cubicBezTo>
                      <a:cubicBezTo>
                        <a:pt x="295762" y="645907"/>
                        <a:pt x="307667" y="635703"/>
                        <a:pt x="307667" y="632301"/>
                      </a:cubicBezTo>
                      <a:cubicBezTo>
                        <a:pt x="307667" y="629750"/>
                        <a:pt x="283856" y="613593"/>
                        <a:pt x="254944" y="596586"/>
                      </a:cubicBezTo>
                      <a:cubicBezTo>
                        <a:pt x="203922" y="568524"/>
                        <a:pt x="171609" y="531108"/>
                        <a:pt x="171609" y="501345"/>
                      </a:cubicBezTo>
                      <a:cubicBezTo>
                        <a:pt x="171609" y="488590"/>
                        <a:pt x="158003" y="485188"/>
                        <a:pt x="151200" y="497094"/>
                      </a:cubicBezTo>
                      <a:cubicBezTo>
                        <a:pt x="148649" y="500495"/>
                        <a:pt x="129091" y="508999"/>
                        <a:pt x="107832" y="514951"/>
                      </a:cubicBezTo>
                      <a:cubicBezTo>
                        <a:pt x="72116" y="525156"/>
                        <a:pt x="66164" y="524305"/>
                        <a:pt x="32149" y="505597"/>
                      </a:cubicBezTo>
                      <a:cubicBezTo>
                        <a:pt x="-8668" y="484338"/>
                        <a:pt x="-10369" y="474984"/>
                        <a:pt x="25346" y="436718"/>
                      </a:cubicBezTo>
                      <a:cubicBezTo>
                        <a:pt x="45755" y="414608"/>
                        <a:pt x="45755" y="412908"/>
                        <a:pt x="31299" y="390798"/>
                      </a:cubicBezTo>
                      <a:cubicBezTo>
                        <a:pt x="16843" y="368689"/>
                        <a:pt x="23646" y="368689"/>
                        <a:pt x="50857" y="390798"/>
                      </a:cubicBezTo>
                      <a:cubicBezTo>
                        <a:pt x="57660" y="395050"/>
                        <a:pt x="79770" y="398452"/>
                        <a:pt x="101029" y="396751"/>
                      </a:cubicBezTo>
                      <a:cubicBezTo>
                        <a:pt x="140145" y="394200"/>
                        <a:pt x="171609" y="411207"/>
                        <a:pt x="171609" y="435867"/>
                      </a:cubicBezTo>
                      <a:cubicBezTo>
                        <a:pt x="171609" y="449473"/>
                        <a:pt x="174160" y="449473"/>
                        <a:pt x="234535" y="434167"/>
                      </a:cubicBezTo>
                      <a:cubicBezTo>
                        <a:pt x="291510" y="418860"/>
                        <a:pt x="318721" y="424813"/>
                        <a:pt x="371444" y="460528"/>
                      </a:cubicBezTo>
                      <a:cubicBezTo>
                        <a:pt x="388451" y="471583"/>
                        <a:pt x="406309" y="479236"/>
                        <a:pt x="410560" y="476685"/>
                      </a:cubicBezTo>
                      <a:cubicBezTo>
                        <a:pt x="414812" y="473283"/>
                        <a:pt x="434370" y="482637"/>
                        <a:pt x="454779" y="496243"/>
                      </a:cubicBezTo>
                      <a:cubicBezTo>
                        <a:pt x="474337" y="510699"/>
                        <a:pt x="503250" y="524305"/>
                        <a:pt x="518556" y="526856"/>
                      </a:cubicBezTo>
                      <a:lnTo>
                        <a:pt x="546618" y="531958"/>
                      </a:lnTo>
                      <a:lnTo>
                        <a:pt x="493896" y="469882"/>
                      </a:lnTo>
                      <a:cubicBezTo>
                        <a:pt x="442024" y="409506"/>
                        <a:pt x="440323" y="407806"/>
                        <a:pt x="425017" y="423112"/>
                      </a:cubicBezTo>
                      <a:cubicBezTo>
                        <a:pt x="406309" y="441820"/>
                        <a:pt x="362090" y="442670"/>
                        <a:pt x="344232" y="424813"/>
                      </a:cubicBezTo>
                      <a:cubicBezTo>
                        <a:pt x="332327" y="412908"/>
                        <a:pt x="331477" y="406105"/>
                        <a:pt x="340831" y="370390"/>
                      </a:cubicBezTo>
                      <a:cubicBezTo>
                        <a:pt x="347634" y="344028"/>
                        <a:pt x="351035" y="282802"/>
                        <a:pt x="349334" y="202018"/>
                      </a:cubicBezTo>
                      <a:cubicBezTo>
                        <a:pt x="347634" y="94022"/>
                        <a:pt x="349334" y="71062"/>
                        <a:pt x="361239" y="52354"/>
                      </a:cubicBezTo>
                      <a:cubicBezTo>
                        <a:pt x="379097" y="25143"/>
                        <a:pt x="379947" y="25143"/>
                        <a:pt x="416513" y="49803"/>
                      </a:cubicBezTo>
                      <a:lnTo>
                        <a:pt x="445425" y="68511"/>
                      </a:lnTo>
                      <a:lnTo>
                        <a:pt x="439473" y="153547"/>
                      </a:lnTo>
                      <a:cubicBezTo>
                        <a:pt x="429268" y="314266"/>
                        <a:pt x="426717" y="298109"/>
                        <a:pt x="460732" y="295558"/>
                      </a:cubicBezTo>
                      <a:cubicBezTo>
                        <a:pt x="504951" y="292156"/>
                        <a:pt x="509202" y="281952"/>
                        <a:pt x="483691" y="244536"/>
                      </a:cubicBezTo>
                      <a:cubicBezTo>
                        <a:pt x="454779" y="203719"/>
                        <a:pt x="454779" y="187562"/>
                        <a:pt x="484542" y="168854"/>
                      </a:cubicBezTo>
                      <a:cubicBezTo>
                        <a:pt x="497297" y="161201"/>
                        <a:pt x="509202" y="153547"/>
                        <a:pt x="510903" y="152697"/>
                      </a:cubicBezTo>
                      <a:cubicBezTo>
                        <a:pt x="512604" y="150996"/>
                        <a:pt x="504951" y="138241"/>
                        <a:pt x="494746" y="122934"/>
                      </a:cubicBezTo>
                      <a:cubicBezTo>
                        <a:pt x="473487" y="94022"/>
                        <a:pt x="470086" y="53205"/>
                        <a:pt x="487943" y="32796"/>
                      </a:cubicBezTo>
                      <a:cubicBezTo>
                        <a:pt x="504951" y="11537"/>
                        <a:pt x="553421" y="-5470"/>
                        <a:pt x="579782" y="482"/>
                      </a:cubicBezTo>
                      <a:cubicBezTo>
                        <a:pt x="611246" y="7285"/>
                        <a:pt x="627403" y="26843"/>
                        <a:pt x="634206" y="66810"/>
                      </a:cubicBezTo>
                      <a:cubicBezTo>
                        <a:pt x="637607" y="83818"/>
                        <a:pt x="642709" y="98274"/>
                        <a:pt x="646961" y="98274"/>
                      </a:cubicBezTo>
                      <a:cubicBezTo>
                        <a:pt x="650362" y="98274"/>
                        <a:pt x="652063" y="110179"/>
                        <a:pt x="651213" y="123785"/>
                      </a:cubicBezTo>
                      <a:cubicBezTo>
                        <a:pt x="650362" y="138241"/>
                        <a:pt x="652913" y="149296"/>
                        <a:pt x="658016" y="149296"/>
                      </a:cubicBezTo>
                      <a:cubicBezTo>
                        <a:pt x="662267" y="149296"/>
                        <a:pt x="664819" y="159500"/>
                        <a:pt x="663968" y="173106"/>
                      </a:cubicBezTo>
                      <a:cubicBezTo>
                        <a:pt x="662267" y="185861"/>
                        <a:pt x="663118" y="200317"/>
                        <a:pt x="666519" y="204569"/>
                      </a:cubicBezTo>
                      <a:cubicBezTo>
                        <a:pt x="669070" y="209671"/>
                        <a:pt x="674173" y="228379"/>
                        <a:pt x="677574" y="247087"/>
                      </a:cubicBezTo>
                      <a:cubicBezTo>
                        <a:pt x="680975" y="265795"/>
                        <a:pt x="696282" y="320218"/>
                        <a:pt x="712439" y="367839"/>
                      </a:cubicBezTo>
                      <a:cubicBezTo>
                        <a:pt x="744753" y="465630"/>
                        <a:pt x="744753" y="508148"/>
                        <a:pt x="712439" y="546415"/>
                      </a:cubicBezTo>
                      <a:cubicBezTo>
                        <a:pt x="690329" y="571925"/>
                        <a:pt x="627403" y="582130"/>
                        <a:pt x="595939" y="565123"/>
                      </a:cubicBezTo>
                      <a:cubicBezTo>
                        <a:pt x="577231" y="555769"/>
                        <a:pt x="576381" y="555769"/>
                        <a:pt x="587436" y="568524"/>
                      </a:cubicBezTo>
                      <a:cubicBezTo>
                        <a:pt x="593388" y="576177"/>
                        <a:pt x="596790" y="592334"/>
                        <a:pt x="595089" y="604239"/>
                      </a:cubicBezTo>
                      <a:cubicBezTo>
                        <a:pt x="591687" y="619546"/>
                        <a:pt x="595939" y="628900"/>
                        <a:pt x="612096" y="639104"/>
                      </a:cubicBezTo>
                      <a:cubicBezTo>
                        <a:pt x="623151" y="646757"/>
                        <a:pt x="629954" y="648458"/>
                        <a:pt x="627403" y="643356"/>
                      </a:cubicBezTo>
                      <a:cubicBezTo>
                        <a:pt x="623151" y="637403"/>
                        <a:pt x="626552" y="635703"/>
                        <a:pt x="634206" y="639104"/>
                      </a:cubicBezTo>
                      <a:cubicBezTo>
                        <a:pt x="641859" y="641655"/>
                        <a:pt x="645260" y="647608"/>
                        <a:pt x="642709" y="652710"/>
                      </a:cubicBezTo>
                      <a:cubicBezTo>
                        <a:pt x="640158" y="656962"/>
                        <a:pt x="644410" y="660363"/>
                        <a:pt x="652913" y="659513"/>
                      </a:cubicBezTo>
                      <a:cubicBezTo>
                        <a:pt x="662267" y="658662"/>
                        <a:pt x="673322" y="658662"/>
                        <a:pt x="677574" y="659513"/>
                      </a:cubicBezTo>
                      <a:cubicBezTo>
                        <a:pt x="682676" y="660363"/>
                        <a:pt x="703085" y="660363"/>
                        <a:pt x="724344" y="660363"/>
                      </a:cubicBezTo>
                      <a:cubicBezTo>
                        <a:pt x="749855" y="659513"/>
                        <a:pt x="771114" y="664615"/>
                        <a:pt x="788121" y="676520"/>
                      </a:cubicBezTo>
                      <a:cubicBezTo>
                        <a:pt x="802577" y="685874"/>
                        <a:pt x="810230" y="693527"/>
                        <a:pt x="805979" y="693527"/>
                      </a:cubicBezTo>
                      <a:cubicBezTo>
                        <a:pt x="800876" y="693527"/>
                        <a:pt x="805128" y="698629"/>
                        <a:pt x="814482" y="705432"/>
                      </a:cubicBezTo>
                      <a:cubicBezTo>
                        <a:pt x="829789" y="717337"/>
                        <a:pt x="829789" y="718188"/>
                        <a:pt x="806829" y="726691"/>
                      </a:cubicBezTo>
                      <a:cubicBezTo>
                        <a:pt x="793223" y="731793"/>
                        <a:pt x="758358" y="736045"/>
                        <a:pt x="727745" y="736045"/>
                      </a:cubicBezTo>
                      <a:lnTo>
                        <a:pt x="672472" y="736045"/>
                      </a:lnTo>
                      <a:lnTo>
                        <a:pt x="699683" y="770060"/>
                      </a:lnTo>
                      <a:cubicBezTo>
                        <a:pt x="722643" y="798122"/>
                        <a:pt x="727745" y="813428"/>
                        <a:pt x="730296" y="853395"/>
                      </a:cubicBezTo>
                      <a:cubicBezTo>
                        <a:pt x="734548" y="912920"/>
                        <a:pt x="718391" y="942683"/>
                        <a:pt x="658866" y="986052"/>
                      </a:cubicBezTo>
                      <a:cubicBezTo>
                        <a:pt x="618899" y="1015814"/>
                        <a:pt x="593388" y="1022617"/>
                        <a:pt x="574680" y="1009862"/>
                      </a:cubicBezTo>
                      <a:close/>
                      <a:moveTo>
                        <a:pt x="571279" y="719038"/>
                      </a:moveTo>
                      <a:cubicBezTo>
                        <a:pt x="578082" y="718188"/>
                        <a:pt x="553421" y="708834"/>
                        <a:pt x="516005" y="698629"/>
                      </a:cubicBezTo>
                      <a:cubicBezTo>
                        <a:pt x="478589" y="687575"/>
                        <a:pt x="446276" y="680772"/>
                        <a:pt x="444575" y="682472"/>
                      </a:cubicBezTo>
                      <a:cubicBezTo>
                        <a:pt x="442024" y="684173"/>
                        <a:pt x="446276" y="691826"/>
                        <a:pt x="453929" y="698629"/>
                      </a:cubicBezTo>
                      <a:cubicBezTo>
                        <a:pt x="468385" y="713085"/>
                        <a:pt x="513454" y="724991"/>
                        <a:pt x="541516" y="722439"/>
                      </a:cubicBezTo>
                      <a:cubicBezTo>
                        <a:pt x="550870" y="721589"/>
                        <a:pt x="564476" y="719888"/>
                        <a:pt x="571279" y="719038"/>
                      </a:cubicBezTo>
                      <a:close/>
                      <a:moveTo>
                        <a:pt x="690329" y="710534"/>
                      </a:moveTo>
                      <a:cubicBezTo>
                        <a:pt x="690329" y="706283"/>
                        <a:pt x="686078" y="702031"/>
                        <a:pt x="680975" y="702031"/>
                      </a:cubicBezTo>
                      <a:cubicBezTo>
                        <a:pt x="676724" y="702031"/>
                        <a:pt x="675023" y="706283"/>
                        <a:pt x="677574" y="710534"/>
                      </a:cubicBezTo>
                      <a:cubicBezTo>
                        <a:pt x="680125" y="715637"/>
                        <a:pt x="684377" y="719038"/>
                        <a:pt x="686928" y="719038"/>
                      </a:cubicBezTo>
                      <a:cubicBezTo>
                        <a:pt x="688629" y="719038"/>
                        <a:pt x="690329" y="715637"/>
                        <a:pt x="690329" y="710534"/>
                      </a:cubicBezTo>
                      <a:close/>
                      <a:moveTo>
                        <a:pt x="647811" y="693527"/>
                      </a:moveTo>
                      <a:cubicBezTo>
                        <a:pt x="641008" y="689275"/>
                        <a:pt x="629103" y="685874"/>
                        <a:pt x="622300" y="685874"/>
                      </a:cubicBezTo>
                      <a:cubicBezTo>
                        <a:pt x="613797" y="685874"/>
                        <a:pt x="615498" y="688425"/>
                        <a:pt x="626552" y="693527"/>
                      </a:cubicBezTo>
                      <a:cubicBezTo>
                        <a:pt x="649512" y="703731"/>
                        <a:pt x="663118" y="703731"/>
                        <a:pt x="647811" y="693527"/>
                      </a:cubicBezTo>
                      <a:close/>
                      <a:moveTo>
                        <a:pt x="616348" y="336375"/>
                      </a:moveTo>
                      <a:cubicBezTo>
                        <a:pt x="614647" y="210522"/>
                        <a:pt x="617198" y="149296"/>
                        <a:pt x="622300" y="157799"/>
                      </a:cubicBezTo>
                      <a:cubicBezTo>
                        <a:pt x="629103" y="168854"/>
                        <a:pt x="630804" y="168854"/>
                        <a:pt x="630804" y="156949"/>
                      </a:cubicBezTo>
                      <a:cubicBezTo>
                        <a:pt x="630804" y="149296"/>
                        <a:pt x="624852" y="140792"/>
                        <a:pt x="618049" y="137391"/>
                      </a:cubicBezTo>
                      <a:cubicBezTo>
                        <a:pt x="604443" y="132288"/>
                        <a:pt x="600191" y="98274"/>
                        <a:pt x="613797" y="98274"/>
                      </a:cubicBezTo>
                      <a:cubicBezTo>
                        <a:pt x="618049" y="98274"/>
                        <a:pt x="618899" y="104226"/>
                        <a:pt x="616348" y="112730"/>
                      </a:cubicBezTo>
                      <a:cubicBezTo>
                        <a:pt x="612946" y="122084"/>
                        <a:pt x="613797" y="124635"/>
                        <a:pt x="620600" y="120383"/>
                      </a:cubicBezTo>
                      <a:cubicBezTo>
                        <a:pt x="635056" y="111880"/>
                        <a:pt x="633355" y="92321"/>
                        <a:pt x="617198" y="86369"/>
                      </a:cubicBezTo>
                      <a:cubicBezTo>
                        <a:pt x="578932" y="71913"/>
                        <a:pt x="532162" y="93172"/>
                        <a:pt x="540666" y="121234"/>
                      </a:cubicBezTo>
                      <a:cubicBezTo>
                        <a:pt x="543217" y="129737"/>
                        <a:pt x="557673" y="144193"/>
                        <a:pt x="572129" y="152697"/>
                      </a:cubicBezTo>
                      <a:cubicBezTo>
                        <a:pt x="605293" y="172255"/>
                        <a:pt x="600191" y="185011"/>
                        <a:pt x="553421" y="199467"/>
                      </a:cubicBezTo>
                      <a:cubicBezTo>
                        <a:pt x="518556" y="210522"/>
                        <a:pt x="504100" y="221576"/>
                        <a:pt x="503250" y="236032"/>
                      </a:cubicBezTo>
                      <a:cubicBezTo>
                        <a:pt x="503250" y="239434"/>
                        <a:pt x="525359" y="253040"/>
                        <a:pt x="552571" y="266646"/>
                      </a:cubicBezTo>
                      <a:cubicBezTo>
                        <a:pt x="585735" y="283653"/>
                        <a:pt x="601041" y="296408"/>
                        <a:pt x="601041" y="307463"/>
                      </a:cubicBezTo>
                      <a:cubicBezTo>
                        <a:pt x="601041" y="332123"/>
                        <a:pt x="564476" y="346580"/>
                        <a:pt x="513454" y="341477"/>
                      </a:cubicBezTo>
                      <a:cubicBezTo>
                        <a:pt x="488794" y="338926"/>
                        <a:pt x="469235" y="339777"/>
                        <a:pt x="470936" y="343178"/>
                      </a:cubicBezTo>
                      <a:cubicBezTo>
                        <a:pt x="546618" y="497944"/>
                        <a:pt x="573830" y="536210"/>
                        <a:pt x="604443" y="530258"/>
                      </a:cubicBezTo>
                      <a:cubicBezTo>
                        <a:pt x="616348" y="527707"/>
                        <a:pt x="618049" y="507298"/>
                        <a:pt x="616348" y="336375"/>
                      </a:cubicBezTo>
                      <a:close/>
                    </a:path>
                  </a:pathLst>
                </a:custGeom>
                <a:grpFill/>
                <a:ln w="8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46" name="任意多边形: 形状 45">
                  <a:extLst>
                    <a:ext uri="{FF2B5EF4-FFF2-40B4-BE49-F238E27FC236}">
                      <a16:creationId xmlns:a16="http://schemas.microsoft.com/office/drawing/2014/main" id="{7440BD86-F602-C73F-8DEC-8A82098989BF}"/>
                    </a:ext>
                  </a:extLst>
                </p:cNvPr>
                <p:cNvSpPr/>
                <p:nvPr/>
              </p:nvSpPr>
              <p:spPr>
                <a:xfrm flipV="1">
                  <a:off x="7533253" y="1123612"/>
                  <a:ext cx="960218" cy="500324"/>
                </a:xfrm>
                <a:custGeom>
                  <a:avLst/>
                  <a:gdLst>
                    <a:gd name="connsiteX0" fmla="*/ 232783 w 960218"/>
                    <a:gd name="connsiteY0" fmla="*/ 493942 h 500324"/>
                    <a:gd name="connsiteX1" fmla="*/ 158802 w 960218"/>
                    <a:gd name="connsiteY1" fmla="*/ 459928 h 500324"/>
                    <a:gd name="connsiteX2" fmla="*/ 92474 w 960218"/>
                    <a:gd name="connsiteY2" fmla="*/ 437818 h 500324"/>
                    <a:gd name="connsiteX3" fmla="*/ 80569 w 960218"/>
                    <a:gd name="connsiteY3" fmla="*/ 452274 h 500324"/>
                    <a:gd name="connsiteX4" fmla="*/ 77167 w 960218"/>
                    <a:gd name="connsiteY4" fmla="*/ 455676 h 500324"/>
                    <a:gd name="connsiteX5" fmla="*/ 66963 w 960218"/>
                    <a:gd name="connsiteY5" fmla="*/ 436968 h 500324"/>
                    <a:gd name="connsiteX6" fmla="*/ 59310 w 960218"/>
                    <a:gd name="connsiteY6" fmla="*/ 429315 h 500324"/>
                    <a:gd name="connsiteX7" fmla="*/ 55908 w 960218"/>
                    <a:gd name="connsiteY7" fmla="*/ 373191 h 500324"/>
                    <a:gd name="connsiteX8" fmla="*/ 80569 w 960218"/>
                    <a:gd name="connsiteY8" fmla="*/ 345129 h 500324"/>
                    <a:gd name="connsiteX9" fmla="*/ 194517 w 960218"/>
                    <a:gd name="connsiteY9" fmla="*/ 391048 h 500324"/>
                    <a:gd name="connsiteX10" fmla="*/ 207273 w 960218"/>
                    <a:gd name="connsiteY10" fmla="*/ 368089 h 500324"/>
                    <a:gd name="connsiteX11" fmla="*/ 269349 w 960218"/>
                    <a:gd name="connsiteY11" fmla="*/ 227779 h 500324"/>
                    <a:gd name="connsiteX12" fmla="*/ 190265 w 960218"/>
                    <a:gd name="connsiteY12" fmla="*/ 201418 h 500324"/>
                    <a:gd name="connsiteX13" fmla="*/ 26145 w 960218"/>
                    <a:gd name="connsiteY13" fmla="*/ 169104 h 500324"/>
                    <a:gd name="connsiteX14" fmla="*/ 635 w 960218"/>
                    <a:gd name="connsiteY14" fmla="*/ 107878 h 500324"/>
                    <a:gd name="connsiteX15" fmla="*/ 3186 w 960218"/>
                    <a:gd name="connsiteY15" fmla="*/ 73013 h 500324"/>
                    <a:gd name="connsiteX16" fmla="*/ 62711 w 960218"/>
                    <a:gd name="connsiteY16" fmla="*/ 58557 h 500324"/>
                    <a:gd name="connsiteX17" fmla="*/ 165605 w 960218"/>
                    <a:gd name="connsiteY17" fmla="*/ 27093 h 500324"/>
                    <a:gd name="connsiteX18" fmla="*/ 410509 w 960218"/>
                    <a:gd name="connsiteY18" fmla="*/ 38148 h 500324"/>
                    <a:gd name="connsiteX19" fmla="*/ 893515 w 960218"/>
                    <a:gd name="connsiteY19" fmla="*/ 64509 h 500324"/>
                    <a:gd name="connsiteX20" fmla="*/ 873106 w 960218"/>
                    <a:gd name="connsiteY20" fmla="*/ 16889 h 500324"/>
                    <a:gd name="connsiteX21" fmla="*/ 918175 w 960218"/>
                    <a:gd name="connsiteY21" fmla="*/ 13488 h 500324"/>
                    <a:gd name="connsiteX22" fmla="*/ 937733 w 960218"/>
                    <a:gd name="connsiteY22" fmla="*/ 92571 h 500324"/>
                    <a:gd name="connsiteX23" fmla="*/ 558472 w 960218"/>
                    <a:gd name="connsiteY23" fmla="*/ 105327 h 500324"/>
                    <a:gd name="connsiteX24" fmla="*/ 201320 w 960218"/>
                    <a:gd name="connsiteY24" fmla="*/ 101075 h 500324"/>
                    <a:gd name="connsiteX25" fmla="*/ 114583 w 960218"/>
                    <a:gd name="connsiteY25" fmla="*/ 163151 h 500324"/>
                    <a:gd name="connsiteX26" fmla="*/ 252342 w 960218"/>
                    <a:gd name="connsiteY26" fmla="*/ 142743 h 500324"/>
                    <a:gd name="connsiteX27" fmla="*/ 296561 w 960218"/>
                    <a:gd name="connsiteY27" fmla="*/ 125735 h 500324"/>
                    <a:gd name="connsiteX28" fmla="*/ 333976 w 960218"/>
                    <a:gd name="connsiteY28" fmla="*/ 144443 h 500324"/>
                    <a:gd name="connsiteX29" fmla="*/ 332276 w 960218"/>
                    <a:gd name="connsiteY29" fmla="*/ 273698 h 500324"/>
                    <a:gd name="connsiteX30" fmla="*/ 282955 w 960218"/>
                    <a:gd name="connsiteY30" fmla="*/ 388497 h 500324"/>
                    <a:gd name="connsiteX31" fmla="*/ 302513 w 960218"/>
                    <a:gd name="connsiteY31" fmla="*/ 488840 h 500324"/>
                    <a:gd name="connsiteX32" fmla="*/ 232783 w 960218"/>
                    <a:gd name="connsiteY32" fmla="*/ 493942 h 5003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960218" h="500324">
                      <a:moveTo>
                        <a:pt x="232783" y="493942"/>
                      </a:moveTo>
                      <a:cubicBezTo>
                        <a:pt x="219178" y="490541"/>
                        <a:pt x="185163" y="475234"/>
                        <a:pt x="158802" y="459928"/>
                      </a:cubicBezTo>
                      <a:cubicBezTo>
                        <a:pt x="126488" y="441220"/>
                        <a:pt x="104379" y="434417"/>
                        <a:pt x="92474" y="437818"/>
                      </a:cubicBezTo>
                      <a:cubicBezTo>
                        <a:pt x="83120" y="441220"/>
                        <a:pt x="78018" y="447172"/>
                        <a:pt x="80569" y="452274"/>
                      </a:cubicBezTo>
                      <a:cubicBezTo>
                        <a:pt x="83970" y="458227"/>
                        <a:pt x="82269" y="459077"/>
                        <a:pt x="77167" y="455676"/>
                      </a:cubicBezTo>
                      <a:cubicBezTo>
                        <a:pt x="71215" y="452274"/>
                        <a:pt x="66963" y="443771"/>
                        <a:pt x="66963" y="436968"/>
                      </a:cubicBezTo>
                      <a:cubicBezTo>
                        <a:pt x="66963" y="430165"/>
                        <a:pt x="63561" y="425913"/>
                        <a:pt x="59310" y="429315"/>
                      </a:cubicBezTo>
                      <a:cubicBezTo>
                        <a:pt x="46554" y="436968"/>
                        <a:pt x="44003" y="397001"/>
                        <a:pt x="55908" y="373191"/>
                      </a:cubicBezTo>
                      <a:cubicBezTo>
                        <a:pt x="61861" y="360435"/>
                        <a:pt x="72915" y="348530"/>
                        <a:pt x="80569" y="345129"/>
                      </a:cubicBezTo>
                      <a:cubicBezTo>
                        <a:pt x="95875" y="339176"/>
                        <a:pt x="156251" y="363837"/>
                        <a:pt x="194517" y="391048"/>
                      </a:cubicBezTo>
                      <a:cubicBezTo>
                        <a:pt x="223429" y="411457"/>
                        <a:pt x="224280" y="409756"/>
                        <a:pt x="207273" y="368089"/>
                      </a:cubicBezTo>
                      <a:cubicBezTo>
                        <a:pt x="179211" y="300910"/>
                        <a:pt x="197068" y="259242"/>
                        <a:pt x="269349" y="227779"/>
                      </a:cubicBezTo>
                      <a:cubicBezTo>
                        <a:pt x="323772" y="203118"/>
                        <a:pt x="302513" y="196315"/>
                        <a:pt x="190265" y="201418"/>
                      </a:cubicBezTo>
                      <a:cubicBezTo>
                        <a:pt x="76317" y="207370"/>
                        <a:pt x="62711" y="204819"/>
                        <a:pt x="26145" y="169104"/>
                      </a:cubicBezTo>
                      <a:cubicBezTo>
                        <a:pt x="2335" y="145294"/>
                        <a:pt x="-1916" y="136790"/>
                        <a:pt x="635" y="107878"/>
                      </a:cubicBezTo>
                      <a:lnTo>
                        <a:pt x="3186" y="73013"/>
                      </a:lnTo>
                      <a:lnTo>
                        <a:pt x="62711" y="58557"/>
                      </a:lnTo>
                      <a:cubicBezTo>
                        <a:pt x="95875" y="50904"/>
                        <a:pt x="141795" y="36447"/>
                        <a:pt x="165605" y="27093"/>
                      </a:cubicBezTo>
                      <a:cubicBezTo>
                        <a:pt x="246389" y="-5220"/>
                        <a:pt x="340779" y="-969"/>
                        <a:pt x="410509" y="38148"/>
                      </a:cubicBezTo>
                      <a:cubicBezTo>
                        <a:pt x="538063" y="109579"/>
                        <a:pt x="852697" y="126586"/>
                        <a:pt x="893515" y="64509"/>
                      </a:cubicBezTo>
                      <a:cubicBezTo>
                        <a:pt x="905420" y="46652"/>
                        <a:pt x="900317" y="33896"/>
                        <a:pt x="873106" y="16889"/>
                      </a:cubicBezTo>
                      <a:cubicBezTo>
                        <a:pt x="838241" y="-4370"/>
                        <a:pt x="858650" y="-6071"/>
                        <a:pt x="918175" y="13488"/>
                      </a:cubicBezTo>
                      <a:cubicBezTo>
                        <a:pt x="967496" y="29645"/>
                        <a:pt x="972598" y="50904"/>
                        <a:pt x="937733" y="92571"/>
                      </a:cubicBezTo>
                      <a:cubicBezTo>
                        <a:pt x="892664" y="146144"/>
                        <a:pt x="786369" y="150396"/>
                        <a:pt x="558472" y="105327"/>
                      </a:cubicBezTo>
                      <a:cubicBezTo>
                        <a:pt x="377345" y="69612"/>
                        <a:pt x="286356" y="68761"/>
                        <a:pt x="201320" y="101075"/>
                      </a:cubicBezTo>
                      <a:cubicBezTo>
                        <a:pt x="146897" y="122334"/>
                        <a:pt x="106930" y="150396"/>
                        <a:pt x="114583" y="163151"/>
                      </a:cubicBezTo>
                      <a:cubicBezTo>
                        <a:pt x="121386" y="174206"/>
                        <a:pt x="196218" y="163151"/>
                        <a:pt x="252342" y="142743"/>
                      </a:cubicBezTo>
                      <a:lnTo>
                        <a:pt x="296561" y="125735"/>
                      </a:lnTo>
                      <a:lnTo>
                        <a:pt x="333976" y="144443"/>
                      </a:lnTo>
                      <a:cubicBezTo>
                        <a:pt x="407108" y="179308"/>
                        <a:pt x="406257" y="241385"/>
                        <a:pt x="332276" y="273698"/>
                      </a:cubicBezTo>
                      <a:cubicBezTo>
                        <a:pt x="255743" y="306862"/>
                        <a:pt x="249791" y="321319"/>
                        <a:pt x="282955" y="388497"/>
                      </a:cubicBezTo>
                      <a:cubicBezTo>
                        <a:pt x="322071" y="465880"/>
                        <a:pt x="323772" y="474384"/>
                        <a:pt x="302513" y="488840"/>
                      </a:cubicBezTo>
                      <a:cubicBezTo>
                        <a:pt x="282955" y="502446"/>
                        <a:pt x="272750" y="503296"/>
                        <a:pt x="232783" y="493942"/>
                      </a:cubicBezTo>
                      <a:close/>
                    </a:path>
                  </a:pathLst>
                </a:custGeom>
                <a:grpFill/>
                <a:ln w="8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</p:grpSp>
      </p:grpSp>
      <p:grpSp>
        <p:nvGrpSpPr>
          <p:cNvPr id="57354" name="组合 57353">
            <a:extLst>
              <a:ext uri="{FF2B5EF4-FFF2-40B4-BE49-F238E27FC236}">
                <a16:creationId xmlns:a16="http://schemas.microsoft.com/office/drawing/2014/main" id="{4F14531F-7608-AE65-B1EA-55AB2DF6C524}"/>
              </a:ext>
            </a:extLst>
          </p:cNvPr>
          <p:cNvGrpSpPr/>
          <p:nvPr/>
        </p:nvGrpSpPr>
        <p:grpSpPr>
          <a:xfrm>
            <a:off x="2322076" y="1699898"/>
            <a:ext cx="1761821" cy="2788291"/>
            <a:chOff x="2322076" y="1699898"/>
            <a:chExt cx="1761821" cy="2788291"/>
          </a:xfrm>
        </p:grpSpPr>
        <p:sp>
          <p:nvSpPr>
            <p:cNvPr id="16388" name="文本框 3">
              <a:extLst>
                <a:ext uri="{FF2B5EF4-FFF2-40B4-BE49-F238E27FC236}">
                  <a16:creationId xmlns:a16="http://schemas.microsoft.com/office/drawing/2014/main" id="{BA181084-817E-4CD7-8D8F-B499E1277919}"/>
                </a:ext>
              </a:extLst>
            </p:cNvPr>
            <p:cNvSpPr/>
            <p:nvPr/>
          </p:nvSpPr>
          <p:spPr>
            <a:xfrm>
              <a:off x="2389519" y="2343512"/>
              <a:ext cx="1261884" cy="523220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5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i="0" u="none" strike="noStrike" kern="1200" cap="none" spc="0" normalizeH="0" baseline="0" noProof="0" dirty="0"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明明德</a:t>
              </a:r>
              <a:endPara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389" name="文本框 4">
              <a:extLst>
                <a:ext uri="{FF2B5EF4-FFF2-40B4-BE49-F238E27FC236}">
                  <a16:creationId xmlns:a16="http://schemas.microsoft.com/office/drawing/2014/main" id="{7608EA46-09D1-4EDD-9B82-047F3C22FCBD}"/>
                </a:ext>
              </a:extLst>
            </p:cNvPr>
            <p:cNvSpPr/>
            <p:nvPr/>
          </p:nvSpPr>
          <p:spPr>
            <a:xfrm>
              <a:off x="2389519" y="3117869"/>
              <a:ext cx="1057275" cy="523220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5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i="0" u="none" strike="noStrike" kern="1200" cap="none" spc="0" normalizeH="0" baseline="0" noProof="0"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亲民</a:t>
              </a:r>
              <a:endParaRPr kumimoji="0" lang="zh-CN" altLang="en-US" sz="28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390" name="文本框 5">
              <a:extLst>
                <a:ext uri="{FF2B5EF4-FFF2-40B4-BE49-F238E27FC236}">
                  <a16:creationId xmlns:a16="http://schemas.microsoft.com/office/drawing/2014/main" id="{767B075F-5371-44C0-BA67-8A0F5BB0D59E}"/>
                </a:ext>
              </a:extLst>
            </p:cNvPr>
            <p:cNvSpPr/>
            <p:nvPr/>
          </p:nvSpPr>
          <p:spPr>
            <a:xfrm>
              <a:off x="2389519" y="3892227"/>
              <a:ext cx="1620957" cy="523220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5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i="0" u="none" strike="noStrike" kern="1200" cap="none" spc="0" normalizeH="0" baseline="0" noProof="0"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止于至善</a:t>
              </a:r>
              <a:endParaRPr kumimoji="0" lang="zh-CN" altLang="en-US" sz="28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E49075D3-A2E1-46B9-A7C7-4C9A290DC744}"/>
                </a:ext>
              </a:extLst>
            </p:cNvPr>
            <p:cNvSpPr txBox="1"/>
            <p:nvPr/>
          </p:nvSpPr>
          <p:spPr>
            <a:xfrm>
              <a:off x="2350046" y="1699898"/>
              <a:ext cx="105646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87252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三纲：</a:t>
              </a: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A3E8D9EF-D7F3-27F1-9859-C517E00FAE37}"/>
                </a:ext>
              </a:extLst>
            </p:cNvPr>
            <p:cNvSpPr/>
            <p:nvPr/>
          </p:nvSpPr>
          <p:spPr>
            <a:xfrm>
              <a:off x="2322076" y="2301101"/>
              <a:ext cx="1761821" cy="2187088"/>
            </a:xfrm>
            <a:prstGeom prst="rect">
              <a:avLst/>
            </a:prstGeom>
            <a:noFill/>
            <a:ln w="12700" algn="ctr">
              <a:gradFill flip="none" rotWithShape="1">
                <a:gsLst>
                  <a:gs pos="0">
                    <a:srgbClr val="A08153">
                      <a:alpha val="20000"/>
                    </a:srgbClr>
                  </a:gs>
                  <a:gs pos="100000">
                    <a:srgbClr val="805F41"/>
                  </a:gs>
                </a:gsLst>
                <a:lin ang="2700000" scaled="1"/>
                <a:tileRect/>
              </a:gra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FE32BA10-C507-47AD-305E-DFFF33E1BE02}"/>
                </a:ext>
              </a:extLst>
            </p:cNvPr>
            <p:cNvCxnSpPr>
              <a:cxnSpLocks/>
            </p:cNvCxnSpPr>
            <p:nvPr/>
          </p:nvCxnSpPr>
          <p:spPr>
            <a:xfrm>
              <a:off x="2489259" y="3003555"/>
              <a:ext cx="1408160" cy="0"/>
            </a:xfrm>
            <a:prstGeom prst="line">
              <a:avLst/>
            </a:prstGeom>
            <a:noFill/>
            <a:ln w="12700" algn="ctr">
              <a:gradFill flip="none" rotWithShape="1">
                <a:gsLst>
                  <a:gs pos="0">
                    <a:srgbClr val="A08153">
                      <a:alpha val="20000"/>
                    </a:srgbClr>
                  </a:gs>
                  <a:gs pos="100000">
                    <a:srgbClr val="805F41"/>
                  </a:gs>
                </a:gsLst>
                <a:lin ang="2700000" scaled="1"/>
                <a:tileRect/>
              </a:gra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cxnSp>
        <p:cxnSp>
          <p:nvCxnSpPr>
            <p:cNvPr id="73" name="直接连接符 72">
              <a:extLst>
                <a:ext uri="{FF2B5EF4-FFF2-40B4-BE49-F238E27FC236}">
                  <a16:creationId xmlns:a16="http://schemas.microsoft.com/office/drawing/2014/main" id="{E711967F-36A6-0DE2-926D-E22C6470B38C}"/>
                </a:ext>
              </a:extLst>
            </p:cNvPr>
            <p:cNvCxnSpPr>
              <a:cxnSpLocks/>
            </p:cNvCxnSpPr>
            <p:nvPr/>
          </p:nvCxnSpPr>
          <p:spPr>
            <a:xfrm>
              <a:off x="2489259" y="3774501"/>
              <a:ext cx="1408160" cy="0"/>
            </a:xfrm>
            <a:prstGeom prst="line">
              <a:avLst/>
            </a:prstGeom>
            <a:noFill/>
            <a:ln w="12700" algn="ctr">
              <a:gradFill flip="none" rotWithShape="1">
                <a:gsLst>
                  <a:gs pos="0">
                    <a:srgbClr val="A08153">
                      <a:alpha val="20000"/>
                    </a:srgbClr>
                  </a:gs>
                  <a:gs pos="100000">
                    <a:srgbClr val="805F41"/>
                  </a:gs>
                </a:gsLst>
                <a:lin ang="2700000" scaled="1"/>
                <a:tileRect/>
              </a:gra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cxn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C49FB8F2-DDD0-CD0D-F159-AEE80A06CCD4}"/>
              </a:ext>
            </a:extLst>
          </p:cNvPr>
          <p:cNvGrpSpPr/>
          <p:nvPr/>
        </p:nvGrpSpPr>
        <p:grpSpPr>
          <a:xfrm>
            <a:off x="4449006" y="2287041"/>
            <a:ext cx="1117663" cy="2187088"/>
            <a:chOff x="4228026" y="2287041"/>
            <a:chExt cx="1117663" cy="2187088"/>
          </a:xfrm>
        </p:grpSpPr>
        <p:sp>
          <p:nvSpPr>
            <p:cNvPr id="16392" name="文本框 7">
              <a:extLst>
                <a:ext uri="{FF2B5EF4-FFF2-40B4-BE49-F238E27FC236}">
                  <a16:creationId xmlns:a16="http://schemas.microsoft.com/office/drawing/2014/main" id="{E863B480-577C-4585-8094-EF30C59041CA}"/>
                </a:ext>
              </a:extLst>
            </p:cNvPr>
            <p:cNvSpPr/>
            <p:nvPr/>
          </p:nvSpPr>
          <p:spPr>
            <a:xfrm>
              <a:off x="4233434" y="2809064"/>
              <a:ext cx="1112255" cy="1077218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5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根本原则</a:t>
              </a:r>
            </a:p>
          </p:txBody>
        </p:sp>
        <p:sp>
          <p:nvSpPr>
            <p:cNvPr id="75" name="矩形 74">
              <a:extLst>
                <a:ext uri="{FF2B5EF4-FFF2-40B4-BE49-F238E27FC236}">
                  <a16:creationId xmlns:a16="http://schemas.microsoft.com/office/drawing/2014/main" id="{E9EBB064-5C29-40F5-A32C-34D7763E95A2}"/>
                </a:ext>
              </a:extLst>
            </p:cNvPr>
            <p:cNvSpPr/>
            <p:nvPr/>
          </p:nvSpPr>
          <p:spPr>
            <a:xfrm>
              <a:off x="4228026" y="2287041"/>
              <a:ext cx="1039342" cy="2187088"/>
            </a:xfrm>
            <a:prstGeom prst="rect">
              <a:avLst/>
            </a:prstGeom>
            <a:noFill/>
            <a:ln w="12700" algn="ctr">
              <a:gradFill flip="none" rotWithShape="1">
                <a:gsLst>
                  <a:gs pos="0">
                    <a:srgbClr val="A08153">
                      <a:alpha val="20000"/>
                    </a:srgbClr>
                  </a:gs>
                  <a:gs pos="100000">
                    <a:srgbClr val="805F41"/>
                  </a:gs>
                </a:gsLst>
                <a:lin ang="2700000" scaled="1"/>
                <a:tileRect/>
              </a:gra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7" name="组合 76">
            <a:extLst>
              <a:ext uri="{FF2B5EF4-FFF2-40B4-BE49-F238E27FC236}">
                <a16:creationId xmlns:a16="http://schemas.microsoft.com/office/drawing/2014/main" id="{4CE1FCCB-F351-C3E1-631F-0E260FC36C48}"/>
              </a:ext>
            </a:extLst>
          </p:cNvPr>
          <p:cNvGrpSpPr/>
          <p:nvPr/>
        </p:nvGrpSpPr>
        <p:grpSpPr>
          <a:xfrm>
            <a:off x="6344572" y="2300598"/>
            <a:ext cx="1039342" cy="2187088"/>
            <a:chOff x="4228026" y="2287041"/>
            <a:chExt cx="1039342" cy="2187088"/>
          </a:xfrm>
        </p:grpSpPr>
        <p:sp>
          <p:nvSpPr>
            <p:cNvPr id="78" name="文本框 7">
              <a:extLst>
                <a:ext uri="{FF2B5EF4-FFF2-40B4-BE49-F238E27FC236}">
                  <a16:creationId xmlns:a16="http://schemas.microsoft.com/office/drawing/2014/main" id="{DB59D7ED-7D63-6544-4EFF-3702A7E7106D}"/>
                </a:ext>
              </a:extLst>
            </p:cNvPr>
            <p:cNvSpPr/>
            <p:nvPr/>
          </p:nvSpPr>
          <p:spPr>
            <a:xfrm>
              <a:off x="4232713" y="3054973"/>
              <a:ext cx="1008609" cy="584775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5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步骤</a:t>
              </a:r>
            </a:p>
          </p:txBody>
        </p:sp>
        <p:sp>
          <p:nvSpPr>
            <p:cNvPr id="79" name="矩形 78">
              <a:extLst>
                <a:ext uri="{FF2B5EF4-FFF2-40B4-BE49-F238E27FC236}">
                  <a16:creationId xmlns:a16="http://schemas.microsoft.com/office/drawing/2014/main" id="{FAA900BD-DD95-3851-21B3-581E2B9FF3C2}"/>
                </a:ext>
              </a:extLst>
            </p:cNvPr>
            <p:cNvSpPr/>
            <p:nvPr/>
          </p:nvSpPr>
          <p:spPr>
            <a:xfrm>
              <a:off x="4228026" y="2287041"/>
              <a:ext cx="1039342" cy="2187088"/>
            </a:xfrm>
            <a:prstGeom prst="rect">
              <a:avLst/>
            </a:prstGeom>
            <a:noFill/>
            <a:ln w="12700" algn="ctr">
              <a:gradFill flip="none" rotWithShape="1">
                <a:gsLst>
                  <a:gs pos="0">
                    <a:srgbClr val="A08153">
                      <a:alpha val="20000"/>
                    </a:srgbClr>
                  </a:gs>
                  <a:gs pos="100000">
                    <a:srgbClr val="805F41"/>
                  </a:gs>
                </a:gsLst>
                <a:lin ang="2700000" scaled="1"/>
                <a:tileRect/>
              </a:gra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7355" name="组合 57354">
            <a:extLst>
              <a:ext uri="{FF2B5EF4-FFF2-40B4-BE49-F238E27FC236}">
                <a16:creationId xmlns:a16="http://schemas.microsoft.com/office/drawing/2014/main" id="{7A9776FB-1377-FCBF-36F7-B21E9F509C15}"/>
              </a:ext>
            </a:extLst>
          </p:cNvPr>
          <p:cNvGrpSpPr/>
          <p:nvPr/>
        </p:nvGrpSpPr>
        <p:grpSpPr>
          <a:xfrm>
            <a:off x="7433223" y="1762749"/>
            <a:ext cx="1089906" cy="3314377"/>
            <a:chOff x="7433223" y="1762749"/>
            <a:chExt cx="1089906" cy="3314377"/>
          </a:xfrm>
        </p:grpSpPr>
        <p:grpSp>
          <p:nvGrpSpPr>
            <p:cNvPr id="54" name="组合 53">
              <a:extLst>
                <a:ext uri="{FF2B5EF4-FFF2-40B4-BE49-F238E27FC236}">
                  <a16:creationId xmlns:a16="http://schemas.microsoft.com/office/drawing/2014/main" id="{CEA3969C-DF4E-D3C5-251B-DC1B1532ECE5}"/>
                </a:ext>
              </a:extLst>
            </p:cNvPr>
            <p:cNvGrpSpPr/>
            <p:nvPr/>
          </p:nvGrpSpPr>
          <p:grpSpPr>
            <a:xfrm>
              <a:off x="7720993" y="1762749"/>
              <a:ext cx="543739" cy="540877"/>
              <a:chOff x="7480963" y="1910915"/>
              <a:chExt cx="543739" cy="540877"/>
            </a:xfrm>
          </p:grpSpPr>
          <p:grpSp>
            <p:nvGrpSpPr>
              <p:cNvPr id="53" name="组合 52">
                <a:extLst>
                  <a:ext uri="{FF2B5EF4-FFF2-40B4-BE49-F238E27FC236}">
                    <a16:creationId xmlns:a16="http://schemas.microsoft.com/office/drawing/2014/main" id="{99A8E18C-E80A-DCF7-3C23-7E8450CF06FA}"/>
                  </a:ext>
                </a:extLst>
              </p:cNvPr>
              <p:cNvGrpSpPr/>
              <p:nvPr/>
            </p:nvGrpSpPr>
            <p:grpSpPr>
              <a:xfrm>
                <a:off x="7483124" y="1928572"/>
                <a:ext cx="516984" cy="523220"/>
                <a:chOff x="7483124" y="1928572"/>
                <a:chExt cx="516984" cy="523220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6AA3A1E7-EFEE-8F46-F48C-E6D915F34A36}"/>
                    </a:ext>
                  </a:extLst>
                </p:cNvPr>
                <p:cNvSpPr/>
                <p:nvPr/>
              </p:nvSpPr>
              <p:spPr>
                <a:xfrm>
                  <a:off x="7483124" y="1934808"/>
                  <a:ext cx="516984" cy="516984"/>
                </a:xfrm>
                <a:prstGeom prst="rect">
                  <a:avLst/>
                </a:prstGeom>
                <a:noFill/>
                <a:ln w="12700" algn="ctr">
                  <a:gradFill flip="none" rotWithShape="1">
                    <a:gsLst>
                      <a:gs pos="0">
                        <a:srgbClr val="A08153">
                          <a:alpha val="20000"/>
                        </a:srgbClr>
                      </a:gs>
                      <a:gs pos="100000">
                        <a:srgbClr val="805F41">
                          <a:alpha val="50000"/>
                        </a:srgbClr>
                      </a:gs>
                    </a:gsLst>
                    <a:lin ang="2700000" scaled="1"/>
                    <a:tileRect/>
                  </a:gra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en-US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cxnSp>
              <p:nvCxnSpPr>
                <p:cNvPr id="20" name="直接连接符 19">
                  <a:extLst>
                    <a:ext uri="{FF2B5EF4-FFF2-40B4-BE49-F238E27FC236}">
                      <a16:creationId xmlns:a16="http://schemas.microsoft.com/office/drawing/2014/main" id="{8EE66E66-C50E-7BFF-5FD8-D4FF465D0DCD}"/>
                    </a:ext>
                  </a:extLst>
                </p:cNvPr>
                <p:cNvCxnSpPr/>
                <p:nvPr/>
              </p:nvCxnSpPr>
              <p:spPr>
                <a:xfrm>
                  <a:off x="7483124" y="1928572"/>
                  <a:ext cx="516984" cy="516984"/>
                </a:xfrm>
                <a:prstGeom prst="line">
                  <a:avLst/>
                </a:prstGeom>
                <a:noFill/>
                <a:ln w="12700" algn="ctr">
                  <a:gradFill flip="none" rotWithShape="1">
                    <a:gsLst>
                      <a:gs pos="0">
                        <a:srgbClr val="A08153">
                          <a:alpha val="20000"/>
                        </a:srgbClr>
                      </a:gs>
                      <a:gs pos="100000">
                        <a:srgbClr val="805F41">
                          <a:alpha val="50000"/>
                        </a:srgbClr>
                      </a:gs>
                    </a:gsLst>
                    <a:lin ang="2700000" scaled="1"/>
                    <a:tileRect/>
                  </a:gra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cxnSp>
            <p:cxnSp>
              <p:nvCxnSpPr>
                <p:cNvPr id="22" name="直接连接符 21">
                  <a:extLst>
                    <a:ext uri="{FF2B5EF4-FFF2-40B4-BE49-F238E27FC236}">
                      <a16:creationId xmlns:a16="http://schemas.microsoft.com/office/drawing/2014/main" id="{41E99B5F-D1DB-EBCB-0500-CAF4CA09B62F}"/>
                    </a:ext>
                  </a:extLst>
                </p:cNvPr>
                <p:cNvCxnSpPr/>
                <p:nvPr/>
              </p:nvCxnSpPr>
              <p:spPr>
                <a:xfrm flipH="1">
                  <a:off x="7483124" y="1934808"/>
                  <a:ext cx="516984" cy="516984"/>
                </a:xfrm>
                <a:prstGeom prst="line">
                  <a:avLst/>
                </a:prstGeom>
                <a:noFill/>
                <a:ln w="12700" algn="ctr">
                  <a:gradFill flip="none" rotWithShape="1">
                    <a:gsLst>
                      <a:gs pos="0">
                        <a:srgbClr val="A08153">
                          <a:alpha val="20000"/>
                        </a:srgbClr>
                      </a:gs>
                      <a:gs pos="100000">
                        <a:srgbClr val="805F41">
                          <a:alpha val="50000"/>
                        </a:srgbClr>
                      </a:gs>
                    </a:gsLst>
                    <a:lin ang="2700000" scaled="1"/>
                    <a:tileRect/>
                  </a:gra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cxnSp>
            <p:cxnSp>
              <p:nvCxnSpPr>
                <p:cNvPr id="24" name="直接连接符 23">
                  <a:extLst>
                    <a:ext uri="{FF2B5EF4-FFF2-40B4-BE49-F238E27FC236}">
                      <a16:creationId xmlns:a16="http://schemas.microsoft.com/office/drawing/2014/main" id="{E58D844C-435C-B8D8-498B-3C54E1AECA70}"/>
                    </a:ext>
                  </a:extLst>
                </p:cNvPr>
                <p:cNvCxnSpPr>
                  <a:stCxn id="18" idx="0"/>
                  <a:endCxn id="18" idx="2"/>
                </p:cNvCxnSpPr>
                <p:nvPr/>
              </p:nvCxnSpPr>
              <p:spPr>
                <a:xfrm>
                  <a:off x="7741616" y="1934808"/>
                  <a:ext cx="0" cy="516984"/>
                </a:xfrm>
                <a:prstGeom prst="line">
                  <a:avLst/>
                </a:prstGeom>
                <a:noFill/>
                <a:ln w="12700" algn="ctr">
                  <a:gradFill flip="none" rotWithShape="1">
                    <a:gsLst>
                      <a:gs pos="0">
                        <a:srgbClr val="A08153">
                          <a:alpha val="20000"/>
                        </a:srgbClr>
                      </a:gs>
                      <a:gs pos="100000">
                        <a:srgbClr val="805F41">
                          <a:alpha val="50000"/>
                        </a:srgbClr>
                      </a:gs>
                    </a:gsLst>
                    <a:lin ang="2700000" scaled="1"/>
                    <a:tileRect/>
                  </a:gra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cxnSp>
            <p:cxnSp>
              <p:nvCxnSpPr>
                <p:cNvPr id="26" name="直接连接符 25">
                  <a:extLst>
                    <a:ext uri="{FF2B5EF4-FFF2-40B4-BE49-F238E27FC236}">
                      <a16:creationId xmlns:a16="http://schemas.microsoft.com/office/drawing/2014/main" id="{A6AE530A-EB78-FFA4-2E01-F10E21E21C7C}"/>
                    </a:ext>
                  </a:extLst>
                </p:cNvPr>
                <p:cNvCxnSpPr>
                  <a:stCxn id="18" idx="1"/>
                  <a:endCxn id="18" idx="3"/>
                </p:cNvCxnSpPr>
                <p:nvPr/>
              </p:nvCxnSpPr>
              <p:spPr>
                <a:xfrm>
                  <a:off x="7483124" y="2193300"/>
                  <a:ext cx="516984" cy="0"/>
                </a:xfrm>
                <a:prstGeom prst="line">
                  <a:avLst/>
                </a:prstGeom>
                <a:noFill/>
                <a:ln w="12700" algn="ctr">
                  <a:gradFill flip="none" rotWithShape="1">
                    <a:gsLst>
                      <a:gs pos="0">
                        <a:srgbClr val="A08153">
                          <a:alpha val="20000"/>
                        </a:srgbClr>
                      </a:gs>
                      <a:gs pos="100000">
                        <a:srgbClr val="805F41">
                          <a:alpha val="50000"/>
                        </a:srgbClr>
                      </a:gs>
                    </a:gsLst>
                    <a:lin ang="2700000" scaled="1"/>
                    <a:tileRect/>
                  </a:gra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cxnSp>
          </p:grpSp>
          <p:sp>
            <p:nvSpPr>
              <p:cNvPr id="16393" name="文本框 8">
                <a:extLst>
                  <a:ext uri="{FF2B5EF4-FFF2-40B4-BE49-F238E27FC236}">
                    <a16:creationId xmlns:a16="http://schemas.microsoft.com/office/drawing/2014/main" id="{13ED7EAF-BAC3-49CD-A8F1-645436B05E5E}"/>
                  </a:ext>
                </a:extLst>
              </p:cNvPr>
              <p:cNvSpPr/>
              <p:nvPr/>
            </p:nvSpPr>
            <p:spPr>
              <a:xfrm>
                <a:off x="7480963" y="1910915"/>
                <a:ext cx="543739" cy="523220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zh-CN" altLang="en-US" sz="1800" b="0" i="0" u="none" baseline="0">
                    <a:solidFill>
                      <a:schemeClr val="tx1"/>
                    </a:solidFill>
                    <a:effectLst/>
                    <a:latin typeface="Arial" pitchFamily="34" charset="0"/>
                    <a:ea typeface="宋体" pitchFamily="2" charset="-122"/>
                  </a:defRPr>
                </a:lvl1pPr>
                <a:lvl2pPr marL="4572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zh-CN" altLang="en-US" sz="1800" b="0" i="0" u="none" baseline="0">
                    <a:solidFill>
                      <a:schemeClr val="tx1"/>
                    </a:solidFill>
                    <a:effectLst/>
                    <a:latin typeface="Arial" pitchFamily="34" charset="0"/>
                    <a:ea typeface="宋体" pitchFamily="2" charset="-122"/>
                  </a:defRPr>
                </a:lvl2pPr>
                <a:lvl3pPr marL="9144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zh-CN" altLang="en-US" sz="1800" b="0" i="0" u="none" baseline="0">
                    <a:solidFill>
                      <a:schemeClr val="tx1"/>
                    </a:solidFill>
                    <a:effectLst/>
                    <a:latin typeface="Arial" pitchFamily="34" charset="0"/>
                    <a:ea typeface="宋体" pitchFamily="2" charset="-122"/>
                  </a:defRPr>
                </a:lvl3pPr>
                <a:lvl4pPr marL="13716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zh-CN" altLang="en-US" sz="1800" b="0" i="0" u="none" baseline="0">
                    <a:solidFill>
                      <a:schemeClr val="tx1"/>
                    </a:solidFill>
                    <a:effectLst/>
                    <a:latin typeface="Arial" pitchFamily="34" charset="0"/>
                    <a:ea typeface="宋体" pitchFamily="2" charset="-122"/>
                  </a:defRPr>
                </a:lvl4pPr>
                <a:lvl5pPr marL="18288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zh-CN" altLang="en-US" sz="1800" b="0" i="0" u="none" baseline="0">
                    <a:solidFill>
                      <a:schemeClr val="tx1"/>
                    </a:solidFill>
                    <a:effectLst/>
                    <a:latin typeface="Arial" pitchFamily="34" charset="0"/>
                    <a:ea typeface="宋体" pitchFamily="2" charset="-122"/>
                  </a:defRPr>
                </a:lvl5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zh-CN" sz="2800" b="1" i="0" u="none" strike="noStrike" kern="1200" cap="none" spc="0" normalizeH="0" baseline="0" noProof="0" dirty="0"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solidFill>
                      <a:srgbClr val="805F4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止</a:t>
                </a:r>
                <a:endParaRPr kumimoji="0" lang="zh-CN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805F4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57344" name="组合 57343">
              <a:extLst>
                <a:ext uri="{FF2B5EF4-FFF2-40B4-BE49-F238E27FC236}">
                  <a16:creationId xmlns:a16="http://schemas.microsoft.com/office/drawing/2014/main" id="{9D7F8B95-3435-4D29-CC8A-0265A3A16AEF}"/>
                </a:ext>
              </a:extLst>
            </p:cNvPr>
            <p:cNvGrpSpPr/>
            <p:nvPr/>
          </p:nvGrpSpPr>
          <p:grpSpPr>
            <a:xfrm>
              <a:off x="7720993" y="2322618"/>
              <a:ext cx="543739" cy="539154"/>
              <a:chOff x="7480963" y="2467338"/>
              <a:chExt cx="543739" cy="539154"/>
            </a:xfrm>
          </p:grpSpPr>
          <p:grpSp>
            <p:nvGrpSpPr>
              <p:cNvPr id="93" name="组合 92">
                <a:extLst>
                  <a:ext uri="{FF2B5EF4-FFF2-40B4-BE49-F238E27FC236}">
                    <a16:creationId xmlns:a16="http://schemas.microsoft.com/office/drawing/2014/main" id="{C26582E0-2D8D-311A-C248-007D5D7E3A3C}"/>
                  </a:ext>
                </a:extLst>
              </p:cNvPr>
              <p:cNvGrpSpPr/>
              <p:nvPr/>
            </p:nvGrpSpPr>
            <p:grpSpPr>
              <a:xfrm>
                <a:off x="7483124" y="2483272"/>
                <a:ext cx="516984" cy="523220"/>
                <a:chOff x="7483124" y="1928572"/>
                <a:chExt cx="516984" cy="523220"/>
              </a:xfrm>
            </p:grpSpPr>
            <p:sp>
              <p:nvSpPr>
                <p:cNvPr id="94" name="矩形 93">
                  <a:extLst>
                    <a:ext uri="{FF2B5EF4-FFF2-40B4-BE49-F238E27FC236}">
                      <a16:creationId xmlns:a16="http://schemas.microsoft.com/office/drawing/2014/main" id="{048FC0CB-E3C4-0105-BD2F-AD7F5F403366}"/>
                    </a:ext>
                  </a:extLst>
                </p:cNvPr>
                <p:cNvSpPr/>
                <p:nvPr/>
              </p:nvSpPr>
              <p:spPr>
                <a:xfrm>
                  <a:off x="7483124" y="1934808"/>
                  <a:ext cx="516984" cy="516984"/>
                </a:xfrm>
                <a:prstGeom prst="rect">
                  <a:avLst/>
                </a:prstGeom>
                <a:noFill/>
                <a:ln w="12700" algn="ctr">
                  <a:gradFill flip="none" rotWithShape="1">
                    <a:gsLst>
                      <a:gs pos="0">
                        <a:srgbClr val="A08153">
                          <a:alpha val="20000"/>
                        </a:srgbClr>
                      </a:gs>
                      <a:gs pos="100000">
                        <a:srgbClr val="805F41">
                          <a:alpha val="50000"/>
                        </a:srgbClr>
                      </a:gs>
                    </a:gsLst>
                    <a:lin ang="2700000" scaled="1"/>
                    <a:tileRect/>
                  </a:gra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en-US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cxnSp>
              <p:nvCxnSpPr>
                <p:cNvPr id="95" name="直接连接符 94">
                  <a:extLst>
                    <a:ext uri="{FF2B5EF4-FFF2-40B4-BE49-F238E27FC236}">
                      <a16:creationId xmlns:a16="http://schemas.microsoft.com/office/drawing/2014/main" id="{3D4F9B9E-3624-332A-F283-55F79C6FBA14}"/>
                    </a:ext>
                  </a:extLst>
                </p:cNvPr>
                <p:cNvCxnSpPr/>
                <p:nvPr/>
              </p:nvCxnSpPr>
              <p:spPr>
                <a:xfrm>
                  <a:off x="7483124" y="1928572"/>
                  <a:ext cx="516984" cy="516984"/>
                </a:xfrm>
                <a:prstGeom prst="line">
                  <a:avLst/>
                </a:prstGeom>
                <a:noFill/>
                <a:ln w="12700" algn="ctr">
                  <a:gradFill flip="none" rotWithShape="1">
                    <a:gsLst>
                      <a:gs pos="0">
                        <a:srgbClr val="A08153">
                          <a:alpha val="20000"/>
                        </a:srgbClr>
                      </a:gs>
                      <a:gs pos="100000">
                        <a:srgbClr val="805F41">
                          <a:alpha val="50000"/>
                        </a:srgbClr>
                      </a:gs>
                    </a:gsLst>
                    <a:lin ang="2700000" scaled="1"/>
                    <a:tileRect/>
                  </a:gra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cxnSp>
            <p:cxnSp>
              <p:nvCxnSpPr>
                <p:cNvPr id="96" name="直接连接符 95">
                  <a:extLst>
                    <a:ext uri="{FF2B5EF4-FFF2-40B4-BE49-F238E27FC236}">
                      <a16:creationId xmlns:a16="http://schemas.microsoft.com/office/drawing/2014/main" id="{2D283A5F-F2BB-DC5A-C904-196ED9A78EC0}"/>
                    </a:ext>
                  </a:extLst>
                </p:cNvPr>
                <p:cNvCxnSpPr/>
                <p:nvPr/>
              </p:nvCxnSpPr>
              <p:spPr>
                <a:xfrm flipH="1">
                  <a:off x="7483124" y="1934808"/>
                  <a:ext cx="516984" cy="516984"/>
                </a:xfrm>
                <a:prstGeom prst="line">
                  <a:avLst/>
                </a:prstGeom>
                <a:noFill/>
                <a:ln w="12700" algn="ctr">
                  <a:gradFill flip="none" rotWithShape="1">
                    <a:gsLst>
                      <a:gs pos="0">
                        <a:srgbClr val="A08153">
                          <a:alpha val="20000"/>
                        </a:srgbClr>
                      </a:gs>
                      <a:gs pos="100000">
                        <a:srgbClr val="805F41">
                          <a:alpha val="50000"/>
                        </a:srgbClr>
                      </a:gs>
                    </a:gsLst>
                    <a:lin ang="2700000" scaled="1"/>
                    <a:tileRect/>
                  </a:gra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cxnSp>
            <p:cxnSp>
              <p:nvCxnSpPr>
                <p:cNvPr id="97" name="直接连接符 96">
                  <a:extLst>
                    <a:ext uri="{FF2B5EF4-FFF2-40B4-BE49-F238E27FC236}">
                      <a16:creationId xmlns:a16="http://schemas.microsoft.com/office/drawing/2014/main" id="{E98BE267-96E7-F1D2-C162-FD36D610A829}"/>
                    </a:ext>
                  </a:extLst>
                </p:cNvPr>
                <p:cNvCxnSpPr>
                  <a:stCxn id="94" idx="0"/>
                  <a:endCxn id="94" idx="2"/>
                </p:cNvCxnSpPr>
                <p:nvPr/>
              </p:nvCxnSpPr>
              <p:spPr>
                <a:xfrm>
                  <a:off x="7741616" y="1934808"/>
                  <a:ext cx="0" cy="516984"/>
                </a:xfrm>
                <a:prstGeom prst="line">
                  <a:avLst/>
                </a:prstGeom>
                <a:noFill/>
                <a:ln w="12700" algn="ctr">
                  <a:gradFill flip="none" rotWithShape="1">
                    <a:gsLst>
                      <a:gs pos="0">
                        <a:srgbClr val="A08153">
                          <a:alpha val="20000"/>
                        </a:srgbClr>
                      </a:gs>
                      <a:gs pos="100000">
                        <a:srgbClr val="805F41">
                          <a:alpha val="50000"/>
                        </a:srgbClr>
                      </a:gs>
                    </a:gsLst>
                    <a:lin ang="2700000" scaled="1"/>
                    <a:tileRect/>
                  </a:gra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cxnSp>
            <p:cxnSp>
              <p:nvCxnSpPr>
                <p:cNvPr id="98" name="直接连接符 97">
                  <a:extLst>
                    <a:ext uri="{FF2B5EF4-FFF2-40B4-BE49-F238E27FC236}">
                      <a16:creationId xmlns:a16="http://schemas.microsoft.com/office/drawing/2014/main" id="{7B94E472-7DDB-D19A-90A5-B8A21ECAE18F}"/>
                    </a:ext>
                  </a:extLst>
                </p:cNvPr>
                <p:cNvCxnSpPr>
                  <a:stCxn id="94" idx="1"/>
                  <a:endCxn id="94" idx="3"/>
                </p:cNvCxnSpPr>
                <p:nvPr/>
              </p:nvCxnSpPr>
              <p:spPr>
                <a:xfrm>
                  <a:off x="7483124" y="2193300"/>
                  <a:ext cx="516984" cy="0"/>
                </a:xfrm>
                <a:prstGeom prst="line">
                  <a:avLst/>
                </a:prstGeom>
                <a:noFill/>
                <a:ln w="12700" algn="ctr">
                  <a:gradFill flip="none" rotWithShape="1">
                    <a:gsLst>
                      <a:gs pos="0">
                        <a:srgbClr val="A08153">
                          <a:alpha val="20000"/>
                        </a:srgbClr>
                      </a:gs>
                      <a:gs pos="100000">
                        <a:srgbClr val="805F41">
                          <a:alpha val="50000"/>
                        </a:srgbClr>
                      </a:gs>
                    </a:gsLst>
                    <a:lin ang="2700000" scaled="1"/>
                    <a:tileRect/>
                  </a:gra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cxnSp>
          </p:grpSp>
          <p:sp>
            <p:nvSpPr>
              <p:cNvPr id="16394" name="文本框 9">
                <a:extLst>
                  <a:ext uri="{FF2B5EF4-FFF2-40B4-BE49-F238E27FC236}">
                    <a16:creationId xmlns:a16="http://schemas.microsoft.com/office/drawing/2014/main" id="{E4EEF6D1-8704-4FDA-8BFE-6CFFA1A21B91}"/>
                  </a:ext>
                </a:extLst>
              </p:cNvPr>
              <p:cNvSpPr/>
              <p:nvPr/>
            </p:nvSpPr>
            <p:spPr>
              <a:xfrm>
                <a:off x="7480963" y="2467338"/>
                <a:ext cx="543739" cy="523220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zh-CN" altLang="en-US" sz="1800" b="0" i="0" u="none" baseline="0">
                    <a:solidFill>
                      <a:schemeClr val="tx1"/>
                    </a:solidFill>
                    <a:effectLst/>
                    <a:latin typeface="Arial" pitchFamily="34" charset="0"/>
                    <a:ea typeface="宋体" pitchFamily="2" charset="-122"/>
                  </a:defRPr>
                </a:lvl1pPr>
                <a:lvl2pPr marL="4572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zh-CN" altLang="en-US" sz="1800" b="0" i="0" u="none" baseline="0">
                    <a:solidFill>
                      <a:schemeClr val="tx1"/>
                    </a:solidFill>
                    <a:effectLst/>
                    <a:latin typeface="Arial" pitchFamily="34" charset="0"/>
                    <a:ea typeface="宋体" pitchFamily="2" charset="-122"/>
                  </a:defRPr>
                </a:lvl2pPr>
                <a:lvl3pPr marL="9144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zh-CN" altLang="en-US" sz="1800" b="0" i="0" u="none" baseline="0">
                    <a:solidFill>
                      <a:schemeClr val="tx1"/>
                    </a:solidFill>
                    <a:effectLst/>
                    <a:latin typeface="Arial" pitchFamily="34" charset="0"/>
                    <a:ea typeface="宋体" pitchFamily="2" charset="-122"/>
                  </a:defRPr>
                </a:lvl3pPr>
                <a:lvl4pPr marL="13716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zh-CN" altLang="en-US" sz="1800" b="0" i="0" u="none" baseline="0">
                    <a:solidFill>
                      <a:schemeClr val="tx1"/>
                    </a:solidFill>
                    <a:effectLst/>
                    <a:latin typeface="Arial" pitchFamily="34" charset="0"/>
                    <a:ea typeface="宋体" pitchFamily="2" charset="-122"/>
                  </a:defRPr>
                </a:lvl4pPr>
                <a:lvl5pPr marL="18288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zh-CN" altLang="en-US" sz="1800" b="0" i="0" u="none" baseline="0">
                    <a:solidFill>
                      <a:schemeClr val="tx1"/>
                    </a:solidFill>
                    <a:effectLst/>
                    <a:latin typeface="Arial" pitchFamily="34" charset="0"/>
                    <a:ea typeface="宋体" pitchFamily="2" charset="-122"/>
                  </a:defRPr>
                </a:lvl5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zh-CN" sz="2800" b="1" i="0" u="none" strike="noStrike" kern="1200" cap="none" spc="0" normalizeH="0" baseline="0" noProof="0" dirty="0"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solidFill>
                      <a:srgbClr val="805F4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定</a:t>
                </a:r>
                <a:endParaRPr kumimoji="0" lang="zh-CN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805F4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57345" name="组合 57344">
              <a:extLst>
                <a:ext uri="{FF2B5EF4-FFF2-40B4-BE49-F238E27FC236}">
                  <a16:creationId xmlns:a16="http://schemas.microsoft.com/office/drawing/2014/main" id="{D7FEE4A1-4112-7E9D-E0A1-6AD6902B0CEB}"/>
                </a:ext>
              </a:extLst>
            </p:cNvPr>
            <p:cNvGrpSpPr/>
            <p:nvPr/>
          </p:nvGrpSpPr>
          <p:grpSpPr>
            <a:xfrm>
              <a:off x="7720993" y="2880764"/>
              <a:ext cx="543739" cy="537431"/>
              <a:chOff x="7480963" y="3023761"/>
              <a:chExt cx="543739" cy="537431"/>
            </a:xfrm>
          </p:grpSpPr>
          <p:grpSp>
            <p:nvGrpSpPr>
              <p:cNvPr id="99" name="组合 98">
                <a:extLst>
                  <a:ext uri="{FF2B5EF4-FFF2-40B4-BE49-F238E27FC236}">
                    <a16:creationId xmlns:a16="http://schemas.microsoft.com/office/drawing/2014/main" id="{203A4A48-F94F-EA84-C0F6-5E9CA10C4F6E}"/>
                  </a:ext>
                </a:extLst>
              </p:cNvPr>
              <p:cNvGrpSpPr/>
              <p:nvPr/>
            </p:nvGrpSpPr>
            <p:grpSpPr>
              <a:xfrm>
                <a:off x="7483124" y="3037972"/>
                <a:ext cx="516984" cy="523220"/>
                <a:chOff x="7483124" y="1928572"/>
                <a:chExt cx="516984" cy="523220"/>
              </a:xfrm>
            </p:grpSpPr>
            <p:sp>
              <p:nvSpPr>
                <p:cNvPr id="100" name="矩形 99">
                  <a:extLst>
                    <a:ext uri="{FF2B5EF4-FFF2-40B4-BE49-F238E27FC236}">
                      <a16:creationId xmlns:a16="http://schemas.microsoft.com/office/drawing/2014/main" id="{0D0922C6-73AA-D5D1-19E6-25425DC3D10D}"/>
                    </a:ext>
                  </a:extLst>
                </p:cNvPr>
                <p:cNvSpPr/>
                <p:nvPr/>
              </p:nvSpPr>
              <p:spPr>
                <a:xfrm>
                  <a:off x="7483124" y="1934808"/>
                  <a:ext cx="516984" cy="516984"/>
                </a:xfrm>
                <a:prstGeom prst="rect">
                  <a:avLst/>
                </a:prstGeom>
                <a:noFill/>
                <a:ln w="12700" algn="ctr">
                  <a:gradFill flip="none" rotWithShape="1">
                    <a:gsLst>
                      <a:gs pos="0">
                        <a:srgbClr val="A08153">
                          <a:alpha val="20000"/>
                        </a:srgbClr>
                      </a:gs>
                      <a:gs pos="100000">
                        <a:srgbClr val="805F41">
                          <a:alpha val="50000"/>
                        </a:srgbClr>
                      </a:gs>
                    </a:gsLst>
                    <a:lin ang="2700000" scaled="1"/>
                    <a:tileRect/>
                  </a:gra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en-US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cxnSp>
              <p:nvCxnSpPr>
                <p:cNvPr id="101" name="直接连接符 100">
                  <a:extLst>
                    <a:ext uri="{FF2B5EF4-FFF2-40B4-BE49-F238E27FC236}">
                      <a16:creationId xmlns:a16="http://schemas.microsoft.com/office/drawing/2014/main" id="{25D9137A-C9CE-6D1C-7CF6-B86271F826D8}"/>
                    </a:ext>
                  </a:extLst>
                </p:cNvPr>
                <p:cNvCxnSpPr/>
                <p:nvPr/>
              </p:nvCxnSpPr>
              <p:spPr>
                <a:xfrm>
                  <a:off x="7483124" y="1928572"/>
                  <a:ext cx="516984" cy="516984"/>
                </a:xfrm>
                <a:prstGeom prst="line">
                  <a:avLst/>
                </a:prstGeom>
                <a:noFill/>
                <a:ln w="12700" algn="ctr">
                  <a:gradFill flip="none" rotWithShape="1">
                    <a:gsLst>
                      <a:gs pos="0">
                        <a:srgbClr val="A08153">
                          <a:alpha val="20000"/>
                        </a:srgbClr>
                      </a:gs>
                      <a:gs pos="100000">
                        <a:srgbClr val="805F41">
                          <a:alpha val="50000"/>
                        </a:srgbClr>
                      </a:gs>
                    </a:gsLst>
                    <a:lin ang="2700000" scaled="1"/>
                    <a:tileRect/>
                  </a:gra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cxnSp>
            <p:cxnSp>
              <p:nvCxnSpPr>
                <p:cNvPr id="102" name="直接连接符 101">
                  <a:extLst>
                    <a:ext uri="{FF2B5EF4-FFF2-40B4-BE49-F238E27FC236}">
                      <a16:creationId xmlns:a16="http://schemas.microsoft.com/office/drawing/2014/main" id="{6229F987-D9A1-8DE1-43A1-E6BBE4943655}"/>
                    </a:ext>
                  </a:extLst>
                </p:cNvPr>
                <p:cNvCxnSpPr/>
                <p:nvPr/>
              </p:nvCxnSpPr>
              <p:spPr>
                <a:xfrm flipH="1">
                  <a:off x="7483124" y="1934808"/>
                  <a:ext cx="516984" cy="516984"/>
                </a:xfrm>
                <a:prstGeom prst="line">
                  <a:avLst/>
                </a:prstGeom>
                <a:noFill/>
                <a:ln w="12700" algn="ctr">
                  <a:gradFill flip="none" rotWithShape="1">
                    <a:gsLst>
                      <a:gs pos="0">
                        <a:srgbClr val="A08153">
                          <a:alpha val="20000"/>
                        </a:srgbClr>
                      </a:gs>
                      <a:gs pos="100000">
                        <a:srgbClr val="805F41">
                          <a:alpha val="50000"/>
                        </a:srgbClr>
                      </a:gs>
                    </a:gsLst>
                    <a:lin ang="2700000" scaled="1"/>
                    <a:tileRect/>
                  </a:gra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cxnSp>
            <p:cxnSp>
              <p:nvCxnSpPr>
                <p:cNvPr id="103" name="直接连接符 102">
                  <a:extLst>
                    <a:ext uri="{FF2B5EF4-FFF2-40B4-BE49-F238E27FC236}">
                      <a16:creationId xmlns:a16="http://schemas.microsoft.com/office/drawing/2014/main" id="{BEE225C2-B459-A3A3-34E3-93CBE87B9F3B}"/>
                    </a:ext>
                  </a:extLst>
                </p:cNvPr>
                <p:cNvCxnSpPr>
                  <a:stCxn id="100" idx="0"/>
                  <a:endCxn id="100" idx="2"/>
                </p:cNvCxnSpPr>
                <p:nvPr/>
              </p:nvCxnSpPr>
              <p:spPr>
                <a:xfrm>
                  <a:off x="7741616" y="1934808"/>
                  <a:ext cx="0" cy="516984"/>
                </a:xfrm>
                <a:prstGeom prst="line">
                  <a:avLst/>
                </a:prstGeom>
                <a:noFill/>
                <a:ln w="12700" algn="ctr">
                  <a:gradFill flip="none" rotWithShape="1">
                    <a:gsLst>
                      <a:gs pos="0">
                        <a:srgbClr val="A08153">
                          <a:alpha val="20000"/>
                        </a:srgbClr>
                      </a:gs>
                      <a:gs pos="100000">
                        <a:srgbClr val="805F41">
                          <a:alpha val="50000"/>
                        </a:srgbClr>
                      </a:gs>
                    </a:gsLst>
                    <a:lin ang="2700000" scaled="1"/>
                    <a:tileRect/>
                  </a:gra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cxnSp>
            <p:cxnSp>
              <p:nvCxnSpPr>
                <p:cNvPr id="104" name="直接连接符 103">
                  <a:extLst>
                    <a:ext uri="{FF2B5EF4-FFF2-40B4-BE49-F238E27FC236}">
                      <a16:creationId xmlns:a16="http://schemas.microsoft.com/office/drawing/2014/main" id="{859C91BA-89BB-4AED-8527-8326B9AD5CED}"/>
                    </a:ext>
                  </a:extLst>
                </p:cNvPr>
                <p:cNvCxnSpPr>
                  <a:stCxn id="100" idx="1"/>
                  <a:endCxn id="100" idx="3"/>
                </p:cNvCxnSpPr>
                <p:nvPr/>
              </p:nvCxnSpPr>
              <p:spPr>
                <a:xfrm>
                  <a:off x="7483124" y="2193300"/>
                  <a:ext cx="516984" cy="0"/>
                </a:xfrm>
                <a:prstGeom prst="line">
                  <a:avLst/>
                </a:prstGeom>
                <a:noFill/>
                <a:ln w="12700" algn="ctr">
                  <a:gradFill flip="none" rotWithShape="1">
                    <a:gsLst>
                      <a:gs pos="0">
                        <a:srgbClr val="A08153">
                          <a:alpha val="20000"/>
                        </a:srgbClr>
                      </a:gs>
                      <a:gs pos="100000">
                        <a:srgbClr val="805F41">
                          <a:alpha val="50000"/>
                        </a:srgbClr>
                      </a:gs>
                    </a:gsLst>
                    <a:lin ang="2700000" scaled="1"/>
                    <a:tileRect/>
                  </a:gra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cxnSp>
          </p:grpSp>
          <p:sp>
            <p:nvSpPr>
              <p:cNvPr id="16395" name="文本框 10">
                <a:extLst>
                  <a:ext uri="{FF2B5EF4-FFF2-40B4-BE49-F238E27FC236}">
                    <a16:creationId xmlns:a16="http://schemas.microsoft.com/office/drawing/2014/main" id="{F59F9BA9-EF79-4A4C-8974-9F3EEA1D8E61}"/>
                  </a:ext>
                </a:extLst>
              </p:cNvPr>
              <p:cNvSpPr/>
              <p:nvPr/>
            </p:nvSpPr>
            <p:spPr>
              <a:xfrm>
                <a:off x="7480963" y="3023761"/>
                <a:ext cx="543739" cy="523220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zh-CN" altLang="en-US" sz="1800" b="0" i="0" u="none" baseline="0">
                    <a:solidFill>
                      <a:schemeClr val="tx1"/>
                    </a:solidFill>
                    <a:effectLst/>
                    <a:latin typeface="Arial" pitchFamily="34" charset="0"/>
                    <a:ea typeface="宋体" pitchFamily="2" charset="-122"/>
                  </a:defRPr>
                </a:lvl1pPr>
                <a:lvl2pPr marL="4572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zh-CN" altLang="en-US" sz="1800" b="0" i="0" u="none" baseline="0">
                    <a:solidFill>
                      <a:schemeClr val="tx1"/>
                    </a:solidFill>
                    <a:effectLst/>
                    <a:latin typeface="Arial" pitchFamily="34" charset="0"/>
                    <a:ea typeface="宋体" pitchFamily="2" charset="-122"/>
                  </a:defRPr>
                </a:lvl2pPr>
                <a:lvl3pPr marL="9144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zh-CN" altLang="en-US" sz="1800" b="0" i="0" u="none" baseline="0">
                    <a:solidFill>
                      <a:schemeClr val="tx1"/>
                    </a:solidFill>
                    <a:effectLst/>
                    <a:latin typeface="Arial" pitchFamily="34" charset="0"/>
                    <a:ea typeface="宋体" pitchFamily="2" charset="-122"/>
                  </a:defRPr>
                </a:lvl3pPr>
                <a:lvl4pPr marL="13716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zh-CN" altLang="en-US" sz="1800" b="0" i="0" u="none" baseline="0">
                    <a:solidFill>
                      <a:schemeClr val="tx1"/>
                    </a:solidFill>
                    <a:effectLst/>
                    <a:latin typeface="Arial" pitchFamily="34" charset="0"/>
                    <a:ea typeface="宋体" pitchFamily="2" charset="-122"/>
                  </a:defRPr>
                </a:lvl4pPr>
                <a:lvl5pPr marL="18288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zh-CN" altLang="en-US" sz="1800" b="0" i="0" u="none" baseline="0">
                    <a:solidFill>
                      <a:schemeClr val="tx1"/>
                    </a:solidFill>
                    <a:effectLst/>
                    <a:latin typeface="Arial" pitchFamily="34" charset="0"/>
                    <a:ea typeface="宋体" pitchFamily="2" charset="-122"/>
                  </a:defRPr>
                </a:lvl5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zh-CN" sz="2800" b="1" i="0" u="none" strike="noStrike" kern="1200" cap="none" spc="0" normalizeH="0" baseline="0" noProof="0" dirty="0"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solidFill>
                      <a:srgbClr val="805F4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静</a:t>
                </a:r>
                <a:endParaRPr kumimoji="0" lang="zh-CN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805F4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57346" name="组合 57345">
              <a:extLst>
                <a:ext uri="{FF2B5EF4-FFF2-40B4-BE49-F238E27FC236}">
                  <a16:creationId xmlns:a16="http://schemas.microsoft.com/office/drawing/2014/main" id="{36C45C99-4F70-43FA-4278-F9DF902C92F6}"/>
                </a:ext>
              </a:extLst>
            </p:cNvPr>
            <p:cNvGrpSpPr/>
            <p:nvPr/>
          </p:nvGrpSpPr>
          <p:grpSpPr>
            <a:xfrm>
              <a:off x="7720993" y="3437187"/>
              <a:ext cx="543739" cy="535708"/>
              <a:chOff x="7480963" y="3580184"/>
              <a:chExt cx="543739" cy="535708"/>
            </a:xfrm>
          </p:grpSpPr>
          <p:grpSp>
            <p:nvGrpSpPr>
              <p:cNvPr id="105" name="组合 104">
                <a:extLst>
                  <a:ext uri="{FF2B5EF4-FFF2-40B4-BE49-F238E27FC236}">
                    <a16:creationId xmlns:a16="http://schemas.microsoft.com/office/drawing/2014/main" id="{CEA070C8-C245-1833-F714-37A74BF6E876}"/>
                  </a:ext>
                </a:extLst>
              </p:cNvPr>
              <p:cNvGrpSpPr/>
              <p:nvPr/>
            </p:nvGrpSpPr>
            <p:grpSpPr>
              <a:xfrm>
                <a:off x="7483124" y="3592672"/>
                <a:ext cx="516984" cy="523220"/>
                <a:chOff x="7483124" y="1928572"/>
                <a:chExt cx="516984" cy="523220"/>
              </a:xfrm>
            </p:grpSpPr>
            <p:sp>
              <p:nvSpPr>
                <p:cNvPr id="106" name="矩形 105">
                  <a:extLst>
                    <a:ext uri="{FF2B5EF4-FFF2-40B4-BE49-F238E27FC236}">
                      <a16:creationId xmlns:a16="http://schemas.microsoft.com/office/drawing/2014/main" id="{DF16DF22-B110-3D17-2FA1-A20B7A7F2018}"/>
                    </a:ext>
                  </a:extLst>
                </p:cNvPr>
                <p:cNvSpPr/>
                <p:nvPr/>
              </p:nvSpPr>
              <p:spPr>
                <a:xfrm>
                  <a:off x="7483124" y="1934808"/>
                  <a:ext cx="516984" cy="516984"/>
                </a:xfrm>
                <a:prstGeom prst="rect">
                  <a:avLst/>
                </a:prstGeom>
                <a:noFill/>
                <a:ln w="12700" algn="ctr">
                  <a:gradFill flip="none" rotWithShape="1">
                    <a:gsLst>
                      <a:gs pos="0">
                        <a:srgbClr val="A08153">
                          <a:alpha val="20000"/>
                        </a:srgbClr>
                      </a:gs>
                      <a:gs pos="100000">
                        <a:srgbClr val="805F41">
                          <a:alpha val="50000"/>
                        </a:srgbClr>
                      </a:gs>
                    </a:gsLst>
                    <a:lin ang="2700000" scaled="1"/>
                    <a:tileRect/>
                  </a:gra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en-US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cxnSp>
              <p:nvCxnSpPr>
                <p:cNvPr id="107" name="直接连接符 106">
                  <a:extLst>
                    <a:ext uri="{FF2B5EF4-FFF2-40B4-BE49-F238E27FC236}">
                      <a16:creationId xmlns:a16="http://schemas.microsoft.com/office/drawing/2014/main" id="{D5A64A40-F49C-CC1A-8398-58CA799ADE05}"/>
                    </a:ext>
                  </a:extLst>
                </p:cNvPr>
                <p:cNvCxnSpPr/>
                <p:nvPr/>
              </p:nvCxnSpPr>
              <p:spPr>
                <a:xfrm>
                  <a:off x="7483124" y="1928572"/>
                  <a:ext cx="516984" cy="516984"/>
                </a:xfrm>
                <a:prstGeom prst="line">
                  <a:avLst/>
                </a:prstGeom>
                <a:noFill/>
                <a:ln w="12700" algn="ctr">
                  <a:gradFill flip="none" rotWithShape="1">
                    <a:gsLst>
                      <a:gs pos="0">
                        <a:srgbClr val="A08153">
                          <a:alpha val="20000"/>
                        </a:srgbClr>
                      </a:gs>
                      <a:gs pos="100000">
                        <a:srgbClr val="805F41">
                          <a:alpha val="50000"/>
                        </a:srgbClr>
                      </a:gs>
                    </a:gsLst>
                    <a:lin ang="2700000" scaled="1"/>
                    <a:tileRect/>
                  </a:gra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cxnSp>
            <p:cxnSp>
              <p:nvCxnSpPr>
                <p:cNvPr id="108" name="直接连接符 107">
                  <a:extLst>
                    <a:ext uri="{FF2B5EF4-FFF2-40B4-BE49-F238E27FC236}">
                      <a16:creationId xmlns:a16="http://schemas.microsoft.com/office/drawing/2014/main" id="{BD4C198A-4EDB-E14B-E608-889E08E003C8}"/>
                    </a:ext>
                  </a:extLst>
                </p:cNvPr>
                <p:cNvCxnSpPr/>
                <p:nvPr/>
              </p:nvCxnSpPr>
              <p:spPr>
                <a:xfrm flipH="1">
                  <a:off x="7483124" y="1934808"/>
                  <a:ext cx="516984" cy="516984"/>
                </a:xfrm>
                <a:prstGeom prst="line">
                  <a:avLst/>
                </a:prstGeom>
                <a:noFill/>
                <a:ln w="12700" algn="ctr">
                  <a:gradFill flip="none" rotWithShape="1">
                    <a:gsLst>
                      <a:gs pos="0">
                        <a:srgbClr val="A08153">
                          <a:alpha val="20000"/>
                        </a:srgbClr>
                      </a:gs>
                      <a:gs pos="100000">
                        <a:srgbClr val="805F41">
                          <a:alpha val="50000"/>
                        </a:srgbClr>
                      </a:gs>
                    </a:gsLst>
                    <a:lin ang="2700000" scaled="1"/>
                    <a:tileRect/>
                  </a:gra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cxnSp>
            <p:cxnSp>
              <p:nvCxnSpPr>
                <p:cNvPr id="109" name="直接连接符 108">
                  <a:extLst>
                    <a:ext uri="{FF2B5EF4-FFF2-40B4-BE49-F238E27FC236}">
                      <a16:creationId xmlns:a16="http://schemas.microsoft.com/office/drawing/2014/main" id="{D8346EF4-1EF3-71BC-6A39-18C62159DEFE}"/>
                    </a:ext>
                  </a:extLst>
                </p:cNvPr>
                <p:cNvCxnSpPr>
                  <a:stCxn id="106" idx="0"/>
                  <a:endCxn id="106" idx="2"/>
                </p:cNvCxnSpPr>
                <p:nvPr/>
              </p:nvCxnSpPr>
              <p:spPr>
                <a:xfrm>
                  <a:off x="7741616" y="1934808"/>
                  <a:ext cx="0" cy="516984"/>
                </a:xfrm>
                <a:prstGeom prst="line">
                  <a:avLst/>
                </a:prstGeom>
                <a:noFill/>
                <a:ln w="12700" algn="ctr">
                  <a:gradFill flip="none" rotWithShape="1">
                    <a:gsLst>
                      <a:gs pos="0">
                        <a:srgbClr val="A08153">
                          <a:alpha val="20000"/>
                        </a:srgbClr>
                      </a:gs>
                      <a:gs pos="100000">
                        <a:srgbClr val="805F41">
                          <a:alpha val="50000"/>
                        </a:srgbClr>
                      </a:gs>
                    </a:gsLst>
                    <a:lin ang="2700000" scaled="1"/>
                    <a:tileRect/>
                  </a:gra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cxnSp>
            <p:cxnSp>
              <p:nvCxnSpPr>
                <p:cNvPr id="110" name="直接连接符 109">
                  <a:extLst>
                    <a:ext uri="{FF2B5EF4-FFF2-40B4-BE49-F238E27FC236}">
                      <a16:creationId xmlns:a16="http://schemas.microsoft.com/office/drawing/2014/main" id="{B3B3D11C-37A2-8A97-1D03-1C845384465C}"/>
                    </a:ext>
                  </a:extLst>
                </p:cNvPr>
                <p:cNvCxnSpPr>
                  <a:stCxn id="106" idx="1"/>
                  <a:endCxn id="106" idx="3"/>
                </p:cNvCxnSpPr>
                <p:nvPr/>
              </p:nvCxnSpPr>
              <p:spPr>
                <a:xfrm>
                  <a:off x="7483124" y="2193300"/>
                  <a:ext cx="516984" cy="0"/>
                </a:xfrm>
                <a:prstGeom prst="line">
                  <a:avLst/>
                </a:prstGeom>
                <a:noFill/>
                <a:ln w="12700" algn="ctr">
                  <a:gradFill flip="none" rotWithShape="1">
                    <a:gsLst>
                      <a:gs pos="0">
                        <a:srgbClr val="A08153">
                          <a:alpha val="20000"/>
                        </a:srgbClr>
                      </a:gs>
                      <a:gs pos="100000">
                        <a:srgbClr val="805F41">
                          <a:alpha val="50000"/>
                        </a:srgbClr>
                      </a:gs>
                    </a:gsLst>
                    <a:lin ang="2700000" scaled="1"/>
                    <a:tileRect/>
                  </a:gra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cxnSp>
          </p:grpSp>
          <p:sp>
            <p:nvSpPr>
              <p:cNvPr id="16396" name="文本框 11">
                <a:extLst>
                  <a:ext uri="{FF2B5EF4-FFF2-40B4-BE49-F238E27FC236}">
                    <a16:creationId xmlns:a16="http://schemas.microsoft.com/office/drawing/2014/main" id="{616506D3-766F-4366-8A3D-69C6C7C60092}"/>
                  </a:ext>
                </a:extLst>
              </p:cNvPr>
              <p:cNvSpPr/>
              <p:nvPr/>
            </p:nvSpPr>
            <p:spPr>
              <a:xfrm>
                <a:off x="7480963" y="3580184"/>
                <a:ext cx="543739" cy="523220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zh-CN" altLang="en-US" sz="1800" b="0" i="0" u="none" baseline="0">
                    <a:solidFill>
                      <a:schemeClr val="tx1"/>
                    </a:solidFill>
                    <a:effectLst/>
                    <a:latin typeface="Arial" pitchFamily="34" charset="0"/>
                    <a:ea typeface="宋体" pitchFamily="2" charset="-122"/>
                  </a:defRPr>
                </a:lvl1pPr>
                <a:lvl2pPr marL="4572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zh-CN" altLang="en-US" sz="1800" b="0" i="0" u="none" baseline="0">
                    <a:solidFill>
                      <a:schemeClr val="tx1"/>
                    </a:solidFill>
                    <a:effectLst/>
                    <a:latin typeface="Arial" pitchFamily="34" charset="0"/>
                    <a:ea typeface="宋体" pitchFamily="2" charset="-122"/>
                  </a:defRPr>
                </a:lvl2pPr>
                <a:lvl3pPr marL="9144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zh-CN" altLang="en-US" sz="1800" b="0" i="0" u="none" baseline="0">
                    <a:solidFill>
                      <a:schemeClr val="tx1"/>
                    </a:solidFill>
                    <a:effectLst/>
                    <a:latin typeface="Arial" pitchFamily="34" charset="0"/>
                    <a:ea typeface="宋体" pitchFamily="2" charset="-122"/>
                  </a:defRPr>
                </a:lvl3pPr>
                <a:lvl4pPr marL="13716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zh-CN" altLang="en-US" sz="1800" b="0" i="0" u="none" baseline="0">
                    <a:solidFill>
                      <a:schemeClr val="tx1"/>
                    </a:solidFill>
                    <a:effectLst/>
                    <a:latin typeface="Arial" pitchFamily="34" charset="0"/>
                    <a:ea typeface="宋体" pitchFamily="2" charset="-122"/>
                  </a:defRPr>
                </a:lvl4pPr>
                <a:lvl5pPr marL="18288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zh-CN" altLang="en-US" sz="1800" b="0" i="0" u="none" baseline="0">
                    <a:solidFill>
                      <a:schemeClr val="tx1"/>
                    </a:solidFill>
                    <a:effectLst/>
                    <a:latin typeface="Arial" pitchFamily="34" charset="0"/>
                    <a:ea typeface="宋体" pitchFamily="2" charset="-122"/>
                  </a:defRPr>
                </a:lvl5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zh-CN" sz="2800" b="1" i="0" u="none" strike="noStrike" kern="1200" cap="none" spc="0" normalizeH="0" baseline="0" noProof="0" dirty="0"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solidFill>
                      <a:srgbClr val="805F4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安</a:t>
                </a:r>
                <a:endParaRPr kumimoji="0" lang="zh-CN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805F4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57347" name="组合 57346">
              <a:extLst>
                <a:ext uri="{FF2B5EF4-FFF2-40B4-BE49-F238E27FC236}">
                  <a16:creationId xmlns:a16="http://schemas.microsoft.com/office/drawing/2014/main" id="{1937548A-C890-527B-11DA-4E9233DE7BBC}"/>
                </a:ext>
              </a:extLst>
            </p:cNvPr>
            <p:cNvGrpSpPr/>
            <p:nvPr/>
          </p:nvGrpSpPr>
          <p:grpSpPr>
            <a:xfrm>
              <a:off x="7720993" y="3991887"/>
              <a:ext cx="543739" cy="533985"/>
              <a:chOff x="7480963" y="4136607"/>
              <a:chExt cx="543739" cy="533985"/>
            </a:xfrm>
          </p:grpSpPr>
          <p:grpSp>
            <p:nvGrpSpPr>
              <p:cNvPr id="111" name="组合 110">
                <a:extLst>
                  <a:ext uri="{FF2B5EF4-FFF2-40B4-BE49-F238E27FC236}">
                    <a16:creationId xmlns:a16="http://schemas.microsoft.com/office/drawing/2014/main" id="{8FA95240-89AC-DC68-1966-329852A93CCC}"/>
                  </a:ext>
                </a:extLst>
              </p:cNvPr>
              <p:cNvGrpSpPr/>
              <p:nvPr/>
            </p:nvGrpSpPr>
            <p:grpSpPr>
              <a:xfrm>
                <a:off x="7483124" y="4147372"/>
                <a:ext cx="516984" cy="523220"/>
                <a:chOff x="7483124" y="1928572"/>
                <a:chExt cx="516984" cy="523220"/>
              </a:xfrm>
            </p:grpSpPr>
            <p:sp>
              <p:nvSpPr>
                <p:cNvPr id="112" name="矩形 111">
                  <a:extLst>
                    <a:ext uri="{FF2B5EF4-FFF2-40B4-BE49-F238E27FC236}">
                      <a16:creationId xmlns:a16="http://schemas.microsoft.com/office/drawing/2014/main" id="{7E2B54DB-6DEE-7D3C-E2EF-5B2D5E2E03EB}"/>
                    </a:ext>
                  </a:extLst>
                </p:cNvPr>
                <p:cNvSpPr/>
                <p:nvPr/>
              </p:nvSpPr>
              <p:spPr>
                <a:xfrm>
                  <a:off x="7483124" y="1934808"/>
                  <a:ext cx="516984" cy="516984"/>
                </a:xfrm>
                <a:prstGeom prst="rect">
                  <a:avLst/>
                </a:prstGeom>
                <a:noFill/>
                <a:ln w="12700" algn="ctr">
                  <a:gradFill flip="none" rotWithShape="1">
                    <a:gsLst>
                      <a:gs pos="0">
                        <a:srgbClr val="A08153">
                          <a:alpha val="20000"/>
                        </a:srgbClr>
                      </a:gs>
                      <a:gs pos="100000">
                        <a:srgbClr val="805F41">
                          <a:alpha val="50000"/>
                        </a:srgbClr>
                      </a:gs>
                    </a:gsLst>
                    <a:lin ang="2700000" scaled="1"/>
                    <a:tileRect/>
                  </a:gra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en-US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cxnSp>
              <p:nvCxnSpPr>
                <p:cNvPr id="113" name="直接连接符 112">
                  <a:extLst>
                    <a:ext uri="{FF2B5EF4-FFF2-40B4-BE49-F238E27FC236}">
                      <a16:creationId xmlns:a16="http://schemas.microsoft.com/office/drawing/2014/main" id="{F6B5BF60-DE83-1C3A-6B44-A62F219A0CF1}"/>
                    </a:ext>
                  </a:extLst>
                </p:cNvPr>
                <p:cNvCxnSpPr/>
                <p:nvPr/>
              </p:nvCxnSpPr>
              <p:spPr>
                <a:xfrm>
                  <a:off x="7483124" y="1928572"/>
                  <a:ext cx="516984" cy="516984"/>
                </a:xfrm>
                <a:prstGeom prst="line">
                  <a:avLst/>
                </a:prstGeom>
                <a:noFill/>
                <a:ln w="12700" algn="ctr">
                  <a:gradFill flip="none" rotWithShape="1">
                    <a:gsLst>
                      <a:gs pos="0">
                        <a:srgbClr val="A08153">
                          <a:alpha val="20000"/>
                        </a:srgbClr>
                      </a:gs>
                      <a:gs pos="100000">
                        <a:srgbClr val="805F41">
                          <a:alpha val="50000"/>
                        </a:srgbClr>
                      </a:gs>
                    </a:gsLst>
                    <a:lin ang="2700000" scaled="1"/>
                    <a:tileRect/>
                  </a:gra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cxnSp>
            <p:cxnSp>
              <p:nvCxnSpPr>
                <p:cNvPr id="114" name="直接连接符 113">
                  <a:extLst>
                    <a:ext uri="{FF2B5EF4-FFF2-40B4-BE49-F238E27FC236}">
                      <a16:creationId xmlns:a16="http://schemas.microsoft.com/office/drawing/2014/main" id="{4283C9C7-4E77-C3CD-69B9-4B1816857190}"/>
                    </a:ext>
                  </a:extLst>
                </p:cNvPr>
                <p:cNvCxnSpPr/>
                <p:nvPr/>
              </p:nvCxnSpPr>
              <p:spPr>
                <a:xfrm flipH="1">
                  <a:off x="7483124" y="1934808"/>
                  <a:ext cx="516984" cy="516984"/>
                </a:xfrm>
                <a:prstGeom prst="line">
                  <a:avLst/>
                </a:prstGeom>
                <a:noFill/>
                <a:ln w="12700" algn="ctr">
                  <a:gradFill flip="none" rotWithShape="1">
                    <a:gsLst>
                      <a:gs pos="0">
                        <a:srgbClr val="A08153">
                          <a:alpha val="20000"/>
                        </a:srgbClr>
                      </a:gs>
                      <a:gs pos="100000">
                        <a:srgbClr val="805F41">
                          <a:alpha val="50000"/>
                        </a:srgbClr>
                      </a:gs>
                    </a:gsLst>
                    <a:lin ang="2700000" scaled="1"/>
                    <a:tileRect/>
                  </a:gra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cxnSp>
            <p:cxnSp>
              <p:nvCxnSpPr>
                <p:cNvPr id="115" name="直接连接符 114">
                  <a:extLst>
                    <a:ext uri="{FF2B5EF4-FFF2-40B4-BE49-F238E27FC236}">
                      <a16:creationId xmlns:a16="http://schemas.microsoft.com/office/drawing/2014/main" id="{4E96FC72-CF13-5132-E825-BBAE92575A88}"/>
                    </a:ext>
                  </a:extLst>
                </p:cNvPr>
                <p:cNvCxnSpPr>
                  <a:stCxn id="112" idx="0"/>
                  <a:endCxn id="112" idx="2"/>
                </p:cNvCxnSpPr>
                <p:nvPr/>
              </p:nvCxnSpPr>
              <p:spPr>
                <a:xfrm>
                  <a:off x="7741616" y="1934808"/>
                  <a:ext cx="0" cy="516984"/>
                </a:xfrm>
                <a:prstGeom prst="line">
                  <a:avLst/>
                </a:prstGeom>
                <a:noFill/>
                <a:ln w="12700" algn="ctr">
                  <a:gradFill flip="none" rotWithShape="1">
                    <a:gsLst>
                      <a:gs pos="0">
                        <a:srgbClr val="A08153">
                          <a:alpha val="20000"/>
                        </a:srgbClr>
                      </a:gs>
                      <a:gs pos="100000">
                        <a:srgbClr val="805F41">
                          <a:alpha val="50000"/>
                        </a:srgbClr>
                      </a:gs>
                    </a:gsLst>
                    <a:lin ang="2700000" scaled="1"/>
                    <a:tileRect/>
                  </a:gra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cxnSp>
            <p:cxnSp>
              <p:nvCxnSpPr>
                <p:cNvPr id="116" name="直接连接符 115">
                  <a:extLst>
                    <a:ext uri="{FF2B5EF4-FFF2-40B4-BE49-F238E27FC236}">
                      <a16:creationId xmlns:a16="http://schemas.microsoft.com/office/drawing/2014/main" id="{FDDF5965-2AC6-1FCF-80A3-BDD8EF6B1B58}"/>
                    </a:ext>
                  </a:extLst>
                </p:cNvPr>
                <p:cNvCxnSpPr>
                  <a:stCxn id="112" idx="1"/>
                  <a:endCxn id="112" idx="3"/>
                </p:cNvCxnSpPr>
                <p:nvPr/>
              </p:nvCxnSpPr>
              <p:spPr>
                <a:xfrm>
                  <a:off x="7483124" y="2193300"/>
                  <a:ext cx="516984" cy="0"/>
                </a:xfrm>
                <a:prstGeom prst="line">
                  <a:avLst/>
                </a:prstGeom>
                <a:noFill/>
                <a:ln w="12700" algn="ctr">
                  <a:gradFill flip="none" rotWithShape="1">
                    <a:gsLst>
                      <a:gs pos="0">
                        <a:srgbClr val="A08153">
                          <a:alpha val="20000"/>
                        </a:srgbClr>
                      </a:gs>
                      <a:gs pos="100000">
                        <a:srgbClr val="805F41">
                          <a:alpha val="50000"/>
                        </a:srgbClr>
                      </a:gs>
                    </a:gsLst>
                    <a:lin ang="2700000" scaled="1"/>
                    <a:tileRect/>
                  </a:gra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cxnSp>
          </p:grpSp>
          <p:sp>
            <p:nvSpPr>
              <p:cNvPr id="16397" name="文本框 12">
                <a:extLst>
                  <a:ext uri="{FF2B5EF4-FFF2-40B4-BE49-F238E27FC236}">
                    <a16:creationId xmlns:a16="http://schemas.microsoft.com/office/drawing/2014/main" id="{1847D878-16FB-4847-B60B-A93E9E39A2E2}"/>
                  </a:ext>
                </a:extLst>
              </p:cNvPr>
              <p:cNvSpPr/>
              <p:nvPr/>
            </p:nvSpPr>
            <p:spPr>
              <a:xfrm>
                <a:off x="7480963" y="4136607"/>
                <a:ext cx="543739" cy="523220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zh-CN" altLang="en-US" sz="1800" b="0" i="0" u="none" baseline="0">
                    <a:solidFill>
                      <a:schemeClr val="tx1"/>
                    </a:solidFill>
                    <a:effectLst/>
                    <a:latin typeface="Arial" pitchFamily="34" charset="0"/>
                    <a:ea typeface="宋体" pitchFamily="2" charset="-122"/>
                  </a:defRPr>
                </a:lvl1pPr>
                <a:lvl2pPr marL="4572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zh-CN" altLang="en-US" sz="1800" b="0" i="0" u="none" baseline="0">
                    <a:solidFill>
                      <a:schemeClr val="tx1"/>
                    </a:solidFill>
                    <a:effectLst/>
                    <a:latin typeface="Arial" pitchFamily="34" charset="0"/>
                    <a:ea typeface="宋体" pitchFamily="2" charset="-122"/>
                  </a:defRPr>
                </a:lvl2pPr>
                <a:lvl3pPr marL="9144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zh-CN" altLang="en-US" sz="1800" b="0" i="0" u="none" baseline="0">
                    <a:solidFill>
                      <a:schemeClr val="tx1"/>
                    </a:solidFill>
                    <a:effectLst/>
                    <a:latin typeface="Arial" pitchFamily="34" charset="0"/>
                    <a:ea typeface="宋体" pitchFamily="2" charset="-122"/>
                  </a:defRPr>
                </a:lvl3pPr>
                <a:lvl4pPr marL="13716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zh-CN" altLang="en-US" sz="1800" b="0" i="0" u="none" baseline="0">
                    <a:solidFill>
                      <a:schemeClr val="tx1"/>
                    </a:solidFill>
                    <a:effectLst/>
                    <a:latin typeface="Arial" pitchFamily="34" charset="0"/>
                    <a:ea typeface="宋体" pitchFamily="2" charset="-122"/>
                  </a:defRPr>
                </a:lvl4pPr>
                <a:lvl5pPr marL="18288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zh-CN" altLang="en-US" sz="1800" b="0" i="0" u="none" baseline="0">
                    <a:solidFill>
                      <a:schemeClr val="tx1"/>
                    </a:solidFill>
                    <a:effectLst/>
                    <a:latin typeface="Arial" pitchFamily="34" charset="0"/>
                    <a:ea typeface="宋体" pitchFamily="2" charset="-122"/>
                  </a:defRPr>
                </a:lvl5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zh-CN" sz="2800" b="1" i="0" u="none" strike="noStrike" kern="1200" cap="none" spc="0" normalizeH="0" baseline="0" noProof="0" dirty="0"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solidFill>
                      <a:srgbClr val="805F4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虑</a:t>
                </a:r>
                <a:endParaRPr kumimoji="0" lang="zh-CN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805F4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57348" name="组合 57347">
              <a:extLst>
                <a:ext uri="{FF2B5EF4-FFF2-40B4-BE49-F238E27FC236}">
                  <a16:creationId xmlns:a16="http://schemas.microsoft.com/office/drawing/2014/main" id="{5BC0421C-6D35-31C2-4D54-547854C34F02}"/>
                </a:ext>
              </a:extLst>
            </p:cNvPr>
            <p:cNvGrpSpPr/>
            <p:nvPr/>
          </p:nvGrpSpPr>
          <p:grpSpPr>
            <a:xfrm>
              <a:off x="7720993" y="4544864"/>
              <a:ext cx="543739" cy="532262"/>
              <a:chOff x="7480963" y="4693030"/>
              <a:chExt cx="543739" cy="532262"/>
            </a:xfrm>
          </p:grpSpPr>
          <p:grpSp>
            <p:nvGrpSpPr>
              <p:cNvPr id="117" name="组合 116">
                <a:extLst>
                  <a:ext uri="{FF2B5EF4-FFF2-40B4-BE49-F238E27FC236}">
                    <a16:creationId xmlns:a16="http://schemas.microsoft.com/office/drawing/2014/main" id="{829BF902-FEE7-4DEE-BFCC-169CEF0236CB}"/>
                  </a:ext>
                </a:extLst>
              </p:cNvPr>
              <p:cNvGrpSpPr/>
              <p:nvPr/>
            </p:nvGrpSpPr>
            <p:grpSpPr>
              <a:xfrm>
                <a:off x="7483124" y="4702072"/>
                <a:ext cx="516984" cy="523220"/>
                <a:chOff x="7483124" y="1928572"/>
                <a:chExt cx="516984" cy="523220"/>
              </a:xfrm>
            </p:grpSpPr>
            <p:sp>
              <p:nvSpPr>
                <p:cNvPr id="118" name="矩形 117">
                  <a:extLst>
                    <a:ext uri="{FF2B5EF4-FFF2-40B4-BE49-F238E27FC236}">
                      <a16:creationId xmlns:a16="http://schemas.microsoft.com/office/drawing/2014/main" id="{88C15FFB-5A72-6603-7F0C-C46F7C3F48CB}"/>
                    </a:ext>
                  </a:extLst>
                </p:cNvPr>
                <p:cNvSpPr/>
                <p:nvPr/>
              </p:nvSpPr>
              <p:spPr>
                <a:xfrm>
                  <a:off x="7483124" y="1934808"/>
                  <a:ext cx="516984" cy="516984"/>
                </a:xfrm>
                <a:prstGeom prst="rect">
                  <a:avLst/>
                </a:prstGeom>
                <a:noFill/>
                <a:ln w="12700" algn="ctr">
                  <a:gradFill flip="none" rotWithShape="1">
                    <a:gsLst>
                      <a:gs pos="0">
                        <a:srgbClr val="A08153">
                          <a:alpha val="20000"/>
                        </a:srgbClr>
                      </a:gs>
                      <a:gs pos="100000">
                        <a:srgbClr val="805F41">
                          <a:alpha val="50000"/>
                        </a:srgbClr>
                      </a:gs>
                    </a:gsLst>
                    <a:lin ang="2700000" scaled="1"/>
                    <a:tileRect/>
                  </a:gra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en-US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cxnSp>
              <p:nvCxnSpPr>
                <p:cNvPr id="119" name="直接连接符 118">
                  <a:extLst>
                    <a:ext uri="{FF2B5EF4-FFF2-40B4-BE49-F238E27FC236}">
                      <a16:creationId xmlns:a16="http://schemas.microsoft.com/office/drawing/2014/main" id="{717D78C0-983C-9FCC-9C5E-65ECAFD0DC6A}"/>
                    </a:ext>
                  </a:extLst>
                </p:cNvPr>
                <p:cNvCxnSpPr/>
                <p:nvPr/>
              </p:nvCxnSpPr>
              <p:spPr>
                <a:xfrm>
                  <a:off x="7483124" y="1928572"/>
                  <a:ext cx="516984" cy="516984"/>
                </a:xfrm>
                <a:prstGeom prst="line">
                  <a:avLst/>
                </a:prstGeom>
                <a:noFill/>
                <a:ln w="12700" algn="ctr">
                  <a:gradFill flip="none" rotWithShape="1">
                    <a:gsLst>
                      <a:gs pos="0">
                        <a:srgbClr val="A08153">
                          <a:alpha val="20000"/>
                        </a:srgbClr>
                      </a:gs>
                      <a:gs pos="100000">
                        <a:srgbClr val="805F41">
                          <a:alpha val="50000"/>
                        </a:srgbClr>
                      </a:gs>
                    </a:gsLst>
                    <a:lin ang="2700000" scaled="1"/>
                    <a:tileRect/>
                  </a:gra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cxnSp>
            <p:cxnSp>
              <p:nvCxnSpPr>
                <p:cNvPr id="120" name="直接连接符 119">
                  <a:extLst>
                    <a:ext uri="{FF2B5EF4-FFF2-40B4-BE49-F238E27FC236}">
                      <a16:creationId xmlns:a16="http://schemas.microsoft.com/office/drawing/2014/main" id="{51C7206A-050F-C260-8DE8-90C671CAD00B}"/>
                    </a:ext>
                  </a:extLst>
                </p:cNvPr>
                <p:cNvCxnSpPr/>
                <p:nvPr/>
              </p:nvCxnSpPr>
              <p:spPr>
                <a:xfrm flipH="1">
                  <a:off x="7483124" y="1934808"/>
                  <a:ext cx="516984" cy="516984"/>
                </a:xfrm>
                <a:prstGeom prst="line">
                  <a:avLst/>
                </a:prstGeom>
                <a:noFill/>
                <a:ln w="12700" algn="ctr">
                  <a:gradFill flip="none" rotWithShape="1">
                    <a:gsLst>
                      <a:gs pos="0">
                        <a:srgbClr val="A08153">
                          <a:alpha val="20000"/>
                        </a:srgbClr>
                      </a:gs>
                      <a:gs pos="100000">
                        <a:srgbClr val="805F41">
                          <a:alpha val="50000"/>
                        </a:srgbClr>
                      </a:gs>
                    </a:gsLst>
                    <a:lin ang="2700000" scaled="1"/>
                    <a:tileRect/>
                  </a:gra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cxnSp>
            <p:cxnSp>
              <p:nvCxnSpPr>
                <p:cNvPr id="121" name="直接连接符 120">
                  <a:extLst>
                    <a:ext uri="{FF2B5EF4-FFF2-40B4-BE49-F238E27FC236}">
                      <a16:creationId xmlns:a16="http://schemas.microsoft.com/office/drawing/2014/main" id="{241B38E5-2EC7-F2C0-6ED3-803FE0AE33B3}"/>
                    </a:ext>
                  </a:extLst>
                </p:cNvPr>
                <p:cNvCxnSpPr>
                  <a:stCxn id="118" idx="0"/>
                  <a:endCxn id="118" idx="2"/>
                </p:cNvCxnSpPr>
                <p:nvPr/>
              </p:nvCxnSpPr>
              <p:spPr>
                <a:xfrm>
                  <a:off x="7741616" y="1934808"/>
                  <a:ext cx="0" cy="516984"/>
                </a:xfrm>
                <a:prstGeom prst="line">
                  <a:avLst/>
                </a:prstGeom>
                <a:noFill/>
                <a:ln w="12700" algn="ctr">
                  <a:gradFill flip="none" rotWithShape="1">
                    <a:gsLst>
                      <a:gs pos="0">
                        <a:srgbClr val="A08153">
                          <a:alpha val="20000"/>
                        </a:srgbClr>
                      </a:gs>
                      <a:gs pos="100000">
                        <a:srgbClr val="805F41">
                          <a:alpha val="50000"/>
                        </a:srgbClr>
                      </a:gs>
                    </a:gsLst>
                    <a:lin ang="2700000" scaled="1"/>
                    <a:tileRect/>
                  </a:gra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cxnSp>
            <p:cxnSp>
              <p:nvCxnSpPr>
                <p:cNvPr id="122" name="直接连接符 121">
                  <a:extLst>
                    <a:ext uri="{FF2B5EF4-FFF2-40B4-BE49-F238E27FC236}">
                      <a16:creationId xmlns:a16="http://schemas.microsoft.com/office/drawing/2014/main" id="{45AADAA7-DACE-5B56-5AD2-5D6EB28F96F2}"/>
                    </a:ext>
                  </a:extLst>
                </p:cNvPr>
                <p:cNvCxnSpPr>
                  <a:stCxn id="118" idx="1"/>
                  <a:endCxn id="118" idx="3"/>
                </p:cNvCxnSpPr>
                <p:nvPr/>
              </p:nvCxnSpPr>
              <p:spPr>
                <a:xfrm>
                  <a:off x="7483124" y="2193300"/>
                  <a:ext cx="516984" cy="0"/>
                </a:xfrm>
                <a:prstGeom prst="line">
                  <a:avLst/>
                </a:prstGeom>
                <a:noFill/>
                <a:ln w="12700" algn="ctr">
                  <a:gradFill flip="none" rotWithShape="1">
                    <a:gsLst>
                      <a:gs pos="0">
                        <a:srgbClr val="A08153">
                          <a:alpha val="20000"/>
                        </a:srgbClr>
                      </a:gs>
                      <a:gs pos="100000">
                        <a:srgbClr val="805F41">
                          <a:alpha val="50000"/>
                        </a:srgbClr>
                      </a:gs>
                    </a:gsLst>
                    <a:lin ang="2700000" scaled="1"/>
                    <a:tileRect/>
                  </a:gra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cxnSp>
          </p:grpSp>
          <p:sp>
            <p:nvSpPr>
              <p:cNvPr id="16398" name="文本框 13">
                <a:extLst>
                  <a:ext uri="{FF2B5EF4-FFF2-40B4-BE49-F238E27FC236}">
                    <a16:creationId xmlns:a16="http://schemas.microsoft.com/office/drawing/2014/main" id="{65F4C6BB-231C-44A8-A100-EADEE605579D}"/>
                  </a:ext>
                </a:extLst>
              </p:cNvPr>
              <p:cNvSpPr/>
              <p:nvPr/>
            </p:nvSpPr>
            <p:spPr>
              <a:xfrm>
                <a:off x="7480963" y="4693030"/>
                <a:ext cx="543739" cy="523220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zh-CN" altLang="en-US" sz="1800" b="0" i="0" u="none" baseline="0">
                    <a:solidFill>
                      <a:schemeClr val="tx1"/>
                    </a:solidFill>
                    <a:effectLst/>
                    <a:latin typeface="Arial" pitchFamily="34" charset="0"/>
                    <a:ea typeface="宋体" pitchFamily="2" charset="-122"/>
                  </a:defRPr>
                </a:lvl1pPr>
                <a:lvl2pPr marL="4572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zh-CN" altLang="en-US" sz="1800" b="0" i="0" u="none" baseline="0">
                    <a:solidFill>
                      <a:schemeClr val="tx1"/>
                    </a:solidFill>
                    <a:effectLst/>
                    <a:latin typeface="Arial" pitchFamily="34" charset="0"/>
                    <a:ea typeface="宋体" pitchFamily="2" charset="-122"/>
                  </a:defRPr>
                </a:lvl2pPr>
                <a:lvl3pPr marL="9144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zh-CN" altLang="en-US" sz="1800" b="0" i="0" u="none" baseline="0">
                    <a:solidFill>
                      <a:schemeClr val="tx1"/>
                    </a:solidFill>
                    <a:effectLst/>
                    <a:latin typeface="Arial" pitchFamily="34" charset="0"/>
                    <a:ea typeface="宋体" pitchFamily="2" charset="-122"/>
                  </a:defRPr>
                </a:lvl3pPr>
                <a:lvl4pPr marL="13716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zh-CN" altLang="en-US" sz="1800" b="0" i="0" u="none" baseline="0">
                    <a:solidFill>
                      <a:schemeClr val="tx1"/>
                    </a:solidFill>
                    <a:effectLst/>
                    <a:latin typeface="Arial" pitchFamily="34" charset="0"/>
                    <a:ea typeface="宋体" pitchFamily="2" charset="-122"/>
                  </a:defRPr>
                </a:lvl4pPr>
                <a:lvl5pPr marL="18288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zh-CN" altLang="en-US" sz="1800" b="0" i="0" u="none" baseline="0">
                    <a:solidFill>
                      <a:schemeClr val="tx1"/>
                    </a:solidFill>
                    <a:effectLst/>
                    <a:latin typeface="Arial" pitchFamily="34" charset="0"/>
                    <a:ea typeface="宋体" pitchFamily="2" charset="-122"/>
                  </a:defRPr>
                </a:lvl5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zh-CN" sz="2800" b="1" i="0" u="none" strike="noStrike" kern="1200" cap="none" spc="0" normalizeH="0" baseline="0" noProof="0" dirty="0"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solidFill>
                      <a:srgbClr val="805F4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得</a:t>
                </a:r>
                <a:endParaRPr kumimoji="0" lang="zh-CN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805F4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80" name="左大括号 19">
              <a:extLst>
                <a:ext uri="{FF2B5EF4-FFF2-40B4-BE49-F238E27FC236}">
                  <a16:creationId xmlns:a16="http://schemas.microsoft.com/office/drawing/2014/main" id="{DB25CEAB-14DA-FB53-30E9-C4E42E6A0D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33223" y="1789177"/>
              <a:ext cx="180797" cy="3279646"/>
            </a:xfrm>
            <a:prstGeom prst="leftBrace">
              <a:avLst>
                <a:gd name="adj1" fmla="val 20979"/>
                <a:gd name="adj2" fmla="val 50000"/>
              </a:avLst>
            </a:prstGeom>
            <a:noFill/>
            <a:ln w="12700" algn="ctr">
              <a:gradFill flip="none" rotWithShape="1">
                <a:gsLst>
                  <a:gs pos="0">
                    <a:srgbClr val="A08153">
                      <a:alpha val="20000"/>
                    </a:srgbClr>
                  </a:gs>
                  <a:gs pos="100000">
                    <a:srgbClr val="805F41"/>
                  </a:gs>
                </a:gsLst>
                <a:lin ang="2700000" scaled="1"/>
                <a:tileRect/>
              </a:gra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9" name="左大括号 19">
              <a:extLst>
                <a:ext uri="{FF2B5EF4-FFF2-40B4-BE49-F238E27FC236}">
                  <a16:creationId xmlns:a16="http://schemas.microsoft.com/office/drawing/2014/main" id="{CD991E82-121F-6544-9A51-1718C7102E0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8342332" y="1789177"/>
              <a:ext cx="180797" cy="3279646"/>
            </a:xfrm>
            <a:prstGeom prst="leftBrace">
              <a:avLst>
                <a:gd name="adj1" fmla="val 20979"/>
                <a:gd name="adj2" fmla="val 50000"/>
              </a:avLst>
            </a:prstGeom>
            <a:noFill/>
            <a:ln w="12700" algn="ctr">
              <a:gradFill flip="none" rotWithShape="1">
                <a:gsLst>
                  <a:gs pos="0">
                    <a:srgbClr val="A08153">
                      <a:alpha val="20000"/>
                    </a:srgbClr>
                  </a:gs>
                  <a:gs pos="100000">
                    <a:srgbClr val="805F41"/>
                  </a:gs>
                </a:gsLst>
                <a:lin ang="2700000" scaled="1"/>
                <a:tileRect/>
              </a:gra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57353" name="左中括号 57352">
            <a:extLst>
              <a:ext uri="{FF2B5EF4-FFF2-40B4-BE49-F238E27FC236}">
                <a16:creationId xmlns:a16="http://schemas.microsoft.com/office/drawing/2014/main" id="{C29D6E7C-8F03-B9FD-AAA3-D3F4B942E700}"/>
              </a:ext>
            </a:extLst>
          </p:cNvPr>
          <p:cNvSpPr/>
          <p:nvPr/>
        </p:nvSpPr>
        <p:spPr>
          <a:xfrm rot="16200000">
            <a:off x="5314073" y="928600"/>
            <a:ext cx="445292" cy="8440752"/>
          </a:xfrm>
          <a:prstGeom prst="leftBracket">
            <a:avLst>
              <a:gd name="adj" fmla="val 43098"/>
            </a:avLst>
          </a:prstGeom>
          <a:noFill/>
          <a:ln w="50800" algn="ctr">
            <a:gradFill flip="none" rotWithShape="1">
              <a:gsLst>
                <a:gs pos="0">
                  <a:srgbClr val="A08153">
                    <a:alpha val="20000"/>
                  </a:srgbClr>
                </a:gs>
                <a:gs pos="100000">
                  <a:srgbClr val="805F41"/>
                </a:gs>
              </a:gsLst>
              <a:lin ang="16200000" scaled="1"/>
              <a:tileRect/>
            </a:gradFill>
            <a:miter lim="800000"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8" name="组合 137">
            <a:extLst>
              <a:ext uri="{FF2B5EF4-FFF2-40B4-BE49-F238E27FC236}">
                <a16:creationId xmlns:a16="http://schemas.microsoft.com/office/drawing/2014/main" id="{DC6373E1-CA30-6306-176B-84B17E9B2481}"/>
              </a:ext>
            </a:extLst>
          </p:cNvPr>
          <p:cNvGrpSpPr/>
          <p:nvPr/>
        </p:nvGrpSpPr>
        <p:grpSpPr>
          <a:xfrm>
            <a:off x="4957997" y="5068966"/>
            <a:ext cx="1513053" cy="582612"/>
            <a:chOff x="8596901" y="3803543"/>
            <a:chExt cx="1513053" cy="582612"/>
          </a:xfrm>
        </p:grpSpPr>
        <p:sp>
          <p:nvSpPr>
            <p:cNvPr id="139" name="缺角矩形 138">
              <a:extLst>
                <a:ext uri="{FF2B5EF4-FFF2-40B4-BE49-F238E27FC236}">
                  <a16:creationId xmlns:a16="http://schemas.microsoft.com/office/drawing/2014/main" id="{07C11B48-AF99-299C-3BFF-0C51F1CECEED}"/>
                </a:ext>
              </a:extLst>
            </p:cNvPr>
            <p:cNvSpPr/>
            <p:nvPr/>
          </p:nvSpPr>
          <p:spPr>
            <a:xfrm>
              <a:off x="8596901" y="3829744"/>
              <a:ext cx="1513053" cy="555050"/>
            </a:xfrm>
            <a:prstGeom prst="plaque">
              <a:avLst/>
            </a:prstGeom>
            <a:gradFill>
              <a:gsLst>
                <a:gs pos="0">
                  <a:srgbClr val="E3D5C4"/>
                </a:gs>
                <a:gs pos="100000">
                  <a:srgbClr val="AE9880"/>
                </a:gs>
              </a:gsLst>
              <a:lin ang="2700000" scaled="1"/>
            </a:gradFill>
            <a:ln w="12700" algn="ctr">
              <a:gradFill flip="none" rotWithShape="1">
                <a:gsLst>
                  <a:gs pos="0">
                    <a:srgbClr val="A08153">
                      <a:alpha val="20000"/>
                    </a:srgbClr>
                  </a:gs>
                  <a:gs pos="100000">
                    <a:srgbClr val="805F41"/>
                  </a:gs>
                </a:gsLst>
                <a:lin ang="2700000" scaled="1"/>
                <a:tileRect/>
              </a:gra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0" name="文本框 16">
              <a:extLst>
                <a:ext uri="{FF2B5EF4-FFF2-40B4-BE49-F238E27FC236}">
                  <a16:creationId xmlns:a16="http://schemas.microsoft.com/office/drawing/2014/main" id="{77FD2679-89D6-7BEB-1AA5-3308C21914C2}"/>
                </a:ext>
              </a:extLst>
            </p:cNvPr>
            <p:cNvSpPr/>
            <p:nvPr/>
          </p:nvSpPr>
          <p:spPr>
            <a:xfrm>
              <a:off x="8863261" y="3803543"/>
              <a:ext cx="1000125" cy="582612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defRPr>
              </a:lvl5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近道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55861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 xmlns:a16="http://schemas.microsoft.com/office/drawing/2014/main" xmlns:a14="http://schemas.microsoft.com/office/drawing/2010/main" xmlns:p14="http://schemas.microsoft.com/office/powerpoint/2010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4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4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6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2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5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3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3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1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4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2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4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57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5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64" grpId="0" animBg="1"/>
      <p:bldP spid="57366" grpId="0" animBg="1"/>
      <p:bldP spid="5735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查看图片">
            <a:extLst>
              <a:ext uri="{FF2B5EF4-FFF2-40B4-BE49-F238E27FC236}">
                <a16:creationId xmlns:a16="http://schemas.microsoft.com/office/drawing/2014/main" id="{3AC918E4-266A-BDD7-4CC0-56E29327F4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62" b="6880"/>
          <a:stretch>
            <a:fillRect/>
          </a:stretch>
        </p:blipFill>
        <p:spPr bwMode="auto">
          <a:xfrm rot="732278">
            <a:off x="9631777" y="874566"/>
            <a:ext cx="3127590" cy="6386194"/>
          </a:xfrm>
          <a:custGeom>
            <a:avLst/>
            <a:gdLst>
              <a:gd name="connsiteX0" fmla="*/ 0 w 3127590"/>
              <a:gd name="connsiteY0" fmla="*/ 0 h 6386194"/>
              <a:gd name="connsiteX1" fmla="*/ 1892622 w 3127590"/>
              <a:gd name="connsiteY1" fmla="*/ 0 h 6386194"/>
              <a:gd name="connsiteX2" fmla="*/ 3127590 w 3127590"/>
              <a:gd name="connsiteY2" fmla="*/ 5709720 h 6386194"/>
              <a:gd name="connsiteX3" fmla="*/ 0 w 3127590"/>
              <a:gd name="connsiteY3" fmla="*/ 6386194 h 6386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27590" h="6386194">
                <a:moveTo>
                  <a:pt x="0" y="0"/>
                </a:moveTo>
                <a:lnTo>
                  <a:pt x="1892622" y="0"/>
                </a:lnTo>
                <a:lnTo>
                  <a:pt x="3127590" y="5709720"/>
                </a:lnTo>
                <a:lnTo>
                  <a:pt x="0" y="638619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73B0B3F8-44FB-77AA-93C7-13A322441DEB}"/>
              </a:ext>
            </a:extLst>
          </p:cNvPr>
          <p:cNvGrpSpPr/>
          <p:nvPr/>
        </p:nvGrpSpPr>
        <p:grpSpPr>
          <a:xfrm>
            <a:off x="382359" y="190498"/>
            <a:ext cx="11314341" cy="584775"/>
            <a:chOff x="382359" y="190498"/>
            <a:chExt cx="11314341" cy="584775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48ACF293-F65B-E7E9-23DF-6A049204BD55}"/>
                </a:ext>
              </a:extLst>
            </p:cNvPr>
            <p:cNvSpPr txBox="1"/>
            <p:nvPr/>
          </p:nvSpPr>
          <p:spPr>
            <a:xfrm>
              <a:off x="382359" y="190498"/>
              <a:ext cx="26192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46423B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回讲解八目</a:t>
              </a:r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4D67CBDD-89FA-9DCF-F18F-2F3A281C9423}"/>
                </a:ext>
              </a:extLst>
            </p:cNvPr>
            <p:cNvCxnSpPr>
              <a:cxnSpLocks/>
            </p:cNvCxnSpPr>
            <p:nvPr/>
          </p:nvCxnSpPr>
          <p:spPr>
            <a:xfrm>
              <a:off x="2781620" y="482885"/>
              <a:ext cx="8915080" cy="0"/>
            </a:xfrm>
            <a:prstGeom prst="line">
              <a:avLst/>
            </a:prstGeom>
            <a:ln w="12700">
              <a:solidFill>
                <a:srgbClr val="4642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EBB79A8C-D4C0-44AE-9A58-A0241EFB4B77}"/>
              </a:ext>
            </a:extLst>
          </p:cNvPr>
          <p:cNvGrpSpPr/>
          <p:nvPr/>
        </p:nvGrpSpPr>
        <p:grpSpPr>
          <a:xfrm>
            <a:off x="545459" y="971550"/>
            <a:ext cx="11022653" cy="609600"/>
            <a:chOff x="3454402" y="2556559"/>
            <a:chExt cx="7010399" cy="1524635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0BC5CC24-7B7C-E025-A55D-18976CA88429}"/>
                </a:ext>
              </a:extLst>
            </p:cNvPr>
            <p:cNvSpPr/>
            <p:nvPr/>
          </p:nvSpPr>
          <p:spPr>
            <a:xfrm>
              <a:off x="3454402" y="2586886"/>
              <a:ext cx="7010399" cy="1464093"/>
            </a:xfrm>
            <a:prstGeom prst="rect">
              <a:avLst/>
            </a:prstGeom>
            <a:solidFill>
              <a:srgbClr val="EFE4D4">
                <a:alpha val="50000"/>
              </a:srgbClr>
            </a:solidFill>
            <a:ln w="25400">
              <a:solidFill>
                <a:srgbClr val="A0815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AAFD9171-AE42-CFD1-92D5-2F080691ECA3}"/>
                </a:ext>
              </a:extLst>
            </p:cNvPr>
            <p:cNvCxnSpPr>
              <a:cxnSpLocks/>
            </p:cNvCxnSpPr>
            <p:nvPr/>
          </p:nvCxnSpPr>
          <p:spPr>
            <a:xfrm>
              <a:off x="3462340" y="2556559"/>
              <a:ext cx="0" cy="1524635"/>
            </a:xfrm>
            <a:prstGeom prst="line">
              <a:avLst/>
            </a:prstGeom>
            <a:ln w="127000">
              <a:solidFill>
                <a:srgbClr val="8725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F7049502-D31F-4657-91AF-1D0820C59D9C}"/>
              </a:ext>
            </a:extLst>
          </p:cNvPr>
          <p:cNvSpPr txBox="1"/>
          <p:nvPr/>
        </p:nvSpPr>
        <p:spPr>
          <a:xfrm>
            <a:off x="777697" y="1011904"/>
            <a:ext cx="68496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00" cap="none" spc="0" normalizeH="0" baseline="0" noProof="0" dirty="0">
                <a:ln>
                  <a:noFill/>
                </a:ln>
                <a:solidFill>
                  <a:srgbClr val="4636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3.</a:t>
            </a:r>
            <a:r>
              <a:rPr kumimoji="0" lang="zh-CN" altLang="en-US" sz="2800" b="1" i="0" u="none" strike="noStrike" kern="100" cap="none" spc="0" normalizeH="0" baseline="0" noProof="0" dirty="0">
                <a:ln>
                  <a:noFill/>
                </a:ln>
                <a:solidFill>
                  <a:srgbClr val="4636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勾画有关“八目”的语句，解读内容。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43F19820-8C0F-67EC-6B8C-1FFA25AF37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940" y="1989461"/>
            <a:ext cx="10912786" cy="1505843"/>
          </a:xfrm>
          <a:prstGeom prst="rect">
            <a:avLst/>
          </a:prstGeom>
        </p:spPr>
      </p:pic>
      <p:pic>
        <p:nvPicPr>
          <p:cNvPr id="19" name="图片 18" descr="图片包含 蛋糕, 旧, 片, 男人&#10;&#10;描述已自动生成">
            <a:extLst>
              <a:ext uri="{FF2B5EF4-FFF2-40B4-BE49-F238E27FC236}">
                <a16:creationId xmlns:a16="http://schemas.microsoft.com/office/drawing/2014/main" id="{2CB92C80-58D7-E592-C520-FFEFA04EB9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2510" y="3828566"/>
            <a:ext cx="6679883" cy="3038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0142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 xmlns:a16="http://schemas.microsoft.com/office/drawing/2014/main" xmlns:a14="http://schemas.microsoft.com/office/drawing/2010/main" xmlns:p14="http://schemas.microsoft.com/office/powerpoint/2010/main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查看图片">
            <a:extLst>
              <a:ext uri="{FF2B5EF4-FFF2-40B4-BE49-F238E27FC236}">
                <a16:creationId xmlns:a16="http://schemas.microsoft.com/office/drawing/2014/main" id="{B9627ADC-A03B-0557-7BC5-0C0877ED9F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62" b="6880"/>
          <a:stretch>
            <a:fillRect/>
          </a:stretch>
        </p:blipFill>
        <p:spPr bwMode="auto">
          <a:xfrm rot="732278">
            <a:off x="9631777" y="874566"/>
            <a:ext cx="3127590" cy="6386194"/>
          </a:xfrm>
          <a:custGeom>
            <a:avLst/>
            <a:gdLst>
              <a:gd name="connsiteX0" fmla="*/ 0 w 3127590"/>
              <a:gd name="connsiteY0" fmla="*/ 0 h 6386194"/>
              <a:gd name="connsiteX1" fmla="*/ 1892622 w 3127590"/>
              <a:gd name="connsiteY1" fmla="*/ 0 h 6386194"/>
              <a:gd name="connsiteX2" fmla="*/ 3127590 w 3127590"/>
              <a:gd name="connsiteY2" fmla="*/ 5709720 h 6386194"/>
              <a:gd name="connsiteX3" fmla="*/ 0 w 3127590"/>
              <a:gd name="connsiteY3" fmla="*/ 6386194 h 6386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27590" h="6386194">
                <a:moveTo>
                  <a:pt x="0" y="0"/>
                </a:moveTo>
                <a:lnTo>
                  <a:pt x="1892622" y="0"/>
                </a:lnTo>
                <a:lnTo>
                  <a:pt x="3127590" y="5709720"/>
                </a:lnTo>
                <a:lnTo>
                  <a:pt x="0" y="638619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4B055DF9-7220-424D-B0C6-177EC7A7DAEA}"/>
              </a:ext>
            </a:extLst>
          </p:cNvPr>
          <p:cNvCxnSpPr>
            <a:cxnSpLocks/>
          </p:cNvCxnSpPr>
          <p:nvPr/>
        </p:nvCxnSpPr>
        <p:spPr>
          <a:xfrm flipV="1">
            <a:off x="1514904" y="4045214"/>
            <a:ext cx="395085" cy="7752"/>
          </a:xfrm>
          <a:prstGeom prst="straightConnector1">
            <a:avLst/>
          </a:prstGeom>
          <a:ln w="76200">
            <a:gradFill flip="none" rotWithShape="1">
              <a:gsLst>
                <a:gs pos="0">
                  <a:srgbClr val="463622">
                    <a:alpha val="0"/>
                  </a:srgbClr>
                </a:gs>
                <a:gs pos="100000">
                  <a:srgbClr val="805F41"/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44F19CA4-AC39-FB1A-7322-EADB40EDF33C}"/>
              </a:ext>
            </a:extLst>
          </p:cNvPr>
          <p:cNvGrpSpPr/>
          <p:nvPr/>
        </p:nvGrpSpPr>
        <p:grpSpPr>
          <a:xfrm>
            <a:off x="382359" y="190498"/>
            <a:ext cx="11314341" cy="584775"/>
            <a:chOff x="382359" y="190498"/>
            <a:chExt cx="11314341" cy="584775"/>
          </a:xfrm>
        </p:grpSpPr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7EB7B376-FAAC-BB27-3A95-32487375B2F2}"/>
                </a:ext>
              </a:extLst>
            </p:cNvPr>
            <p:cNvSpPr txBox="1"/>
            <p:nvPr/>
          </p:nvSpPr>
          <p:spPr>
            <a:xfrm>
              <a:off x="382359" y="190498"/>
              <a:ext cx="26192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46423B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讲解八目</a:t>
              </a:r>
            </a:p>
          </p:txBody>
        </p:sp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id="{C355F5C9-956C-4D16-A6C5-28D71E38008E}"/>
                </a:ext>
              </a:extLst>
            </p:cNvPr>
            <p:cNvCxnSpPr>
              <a:cxnSpLocks/>
            </p:cNvCxnSpPr>
            <p:nvPr/>
          </p:nvCxnSpPr>
          <p:spPr>
            <a:xfrm>
              <a:off x="2133600" y="482885"/>
              <a:ext cx="9563100" cy="0"/>
            </a:xfrm>
            <a:prstGeom prst="line">
              <a:avLst/>
            </a:prstGeom>
            <a:ln w="12700">
              <a:solidFill>
                <a:srgbClr val="4642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212B79DC-8988-FB29-8607-5902B1AAF00F}"/>
              </a:ext>
            </a:extLst>
          </p:cNvPr>
          <p:cNvGrpSpPr/>
          <p:nvPr/>
        </p:nvGrpSpPr>
        <p:grpSpPr>
          <a:xfrm>
            <a:off x="545459" y="971550"/>
            <a:ext cx="11022653" cy="609600"/>
            <a:chOff x="3454402" y="2556559"/>
            <a:chExt cx="7010399" cy="1524635"/>
          </a:xfrm>
        </p:grpSpPr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37346403-B979-2C22-0B51-8BEB80108415}"/>
                </a:ext>
              </a:extLst>
            </p:cNvPr>
            <p:cNvSpPr/>
            <p:nvPr/>
          </p:nvSpPr>
          <p:spPr>
            <a:xfrm>
              <a:off x="3454402" y="2586886"/>
              <a:ext cx="7010399" cy="1464093"/>
            </a:xfrm>
            <a:prstGeom prst="rect">
              <a:avLst/>
            </a:prstGeom>
            <a:solidFill>
              <a:srgbClr val="EFE4D4">
                <a:alpha val="50000"/>
              </a:srgbClr>
            </a:solidFill>
            <a:ln w="25400">
              <a:solidFill>
                <a:srgbClr val="A0815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86288801-E5E8-531B-E0C9-144B1DBF2DF0}"/>
                </a:ext>
              </a:extLst>
            </p:cNvPr>
            <p:cNvCxnSpPr>
              <a:cxnSpLocks/>
            </p:cNvCxnSpPr>
            <p:nvPr/>
          </p:nvCxnSpPr>
          <p:spPr>
            <a:xfrm>
              <a:off x="3462340" y="2556559"/>
              <a:ext cx="0" cy="1524635"/>
            </a:xfrm>
            <a:prstGeom prst="line">
              <a:avLst/>
            </a:prstGeom>
            <a:ln w="127000">
              <a:solidFill>
                <a:srgbClr val="8725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46CCDDE6-75C7-7775-9B32-5952A0F84188}"/>
              </a:ext>
            </a:extLst>
          </p:cNvPr>
          <p:cNvSpPr txBox="1"/>
          <p:nvPr/>
        </p:nvSpPr>
        <p:spPr>
          <a:xfrm>
            <a:off x="777697" y="1011904"/>
            <a:ext cx="68496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00" cap="none" spc="0" normalizeH="0" baseline="0" noProof="0" dirty="0">
                <a:ln>
                  <a:noFill/>
                </a:ln>
                <a:solidFill>
                  <a:srgbClr val="4636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3.</a:t>
            </a:r>
            <a:r>
              <a:rPr kumimoji="0" lang="zh-CN" altLang="en-US" sz="2800" b="1" i="0" u="none" strike="noStrike" kern="100" cap="none" spc="0" normalizeH="0" baseline="0" noProof="0" dirty="0">
                <a:ln>
                  <a:noFill/>
                </a:ln>
                <a:solidFill>
                  <a:srgbClr val="4636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勾画有关“八目”的语句，解读内容。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89DA5216-76FB-BC6D-4459-65657F3E8E12}"/>
              </a:ext>
            </a:extLst>
          </p:cNvPr>
          <p:cNvGrpSpPr/>
          <p:nvPr/>
        </p:nvGrpSpPr>
        <p:grpSpPr>
          <a:xfrm>
            <a:off x="482685" y="2061308"/>
            <a:ext cx="1274146" cy="634636"/>
            <a:chOff x="708745" y="1829244"/>
            <a:chExt cx="1274146" cy="634636"/>
          </a:xfrm>
        </p:grpSpPr>
        <p:sp>
          <p:nvSpPr>
            <p:cNvPr id="5" name="缺角矩形 4">
              <a:extLst>
                <a:ext uri="{FF2B5EF4-FFF2-40B4-BE49-F238E27FC236}">
                  <a16:creationId xmlns:a16="http://schemas.microsoft.com/office/drawing/2014/main" id="{C81A0800-87F3-D573-A996-9561E2338237}"/>
                </a:ext>
              </a:extLst>
            </p:cNvPr>
            <p:cNvSpPr/>
            <p:nvPr/>
          </p:nvSpPr>
          <p:spPr>
            <a:xfrm>
              <a:off x="708745" y="1829244"/>
              <a:ext cx="1274146" cy="634636"/>
            </a:xfrm>
            <a:prstGeom prst="plaque">
              <a:avLst/>
            </a:prstGeom>
            <a:gradFill>
              <a:gsLst>
                <a:gs pos="0">
                  <a:srgbClr val="E3D5C4"/>
                </a:gs>
                <a:gs pos="100000">
                  <a:srgbClr val="AE9880"/>
                </a:gs>
              </a:gsLst>
              <a:lin ang="2700000" scaled="1"/>
            </a:gradFill>
            <a:ln w="12700" algn="ctr">
              <a:gradFill flip="none" rotWithShape="1">
                <a:gsLst>
                  <a:gs pos="0">
                    <a:srgbClr val="A08153">
                      <a:alpha val="20000"/>
                    </a:srgbClr>
                  </a:gs>
                  <a:gs pos="100000">
                    <a:srgbClr val="805F41"/>
                  </a:gs>
                </a:gsLst>
                <a:lin ang="2700000" scaled="1"/>
                <a:tileRect/>
              </a:gradFill>
              <a:miter lim="800000"/>
              <a:headEnd/>
              <a:tailEnd/>
            </a:ln>
            <a:effectLst>
              <a:outerShdw blurRad="254000" dist="254000" dir="5400000" sx="95000" sy="95000" algn="t" rotWithShape="0">
                <a:srgbClr val="463622">
                  <a:alpha val="20000"/>
                </a:srgbClr>
              </a:outerShdw>
            </a:effectLst>
          </p:spPr>
          <p:txBody>
            <a:bodyPr anchor="ctr"/>
            <a:lstStyle/>
            <a:p>
              <a:pPr algn="ctr"/>
              <a:endPara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CA294259-2576-12AB-EE97-08A2572A4CCA}"/>
                </a:ext>
              </a:extLst>
            </p:cNvPr>
            <p:cNvSpPr txBox="1"/>
            <p:nvPr/>
          </p:nvSpPr>
          <p:spPr>
            <a:xfrm>
              <a:off x="811065" y="1884952"/>
              <a:ext cx="10695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格物</a:t>
              </a:r>
            </a:p>
          </p:txBody>
        </p:sp>
      </p:grpSp>
      <p:grpSp>
        <p:nvGrpSpPr>
          <p:cNvPr id="107" name="组合 106">
            <a:extLst>
              <a:ext uri="{FF2B5EF4-FFF2-40B4-BE49-F238E27FC236}">
                <a16:creationId xmlns:a16="http://schemas.microsoft.com/office/drawing/2014/main" id="{7F5A6046-CD96-F5DF-026C-0A13CCF95672}"/>
              </a:ext>
            </a:extLst>
          </p:cNvPr>
          <p:cNvGrpSpPr/>
          <p:nvPr/>
        </p:nvGrpSpPr>
        <p:grpSpPr>
          <a:xfrm>
            <a:off x="1847420" y="2061308"/>
            <a:ext cx="1274146" cy="634636"/>
            <a:chOff x="708745" y="1829244"/>
            <a:chExt cx="1274146" cy="634636"/>
          </a:xfrm>
        </p:grpSpPr>
        <p:sp>
          <p:nvSpPr>
            <p:cNvPr id="108" name="缺角矩形 107">
              <a:extLst>
                <a:ext uri="{FF2B5EF4-FFF2-40B4-BE49-F238E27FC236}">
                  <a16:creationId xmlns:a16="http://schemas.microsoft.com/office/drawing/2014/main" id="{1F3DB54A-676C-FA6C-E4A5-D7C6E0ACECB1}"/>
                </a:ext>
              </a:extLst>
            </p:cNvPr>
            <p:cNvSpPr/>
            <p:nvPr/>
          </p:nvSpPr>
          <p:spPr>
            <a:xfrm>
              <a:off x="708745" y="1829244"/>
              <a:ext cx="1274146" cy="634636"/>
            </a:xfrm>
            <a:prstGeom prst="plaque">
              <a:avLst/>
            </a:prstGeom>
            <a:gradFill>
              <a:gsLst>
                <a:gs pos="0">
                  <a:srgbClr val="E3D5C4"/>
                </a:gs>
                <a:gs pos="100000">
                  <a:srgbClr val="AE9880"/>
                </a:gs>
              </a:gsLst>
              <a:lin ang="2700000" scaled="1"/>
            </a:gradFill>
            <a:ln w="12700" algn="ctr">
              <a:gradFill flip="none" rotWithShape="1">
                <a:gsLst>
                  <a:gs pos="0">
                    <a:srgbClr val="A08153">
                      <a:alpha val="20000"/>
                    </a:srgbClr>
                  </a:gs>
                  <a:gs pos="100000">
                    <a:srgbClr val="805F41"/>
                  </a:gs>
                </a:gsLst>
                <a:lin ang="2700000" scaled="1"/>
                <a:tileRect/>
              </a:gradFill>
              <a:miter lim="800000"/>
              <a:headEnd/>
              <a:tailEnd/>
            </a:ln>
            <a:effectLst>
              <a:outerShdw blurRad="254000" dist="254000" dir="5400000" sx="95000" sy="95000" algn="t" rotWithShape="0">
                <a:srgbClr val="463622">
                  <a:alpha val="20000"/>
                </a:srgbClr>
              </a:outerShdw>
            </a:effectLst>
          </p:spPr>
          <p:txBody>
            <a:bodyPr anchor="ctr"/>
            <a:lstStyle/>
            <a:p>
              <a:pPr algn="ctr"/>
              <a:endPara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9" name="文本框 108">
              <a:extLst>
                <a:ext uri="{FF2B5EF4-FFF2-40B4-BE49-F238E27FC236}">
                  <a16:creationId xmlns:a16="http://schemas.microsoft.com/office/drawing/2014/main" id="{76C18AA3-1430-1387-03AC-7AC13A1840AE}"/>
                </a:ext>
              </a:extLst>
            </p:cNvPr>
            <p:cNvSpPr txBox="1"/>
            <p:nvPr/>
          </p:nvSpPr>
          <p:spPr>
            <a:xfrm>
              <a:off x="811065" y="1884952"/>
              <a:ext cx="10695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致知</a:t>
              </a:r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71ED7D79-64D7-8CD0-D90C-97ACB053B820}"/>
              </a:ext>
            </a:extLst>
          </p:cNvPr>
          <p:cNvGrpSpPr/>
          <p:nvPr/>
        </p:nvGrpSpPr>
        <p:grpSpPr>
          <a:xfrm>
            <a:off x="3212155" y="2061308"/>
            <a:ext cx="1274146" cy="634636"/>
            <a:chOff x="708745" y="1829244"/>
            <a:chExt cx="1274146" cy="634636"/>
          </a:xfrm>
        </p:grpSpPr>
        <p:sp>
          <p:nvSpPr>
            <p:cNvPr id="111" name="缺角矩形 110">
              <a:extLst>
                <a:ext uri="{FF2B5EF4-FFF2-40B4-BE49-F238E27FC236}">
                  <a16:creationId xmlns:a16="http://schemas.microsoft.com/office/drawing/2014/main" id="{353E02BC-98BC-6531-12FD-FB2069A679EB}"/>
                </a:ext>
              </a:extLst>
            </p:cNvPr>
            <p:cNvSpPr/>
            <p:nvPr/>
          </p:nvSpPr>
          <p:spPr>
            <a:xfrm>
              <a:off x="708745" y="1829244"/>
              <a:ext cx="1274146" cy="634636"/>
            </a:xfrm>
            <a:prstGeom prst="plaque">
              <a:avLst/>
            </a:prstGeom>
            <a:gradFill>
              <a:gsLst>
                <a:gs pos="0">
                  <a:srgbClr val="E3D5C4"/>
                </a:gs>
                <a:gs pos="100000">
                  <a:srgbClr val="AE9880"/>
                </a:gs>
              </a:gsLst>
              <a:lin ang="2700000" scaled="1"/>
            </a:gradFill>
            <a:ln w="12700" algn="ctr">
              <a:gradFill flip="none" rotWithShape="1">
                <a:gsLst>
                  <a:gs pos="0">
                    <a:srgbClr val="A08153">
                      <a:alpha val="20000"/>
                    </a:srgbClr>
                  </a:gs>
                  <a:gs pos="100000">
                    <a:srgbClr val="805F41"/>
                  </a:gs>
                </a:gsLst>
                <a:lin ang="2700000" scaled="1"/>
                <a:tileRect/>
              </a:gradFill>
              <a:miter lim="800000"/>
              <a:headEnd/>
              <a:tailEnd/>
            </a:ln>
            <a:effectLst>
              <a:outerShdw blurRad="254000" dist="254000" dir="5400000" sx="95000" sy="95000" algn="t" rotWithShape="0">
                <a:srgbClr val="463622">
                  <a:alpha val="20000"/>
                </a:srgbClr>
              </a:outerShdw>
            </a:effectLst>
          </p:spPr>
          <p:txBody>
            <a:bodyPr anchor="ctr"/>
            <a:lstStyle/>
            <a:p>
              <a:pPr algn="ctr"/>
              <a:endPara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2" name="文本框 111">
              <a:extLst>
                <a:ext uri="{FF2B5EF4-FFF2-40B4-BE49-F238E27FC236}">
                  <a16:creationId xmlns:a16="http://schemas.microsoft.com/office/drawing/2014/main" id="{365D8359-24C4-DC84-4363-B8CDA0E177B3}"/>
                </a:ext>
              </a:extLst>
            </p:cNvPr>
            <p:cNvSpPr txBox="1"/>
            <p:nvPr/>
          </p:nvSpPr>
          <p:spPr>
            <a:xfrm>
              <a:off x="811065" y="1884952"/>
              <a:ext cx="10695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诚意</a:t>
              </a:r>
            </a:p>
          </p:txBody>
        </p:sp>
      </p:grpSp>
      <p:grpSp>
        <p:nvGrpSpPr>
          <p:cNvPr id="113" name="组合 112">
            <a:extLst>
              <a:ext uri="{FF2B5EF4-FFF2-40B4-BE49-F238E27FC236}">
                <a16:creationId xmlns:a16="http://schemas.microsoft.com/office/drawing/2014/main" id="{FFFC64A9-EA87-5BA3-7BA9-0B1DF1886CBF}"/>
              </a:ext>
            </a:extLst>
          </p:cNvPr>
          <p:cNvGrpSpPr/>
          <p:nvPr/>
        </p:nvGrpSpPr>
        <p:grpSpPr>
          <a:xfrm>
            <a:off x="4576890" y="2061308"/>
            <a:ext cx="1274146" cy="634636"/>
            <a:chOff x="708745" y="1829244"/>
            <a:chExt cx="1274146" cy="634636"/>
          </a:xfrm>
        </p:grpSpPr>
        <p:sp>
          <p:nvSpPr>
            <p:cNvPr id="114" name="缺角矩形 113">
              <a:extLst>
                <a:ext uri="{FF2B5EF4-FFF2-40B4-BE49-F238E27FC236}">
                  <a16:creationId xmlns:a16="http://schemas.microsoft.com/office/drawing/2014/main" id="{9EF86A17-B373-A2A2-8E7B-B24DF0006880}"/>
                </a:ext>
              </a:extLst>
            </p:cNvPr>
            <p:cNvSpPr/>
            <p:nvPr/>
          </p:nvSpPr>
          <p:spPr>
            <a:xfrm>
              <a:off x="708745" y="1829244"/>
              <a:ext cx="1274146" cy="634636"/>
            </a:xfrm>
            <a:prstGeom prst="plaque">
              <a:avLst/>
            </a:prstGeom>
            <a:gradFill>
              <a:gsLst>
                <a:gs pos="0">
                  <a:srgbClr val="E3D5C4"/>
                </a:gs>
                <a:gs pos="100000">
                  <a:srgbClr val="AE9880"/>
                </a:gs>
              </a:gsLst>
              <a:lin ang="2700000" scaled="1"/>
            </a:gradFill>
            <a:ln w="12700" algn="ctr">
              <a:gradFill flip="none" rotWithShape="1">
                <a:gsLst>
                  <a:gs pos="0">
                    <a:srgbClr val="A08153">
                      <a:alpha val="20000"/>
                    </a:srgbClr>
                  </a:gs>
                  <a:gs pos="100000">
                    <a:srgbClr val="805F41"/>
                  </a:gs>
                </a:gsLst>
                <a:lin ang="2700000" scaled="1"/>
                <a:tileRect/>
              </a:gradFill>
              <a:miter lim="800000"/>
              <a:headEnd/>
              <a:tailEnd/>
            </a:ln>
            <a:effectLst>
              <a:outerShdw blurRad="254000" dist="254000" dir="5400000" sx="95000" sy="95000" algn="t" rotWithShape="0">
                <a:srgbClr val="463622">
                  <a:alpha val="20000"/>
                </a:srgbClr>
              </a:outerShdw>
            </a:effectLst>
          </p:spPr>
          <p:txBody>
            <a:bodyPr anchor="ctr"/>
            <a:lstStyle/>
            <a:p>
              <a:pPr algn="ctr"/>
              <a:endPara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5" name="文本框 114">
              <a:extLst>
                <a:ext uri="{FF2B5EF4-FFF2-40B4-BE49-F238E27FC236}">
                  <a16:creationId xmlns:a16="http://schemas.microsoft.com/office/drawing/2014/main" id="{B9CCF44B-AB20-93CF-CDB5-68AD0288813C}"/>
                </a:ext>
              </a:extLst>
            </p:cNvPr>
            <p:cNvSpPr txBox="1"/>
            <p:nvPr/>
          </p:nvSpPr>
          <p:spPr>
            <a:xfrm>
              <a:off x="811065" y="1884952"/>
              <a:ext cx="10695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正心</a:t>
              </a:r>
            </a:p>
          </p:txBody>
        </p:sp>
      </p:grpSp>
      <p:grpSp>
        <p:nvGrpSpPr>
          <p:cNvPr id="116" name="组合 115">
            <a:extLst>
              <a:ext uri="{FF2B5EF4-FFF2-40B4-BE49-F238E27FC236}">
                <a16:creationId xmlns:a16="http://schemas.microsoft.com/office/drawing/2014/main" id="{7A2C640F-41EF-1573-3949-B3EE8FFA5112}"/>
              </a:ext>
            </a:extLst>
          </p:cNvPr>
          <p:cNvGrpSpPr/>
          <p:nvPr/>
        </p:nvGrpSpPr>
        <p:grpSpPr>
          <a:xfrm>
            <a:off x="5941625" y="2061308"/>
            <a:ext cx="1274146" cy="634636"/>
            <a:chOff x="708745" y="1829244"/>
            <a:chExt cx="1274146" cy="634636"/>
          </a:xfrm>
        </p:grpSpPr>
        <p:sp>
          <p:nvSpPr>
            <p:cNvPr id="117" name="缺角矩形 116">
              <a:extLst>
                <a:ext uri="{FF2B5EF4-FFF2-40B4-BE49-F238E27FC236}">
                  <a16:creationId xmlns:a16="http://schemas.microsoft.com/office/drawing/2014/main" id="{6C381787-C3E9-E467-E84F-19EB962C3BE8}"/>
                </a:ext>
              </a:extLst>
            </p:cNvPr>
            <p:cNvSpPr/>
            <p:nvPr/>
          </p:nvSpPr>
          <p:spPr>
            <a:xfrm>
              <a:off x="708745" y="1829244"/>
              <a:ext cx="1274146" cy="634636"/>
            </a:xfrm>
            <a:prstGeom prst="plaque">
              <a:avLst/>
            </a:prstGeom>
            <a:gradFill>
              <a:gsLst>
                <a:gs pos="0">
                  <a:srgbClr val="E3D5C4"/>
                </a:gs>
                <a:gs pos="100000">
                  <a:srgbClr val="AE9880"/>
                </a:gs>
              </a:gsLst>
              <a:lin ang="2700000" scaled="1"/>
            </a:gradFill>
            <a:ln w="12700" algn="ctr">
              <a:gradFill flip="none" rotWithShape="1">
                <a:gsLst>
                  <a:gs pos="0">
                    <a:srgbClr val="A08153">
                      <a:alpha val="20000"/>
                    </a:srgbClr>
                  </a:gs>
                  <a:gs pos="100000">
                    <a:srgbClr val="805F41"/>
                  </a:gs>
                </a:gsLst>
                <a:lin ang="2700000" scaled="1"/>
                <a:tileRect/>
              </a:gradFill>
              <a:miter lim="800000"/>
              <a:headEnd/>
              <a:tailEnd/>
            </a:ln>
            <a:effectLst>
              <a:outerShdw blurRad="254000" dist="254000" dir="5400000" sx="95000" sy="95000" algn="t" rotWithShape="0">
                <a:srgbClr val="463622">
                  <a:alpha val="20000"/>
                </a:srgbClr>
              </a:outerShdw>
            </a:effectLst>
          </p:spPr>
          <p:txBody>
            <a:bodyPr anchor="ctr"/>
            <a:lstStyle/>
            <a:p>
              <a:pPr algn="ctr"/>
              <a:endPara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8" name="文本框 117">
              <a:extLst>
                <a:ext uri="{FF2B5EF4-FFF2-40B4-BE49-F238E27FC236}">
                  <a16:creationId xmlns:a16="http://schemas.microsoft.com/office/drawing/2014/main" id="{95C727A1-60F7-2811-343A-3C51695A0119}"/>
                </a:ext>
              </a:extLst>
            </p:cNvPr>
            <p:cNvSpPr txBox="1"/>
            <p:nvPr/>
          </p:nvSpPr>
          <p:spPr>
            <a:xfrm>
              <a:off x="811065" y="1884952"/>
              <a:ext cx="10695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修身</a:t>
              </a:r>
            </a:p>
          </p:txBody>
        </p:sp>
      </p:grpSp>
      <p:grpSp>
        <p:nvGrpSpPr>
          <p:cNvPr id="119" name="组合 118">
            <a:extLst>
              <a:ext uri="{FF2B5EF4-FFF2-40B4-BE49-F238E27FC236}">
                <a16:creationId xmlns:a16="http://schemas.microsoft.com/office/drawing/2014/main" id="{F7A10BED-D8A8-26E0-3908-C32524A4C25E}"/>
              </a:ext>
            </a:extLst>
          </p:cNvPr>
          <p:cNvGrpSpPr/>
          <p:nvPr/>
        </p:nvGrpSpPr>
        <p:grpSpPr>
          <a:xfrm>
            <a:off x="7306360" y="2061308"/>
            <a:ext cx="1274146" cy="634636"/>
            <a:chOff x="708745" y="1829244"/>
            <a:chExt cx="1274146" cy="634636"/>
          </a:xfrm>
        </p:grpSpPr>
        <p:sp>
          <p:nvSpPr>
            <p:cNvPr id="120" name="缺角矩形 119">
              <a:extLst>
                <a:ext uri="{FF2B5EF4-FFF2-40B4-BE49-F238E27FC236}">
                  <a16:creationId xmlns:a16="http://schemas.microsoft.com/office/drawing/2014/main" id="{2D407E5F-6CDB-3472-BC9A-F136D3270ED7}"/>
                </a:ext>
              </a:extLst>
            </p:cNvPr>
            <p:cNvSpPr/>
            <p:nvPr/>
          </p:nvSpPr>
          <p:spPr>
            <a:xfrm>
              <a:off x="708745" y="1829244"/>
              <a:ext cx="1274146" cy="634636"/>
            </a:xfrm>
            <a:prstGeom prst="plaque">
              <a:avLst/>
            </a:prstGeom>
            <a:gradFill>
              <a:gsLst>
                <a:gs pos="0">
                  <a:srgbClr val="E3D5C4"/>
                </a:gs>
                <a:gs pos="100000">
                  <a:srgbClr val="AE9880"/>
                </a:gs>
              </a:gsLst>
              <a:lin ang="2700000" scaled="1"/>
            </a:gradFill>
            <a:ln w="12700" algn="ctr">
              <a:gradFill flip="none" rotWithShape="1">
                <a:gsLst>
                  <a:gs pos="0">
                    <a:srgbClr val="A08153">
                      <a:alpha val="20000"/>
                    </a:srgbClr>
                  </a:gs>
                  <a:gs pos="100000">
                    <a:srgbClr val="805F41"/>
                  </a:gs>
                </a:gsLst>
                <a:lin ang="2700000" scaled="1"/>
                <a:tileRect/>
              </a:gradFill>
              <a:miter lim="800000"/>
              <a:headEnd/>
              <a:tailEnd/>
            </a:ln>
            <a:effectLst>
              <a:outerShdw blurRad="254000" dist="254000" dir="5400000" sx="95000" sy="95000" algn="t" rotWithShape="0">
                <a:srgbClr val="463622">
                  <a:alpha val="20000"/>
                </a:srgbClr>
              </a:outerShdw>
            </a:effectLst>
          </p:spPr>
          <p:txBody>
            <a:bodyPr anchor="ctr"/>
            <a:lstStyle/>
            <a:p>
              <a:pPr algn="ctr"/>
              <a:endPara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1" name="文本框 120">
              <a:extLst>
                <a:ext uri="{FF2B5EF4-FFF2-40B4-BE49-F238E27FC236}">
                  <a16:creationId xmlns:a16="http://schemas.microsoft.com/office/drawing/2014/main" id="{4E473007-2301-84EC-6CB5-9EFB864BD44B}"/>
                </a:ext>
              </a:extLst>
            </p:cNvPr>
            <p:cNvSpPr txBox="1"/>
            <p:nvPr/>
          </p:nvSpPr>
          <p:spPr>
            <a:xfrm>
              <a:off x="811065" y="1884952"/>
              <a:ext cx="10695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齐家</a:t>
              </a:r>
            </a:p>
          </p:txBody>
        </p:sp>
      </p:grpSp>
      <p:grpSp>
        <p:nvGrpSpPr>
          <p:cNvPr id="122" name="组合 121">
            <a:extLst>
              <a:ext uri="{FF2B5EF4-FFF2-40B4-BE49-F238E27FC236}">
                <a16:creationId xmlns:a16="http://schemas.microsoft.com/office/drawing/2014/main" id="{6F9145AD-F4AE-3086-F1EC-7AD84885BE57}"/>
              </a:ext>
            </a:extLst>
          </p:cNvPr>
          <p:cNvGrpSpPr/>
          <p:nvPr/>
        </p:nvGrpSpPr>
        <p:grpSpPr>
          <a:xfrm>
            <a:off x="8671095" y="2061308"/>
            <a:ext cx="1274146" cy="634636"/>
            <a:chOff x="708745" y="1829244"/>
            <a:chExt cx="1274146" cy="634636"/>
          </a:xfrm>
        </p:grpSpPr>
        <p:sp>
          <p:nvSpPr>
            <p:cNvPr id="123" name="缺角矩形 122">
              <a:extLst>
                <a:ext uri="{FF2B5EF4-FFF2-40B4-BE49-F238E27FC236}">
                  <a16:creationId xmlns:a16="http://schemas.microsoft.com/office/drawing/2014/main" id="{E5B14364-7E61-0399-7EFF-F0B6CE9E3BFC}"/>
                </a:ext>
              </a:extLst>
            </p:cNvPr>
            <p:cNvSpPr/>
            <p:nvPr/>
          </p:nvSpPr>
          <p:spPr>
            <a:xfrm>
              <a:off x="708745" y="1829244"/>
              <a:ext cx="1274146" cy="634636"/>
            </a:xfrm>
            <a:prstGeom prst="plaque">
              <a:avLst/>
            </a:prstGeom>
            <a:gradFill>
              <a:gsLst>
                <a:gs pos="0">
                  <a:srgbClr val="E3D5C4"/>
                </a:gs>
                <a:gs pos="100000">
                  <a:srgbClr val="AE9880"/>
                </a:gs>
              </a:gsLst>
              <a:lin ang="2700000" scaled="1"/>
            </a:gradFill>
            <a:ln w="12700" algn="ctr">
              <a:gradFill flip="none" rotWithShape="1">
                <a:gsLst>
                  <a:gs pos="0">
                    <a:srgbClr val="A08153">
                      <a:alpha val="20000"/>
                    </a:srgbClr>
                  </a:gs>
                  <a:gs pos="100000">
                    <a:srgbClr val="805F41"/>
                  </a:gs>
                </a:gsLst>
                <a:lin ang="2700000" scaled="1"/>
                <a:tileRect/>
              </a:gradFill>
              <a:miter lim="800000"/>
              <a:headEnd/>
              <a:tailEnd/>
            </a:ln>
            <a:effectLst>
              <a:outerShdw blurRad="254000" dist="254000" dir="5400000" sx="95000" sy="95000" algn="t" rotWithShape="0">
                <a:srgbClr val="463622">
                  <a:alpha val="20000"/>
                </a:srgbClr>
              </a:outerShdw>
            </a:effectLst>
          </p:spPr>
          <p:txBody>
            <a:bodyPr anchor="ctr"/>
            <a:lstStyle/>
            <a:p>
              <a:pPr algn="ctr"/>
              <a:endPara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4" name="文本框 123">
              <a:extLst>
                <a:ext uri="{FF2B5EF4-FFF2-40B4-BE49-F238E27FC236}">
                  <a16:creationId xmlns:a16="http://schemas.microsoft.com/office/drawing/2014/main" id="{CF8C916D-0DE1-40AE-6A5E-539D928C253A}"/>
                </a:ext>
              </a:extLst>
            </p:cNvPr>
            <p:cNvSpPr txBox="1"/>
            <p:nvPr/>
          </p:nvSpPr>
          <p:spPr>
            <a:xfrm>
              <a:off x="811065" y="1884952"/>
              <a:ext cx="10695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治国</a:t>
              </a:r>
            </a:p>
          </p:txBody>
        </p:sp>
      </p:grpSp>
      <p:grpSp>
        <p:nvGrpSpPr>
          <p:cNvPr id="125" name="组合 124">
            <a:extLst>
              <a:ext uri="{FF2B5EF4-FFF2-40B4-BE49-F238E27FC236}">
                <a16:creationId xmlns:a16="http://schemas.microsoft.com/office/drawing/2014/main" id="{3E326B91-E520-E832-E0A6-75A5C0216F2E}"/>
              </a:ext>
            </a:extLst>
          </p:cNvPr>
          <p:cNvGrpSpPr/>
          <p:nvPr/>
        </p:nvGrpSpPr>
        <p:grpSpPr>
          <a:xfrm>
            <a:off x="10035829" y="2061308"/>
            <a:ext cx="1532283" cy="634636"/>
            <a:chOff x="708744" y="1829244"/>
            <a:chExt cx="1532283" cy="634636"/>
          </a:xfrm>
        </p:grpSpPr>
        <p:sp>
          <p:nvSpPr>
            <p:cNvPr id="126" name="缺角矩形 125">
              <a:extLst>
                <a:ext uri="{FF2B5EF4-FFF2-40B4-BE49-F238E27FC236}">
                  <a16:creationId xmlns:a16="http://schemas.microsoft.com/office/drawing/2014/main" id="{3C4F36E0-2E5F-D218-C182-EA4C890DC2C4}"/>
                </a:ext>
              </a:extLst>
            </p:cNvPr>
            <p:cNvSpPr/>
            <p:nvPr/>
          </p:nvSpPr>
          <p:spPr>
            <a:xfrm>
              <a:off x="708744" y="1829244"/>
              <a:ext cx="1532283" cy="634636"/>
            </a:xfrm>
            <a:prstGeom prst="plaque">
              <a:avLst/>
            </a:prstGeom>
            <a:gradFill>
              <a:gsLst>
                <a:gs pos="0">
                  <a:srgbClr val="E3D5C4"/>
                </a:gs>
                <a:gs pos="100000">
                  <a:srgbClr val="AE9880"/>
                </a:gs>
              </a:gsLst>
              <a:lin ang="2700000" scaled="1"/>
            </a:gradFill>
            <a:ln w="12700" algn="ctr">
              <a:gradFill flip="none" rotWithShape="1">
                <a:gsLst>
                  <a:gs pos="0">
                    <a:srgbClr val="A08153">
                      <a:alpha val="20000"/>
                    </a:srgbClr>
                  </a:gs>
                  <a:gs pos="100000">
                    <a:srgbClr val="805F41"/>
                  </a:gs>
                </a:gsLst>
                <a:lin ang="2700000" scaled="1"/>
                <a:tileRect/>
              </a:gradFill>
              <a:miter lim="800000"/>
              <a:headEnd/>
              <a:tailEnd/>
            </a:ln>
            <a:effectLst>
              <a:outerShdw blurRad="254000" dist="254000" dir="5400000" sx="95000" sy="95000" algn="t" rotWithShape="0">
                <a:srgbClr val="463622">
                  <a:alpha val="20000"/>
                </a:srgbClr>
              </a:outerShdw>
            </a:effectLst>
          </p:spPr>
          <p:txBody>
            <a:bodyPr anchor="ctr"/>
            <a:lstStyle/>
            <a:p>
              <a:pPr algn="ctr"/>
              <a:endPara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7" name="文本框 126">
              <a:extLst>
                <a:ext uri="{FF2B5EF4-FFF2-40B4-BE49-F238E27FC236}">
                  <a16:creationId xmlns:a16="http://schemas.microsoft.com/office/drawing/2014/main" id="{A223E0EA-78BB-83FB-0627-993C2259601D}"/>
                </a:ext>
              </a:extLst>
            </p:cNvPr>
            <p:cNvSpPr txBox="1"/>
            <p:nvPr/>
          </p:nvSpPr>
          <p:spPr>
            <a:xfrm>
              <a:off x="759904" y="1884952"/>
              <a:ext cx="142996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平天下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967ED755-C06D-1B64-98BE-3C1698973D41}"/>
              </a:ext>
            </a:extLst>
          </p:cNvPr>
          <p:cNvGrpSpPr/>
          <p:nvPr/>
        </p:nvGrpSpPr>
        <p:grpSpPr>
          <a:xfrm>
            <a:off x="585005" y="2974119"/>
            <a:ext cx="1151658" cy="2187088"/>
            <a:chOff x="585005" y="2974119"/>
            <a:chExt cx="1151658" cy="2187088"/>
          </a:xfrm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53FA0520-F509-423A-972A-EAE47B61F304}"/>
                </a:ext>
              </a:extLst>
            </p:cNvPr>
            <p:cNvSpPr txBox="1"/>
            <p:nvPr/>
          </p:nvSpPr>
          <p:spPr>
            <a:xfrm>
              <a:off x="636931" y="3375165"/>
              <a:ext cx="1099732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800">
                  <a:latin typeface="华文中宋" panose="02010600040101010101" pitchFamily="2" charset="-122"/>
                  <a:ea typeface="华文中宋" panose="02010600040101010101" pitchFamily="2" charset="-122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推究事物原理</a:t>
              </a: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625D5C45-2E77-A664-08A0-A0ADAD533CB3}"/>
                </a:ext>
              </a:extLst>
            </p:cNvPr>
            <p:cNvSpPr/>
            <p:nvPr/>
          </p:nvSpPr>
          <p:spPr>
            <a:xfrm>
              <a:off x="585005" y="2974119"/>
              <a:ext cx="1069504" cy="2187088"/>
            </a:xfrm>
            <a:prstGeom prst="rect">
              <a:avLst/>
            </a:prstGeom>
            <a:noFill/>
            <a:ln w="12700" algn="ctr">
              <a:gradFill flip="none" rotWithShape="1">
                <a:gsLst>
                  <a:gs pos="0">
                    <a:srgbClr val="A08153">
                      <a:alpha val="20000"/>
                    </a:srgbClr>
                  </a:gs>
                  <a:gs pos="100000">
                    <a:srgbClr val="805F41"/>
                  </a:gs>
                </a:gsLst>
                <a:lin ang="2700000" scaled="1"/>
                <a:tileRect/>
              </a:gra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653368F3-47EA-3E85-AB2B-F9D6D47A04B1}"/>
              </a:ext>
            </a:extLst>
          </p:cNvPr>
          <p:cNvGrpSpPr/>
          <p:nvPr/>
        </p:nvGrpSpPr>
        <p:grpSpPr>
          <a:xfrm>
            <a:off x="1803381" y="2974119"/>
            <a:ext cx="1468166" cy="2900205"/>
            <a:chOff x="1803382" y="2974119"/>
            <a:chExt cx="1340257" cy="3393244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D7DB08A1-9CD5-456D-8289-B5F8F107CA54}"/>
                </a:ext>
              </a:extLst>
            </p:cNvPr>
            <p:cNvSpPr txBox="1"/>
            <p:nvPr/>
          </p:nvSpPr>
          <p:spPr>
            <a:xfrm>
              <a:off x="1809526" y="3169544"/>
              <a:ext cx="1334113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800">
                  <a:latin typeface="华文中宋" panose="02010600040101010101" pitchFamily="2" charset="-122"/>
                  <a:ea typeface="华文中宋" panose="02010600040101010101" pitchFamily="2" charset="-122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获得知识</a:t>
              </a: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/</a:t>
              </a: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把自己对事物的认识推到极致</a:t>
              </a:r>
            </a:p>
          </p:txBody>
        </p:sp>
        <p:sp>
          <p:nvSpPr>
            <p:cNvPr id="129" name="矩形 128">
              <a:extLst>
                <a:ext uri="{FF2B5EF4-FFF2-40B4-BE49-F238E27FC236}">
                  <a16:creationId xmlns:a16="http://schemas.microsoft.com/office/drawing/2014/main" id="{D7CF7496-936E-5089-C35A-F944F8DBF3C2}"/>
                </a:ext>
              </a:extLst>
            </p:cNvPr>
            <p:cNvSpPr/>
            <p:nvPr/>
          </p:nvSpPr>
          <p:spPr>
            <a:xfrm>
              <a:off x="1803382" y="2974119"/>
              <a:ext cx="1210439" cy="3393244"/>
            </a:xfrm>
            <a:prstGeom prst="rect">
              <a:avLst/>
            </a:prstGeom>
            <a:noFill/>
            <a:ln w="12700" algn="ctr">
              <a:gradFill flip="none" rotWithShape="1">
                <a:gsLst>
                  <a:gs pos="0">
                    <a:srgbClr val="A08153">
                      <a:alpha val="20000"/>
                    </a:srgbClr>
                  </a:gs>
                  <a:gs pos="100000">
                    <a:srgbClr val="805F41"/>
                  </a:gs>
                </a:gsLst>
                <a:lin ang="2700000" scaled="1"/>
                <a:tileRect/>
              </a:gra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85159677-DE65-3771-EB6D-9E20FC4FF786}"/>
              </a:ext>
            </a:extLst>
          </p:cNvPr>
          <p:cNvGrpSpPr/>
          <p:nvPr/>
        </p:nvGrpSpPr>
        <p:grpSpPr>
          <a:xfrm>
            <a:off x="3314475" y="2974119"/>
            <a:ext cx="1069504" cy="2187088"/>
            <a:chOff x="3314475" y="2974119"/>
            <a:chExt cx="1069504" cy="2187088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5EC2E002-8C8E-4B6D-BBD5-FE030ED70F08}"/>
                </a:ext>
              </a:extLst>
            </p:cNvPr>
            <p:cNvSpPr txBox="1"/>
            <p:nvPr/>
          </p:nvSpPr>
          <p:spPr>
            <a:xfrm>
              <a:off x="3383044" y="3555061"/>
              <a:ext cx="91151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800">
                  <a:latin typeface="华文中宋" panose="02010600040101010101" pitchFamily="2" charset="-122"/>
                  <a:ea typeface="华文中宋" panose="02010600040101010101" pitchFamily="2" charset="-122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意念</a:t>
              </a:r>
              <a:r>
                <a:rPr lang="zh-CN" altLang="en-US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真诚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0" name="矩形 129">
              <a:extLst>
                <a:ext uri="{FF2B5EF4-FFF2-40B4-BE49-F238E27FC236}">
                  <a16:creationId xmlns:a16="http://schemas.microsoft.com/office/drawing/2014/main" id="{C90753D0-DF96-55C3-276E-6F4FD618B2B5}"/>
                </a:ext>
              </a:extLst>
            </p:cNvPr>
            <p:cNvSpPr/>
            <p:nvPr/>
          </p:nvSpPr>
          <p:spPr>
            <a:xfrm>
              <a:off x="3314475" y="2974119"/>
              <a:ext cx="1069504" cy="2187088"/>
            </a:xfrm>
            <a:prstGeom prst="rect">
              <a:avLst/>
            </a:prstGeom>
            <a:noFill/>
            <a:ln w="12700" algn="ctr">
              <a:gradFill flip="none" rotWithShape="1">
                <a:gsLst>
                  <a:gs pos="0">
                    <a:srgbClr val="A08153">
                      <a:alpha val="20000"/>
                    </a:srgbClr>
                  </a:gs>
                  <a:gs pos="100000">
                    <a:srgbClr val="805F41"/>
                  </a:gs>
                </a:gsLst>
                <a:lin ang="2700000" scaled="1"/>
                <a:tileRect/>
              </a:gra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6" name="组合 135">
            <a:extLst>
              <a:ext uri="{FF2B5EF4-FFF2-40B4-BE49-F238E27FC236}">
                <a16:creationId xmlns:a16="http://schemas.microsoft.com/office/drawing/2014/main" id="{F8B0EA9C-E00A-782F-2F02-9F1608F7D037}"/>
              </a:ext>
            </a:extLst>
          </p:cNvPr>
          <p:cNvGrpSpPr/>
          <p:nvPr/>
        </p:nvGrpSpPr>
        <p:grpSpPr>
          <a:xfrm>
            <a:off x="4684633" y="2974119"/>
            <a:ext cx="1151829" cy="2742802"/>
            <a:chOff x="4684633" y="2974119"/>
            <a:chExt cx="1151829" cy="2413799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9852B4DE-85A5-4F30-ABED-271452F0CB08}"/>
                </a:ext>
              </a:extLst>
            </p:cNvPr>
            <p:cNvSpPr txBox="1"/>
            <p:nvPr/>
          </p:nvSpPr>
          <p:spPr>
            <a:xfrm>
              <a:off x="4787308" y="3141149"/>
              <a:ext cx="1049154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800">
                  <a:latin typeface="华文中宋" panose="02010600040101010101" pitchFamily="2" charset="-122"/>
                  <a:ea typeface="华文中宋" panose="02010600040101010101" pitchFamily="2" charset="-122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端正心思去除私心杂念</a:t>
              </a:r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BB236BFB-53E7-519A-1413-80D2F7D33B25}"/>
                </a:ext>
              </a:extLst>
            </p:cNvPr>
            <p:cNvSpPr/>
            <p:nvPr/>
          </p:nvSpPr>
          <p:spPr>
            <a:xfrm>
              <a:off x="4684633" y="2974119"/>
              <a:ext cx="1069504" cy="2187088"/>
            </a:xfrm>
            <a:prstGeom prst="rect">
              <a:avLst/>
            </a:prstGeom>
            <a:noFill/>
            <a:ln w="12700" algn="ctr">
              <a:gradFill flip="none" rotWithShape="1">
                <a:gsLst>
                  <a:gs pos="0">
                    <a:srgbClr val="A08153">
                      <a:alpha val="20000"/>
                    </a:srgbClr>
                  </a:gs>
                  <a:gs pos="100000">
                    <a:srgbClr val="805F41"/>
                  </a:gs>
                </a:gsLst>
                <a:lin ang="2700000" scaled="1"/>
                <a:tileRect/>
              </a:gra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7" name="组合 136">
            <a:extLst>
              <a:ext uri="{FF2B5EF4-FFF2-40B4-BE49-F238E27FC236}">
                <a16:creationId xmlns:a16="http://schemas.microsoft.com/office/drawing/2014/main" id="{D2DD88CD-FD38-639A-A789-C2CC7442D89D}"/>
              </a:ext>
            </a:extLst>
          </p:cNvPr>
          <p:cNvGrpSpPr/>
          <p:nvPr/>
        </p:nvGrpSpPr>
        <p:grpSpPr>
          <a:xfrm>
            <a:off x="6054791" y="2974119"/>
            <a:ext cx="1069504" cy="2187088"/>
            <a:chOff x="6054791" y="2974119"/>
            <a:chExt cx="1069504" cy="2187088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D3BA826B-7ADF-458B-892D-64C5A8B7BC86}"/>
                </a:ext>
              </a:extLst>
            </p:cNvPr>
            <p:cNvSpPr txBox="1"/>
            <p:nvPr/>
          </p:nvSpPr>
          <p:spPr>
            <a:xfrm>
              <a:off x="6119670" y="3534817"/>
              <a:ext cx="92402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800">
                  <a:latin typeface="华文中宋" panose="02010600040101010101" pitchFamily="2" charset="-122"/>
                  <a:ea typeface="华文中宋" panose="02010600040101010101" pitchFamily="2" charset="-122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修养品性</a:t>
              </a:r>
            </a:p>
          </p:txBody>
        </p:sp>
        <p:sp>
          <p:nvSpPr>
            <p:cNvPr id="132" name="矩形 131">
              <a:extLst>
                <a:ext uri="{FF2B5EF4-FFF2-40B4-BE49-F238E27FC236}">
                  <a16:creationId xmlns:a16="http://schemas.microsoft.com/office/drawing/2014/main" id="{DEC439DE-A7D7-7E68-80CD-9ABA8889DC58}"/>
                </a:ext>
              </a:extLst>
            </p:cNvPr>
            <p:cNvSpPr/>
            <p:nvPr/>
          </p:nvSpPr>
          <p:spPr>
            <a:xfrm>
              <a:off x="6054791" y="2974119"/>
              <a:ext cx="1069504" cy="2187088"/>
            </a:xfrm>
            <a:prstGeom prst="rect">
              <a:avLst/>
            </a:prstGeom>
            <a:noFill/>
            <a:ln w="12700" algn="ctr">
              <a:gradFill flip="none" rotWithShape="1">
                <a:gsLst>
                  <a:gs pos="0">
                    <a:srgbClr val="A08153">
                      <a:alpha val="20000"/>
                    </a:srgbClr>
                  </a:gs>
                  <a:gs pos="100000">
                    <a:srgbClr val="805F41"/>
                  </a:gs>
                </a:gsLst>
                <a:lin ang="2700000" scaled="1"/>
                <a:tileRect/>
              </a:gra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8" name="组合 137">
            <a:extLst>
              <a:ext uri="{FF2B5EF4-FFF2-40B4-BE49-F238E27FC236}">
                <a16:creationId xmlns:a16="http://schemas.microsoft.com/office/drawing/2014/main" id="{DAF514F1-F492-87AA-8E7F-F4EE4F434972}"/>
              </a:ext>
            </a:extLst>
          </p:cNvPr>
          <p:cNvGrpSpPr/>
          <p:nvPr/>
        </p:nvGrpSpPr>
        <p:grpSpPr>
          <a:xfrm>
            <a:off x="7424949" y="2974119"/>
            <a:ext cx="1069504" cy="2187088"/>
            <a:chOff x="7424949" y="2974119"/>
            <a:chExt cx="1069504" cy="2187088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0EFA6200-7C8B-4FE2-AEDB-53A3189A1704}"/>
                </a:ext>
              </a:extLst>
            </p:cNvPr>
            <p:cNvSpPr txBox="1"/>
            <p:nvPr/>
          </p:nvSpPr>
          <p:spPr>
            <a:xfrm>
              <a:off x="7515578" y="3141149"/>
              <a:ext cx="924025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800">
                  <a:latin typeface="华文中宋" panose="02010600040101010101" pitchFamily="2" charset="-122"/>
                  <a:ea typeface="华文中宋" panose="02010600040101010101" pitchFamily="2" charset="-122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家族关系整齐有序</a:t>
              </a:r>
            </a:p>
          </p:txBody>
        </p:sp>
        <p:sp>
          <p:nvSpPr>
            <p:cNvPr id="133" name="矩形 132">
              <a:extLst>
                <a:ext uri="{FF2B5EF4-FFF2-40B4-BE49-F238E27FC236}">
                  <a16:creationId xmlns:a16="http://schemas.microsoft.com/office/drawing/2014/main" id="{1BD366E4-0B60-CD16-C181-723FC3DDB2F3}"/>
                </a:ext>
              </a:extLst>
            </p:cNvPr>
            <p:cNvSpPr/>
            <p:nvPr/>
          </p:nvSpPr>
          <p:spPr>
            <a:xfrm>
              <a:off x="7424949" y="2974119"/>
              <a:ext cx="1069504" cy="2187088"/>
            </a:xfrm>
            <a:prstGeom prst="rect">
              <a:avLst/>
            </a:prstGeom>
            <a:noFill/>
            <a:ln w="12700" algn="ctr">
              <a:gradFill flip="none" rotWithShape="1">
                <a:gsLst>
                  <a:gs pos="0">
                    <a:srgbClr val="A08153">
                      <a:alpha val="20000"/>
                    </a:srgbClr>
                  </a:gs>
                  <a:gs pos="100000">
                    <a:srgbClr val="805F41"/>
                  </a:gs>
                </a:gsLst>
                <a:lin ang="2700000" scaled="1"/>
                <a:tileRect/>
              </a:gra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9" name="组合 138">
            <a:extLst>
              <a:ext uri="{FF2B5EF4-FFF2-40B4-BE49-F238E27FC236}">
                <a16:creationId xmlns:a16="http://schemas.microsoft.com/office/drawing/2014/main" id="{C5320B57-EDC6-3EB1-385D-61852838F6AE}"/>
              </a:ext>
            </a:extLst>
          </p:cNvPr>
          <p:cNvGrpSpPr/>
          <p:nvPr/>
        </p:nvGrpSpPr>
        <p:grpSpPr>
          <a:xfrm>
            <a:off x="8795107" y="2974119"/>
            <a:ext cx="1115314" cy="2187088"/>
            <a:chOff x="8795107" y="2974119"/>
            <a:chExt cx="1115314" cy="2187088"/>
          </a:xfrm>
        </p:grpSpPr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01D44DED-6391-47B3-ADBE-EDBB44BDB5A5}"/>
                </a:ext>
              </a:extLst>
            </p:cNvPr>
            <p:cNvSpPr txBox="1"/>
            <p:nvPr/>
          </p:nvSpPr>
          <p:spPr>
            <a:xfrm>
              <a:off x="8861267" y="3375164"/>
              <a:ext cx="1049154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800">
                  <a:latin typeface="华文中宋" panose="02010600040101010101" pitchFamily="2" charset="-122"/>
                  <a:ea typeface="华文中宋" panose="02010600040101010101" pitchFamily="2" charset="-122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治理好国家</a:t>
              </a:r>
            </a:p>
          </p:txBody>
        </p:sp>
        <p:sp>
          <p:nvSpPr>
            <p:cNvPr id="134" name="矩形 133">
              <a:extLst>
                <a:ext uri="{FF2B5EF4-FFF2-40B4-BE49-F238E27FC236}">
                  <a16:creationId xmlns:a16="http://schemas.microsoft.com/office/drawing/2014/main" id="{C1A0672F-9F4A-32A9-AB80-1B50B4E0ABFC}"/>
                </a:ext>
              </a:extLst>
            </p:cNvPr>
            <p:cNvSpPr/>
            <p:nvPr/>
          </p:nvSpPr>
          <p:spPr>
            <a:xfrm>
              <a:off x="8795107" y="2974119"/>
              <a:ext cx="1069504" cy="2187088"/>
            </a:xfrm>
            <a:prstGeom prst="rect">
              <a:avLst/>
            </a:prstGeom>
            <a:noFill/>
            <a:ln w="12700" algn="ctr">
              <a:gradFill flip="none" rotWithShape="1">
                <a:gsLst>
                  <a:gs pos="0">
                    <a:srgbClr val="A08153">
                      <a:alpha val="20000"/>
                    </a:srgbClr>
                  </a:gs>
                  <a:gs pos="100000">
                    <a:srgbClr val="805F41"/>
                  </a:gs>
                </a:gsLst>
                <a:lin ang="2700000" scaled="1"/>
                <a:tileRect/>
              </a:gra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0" name="组合 139">
            <a:extLst>
              <a:ext uri="{FF2B5EF4-FFF2-40B4-BE49-F238E27FC236}">
                <a16:creationId xmlns:a16="http://schemas.microsoft.com/office/drawing/2014/main" id="{ED7CBC42-8DE4-F12A-3DC8-8EF434B28748}"/>
              </a:ext>
            </a:extLst>
          </p:cNvPr>
          <p:cNvGrpSpPr/>
          <p:nvPr/>
        </p:nvGrpSpPr>
        <p:grpSpPr>
          <a:xfrm>
            <a:off x="10165265" y="2974119"/>
            <a:ext cx="1293752" cy="2187088"/>
            <a:chOff x="10165265" y="2974119"/>
            <a:chExt cx="1293752" cy="2187088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BE26EBC8-6DDF-4B1C-8005-0F7F9D183B82}"/>
                </a:ext>
              </a:extLst>
            </p:cNvPr>
            <p:cNvSpPr txBox="1"/>
            <p:nvPr/>
          </p:nvSpPr>
          <p:spPr>
            <a:xfrm>
              <a:off x="10350939" y="3534817"/>
              <a:ext cx="100515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800">
                  <a:latin typeface="华文中宋" panose="02010600040101010101" pitchFamily="2" charset="-122"/>
                  <a:ea typeface="华文中宋" panose="02010600040101010101" pitchFamily="2" charset="-122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天下太平</a:t>
              </a:r>
            </a:p>
          </p:txBody>
        </p:sp>
        <p:sp>
          <p:nvSpPr>
            <p:cNvPr id="135" name="矩形 134">
              <a:extLst>
                <a:ext uri="{FF2B5EF4-FFF2-40B4-BE49-F238E27FC236}">
                  <a16:creationId xmlns:a16="http://schemas.microsoft.com/office/drawing/2014/main" id="{F8305932-21E9-C6B9-6AFE-53419B24DFF0}"/>
                </a:ext>
              </a:extLst>
            </p:cNvPr>
            <p:cNvSpPr/>
            <p:nvPr/>
          </p:nvSpPr>
          <p:spPr>
            <a:xfrm>
              <a:off x="10165265" y="2974119"/>
              <a:ext cx="1293752" cy="2187088"/>
            </a:xfrm>
            <a:prstGeom prst="rect">
              <a:avLst/>
            </a:prstGeom>
            <a:noFill/>
            <a:ln w="12700" algn="ctr">
              <a:gradFill flip="none" rotWithShape="1">
                <a:gsLst>
                  <a:gs pos="0">
                    <a:srgbClr val="A08153">
                      <a:alpha val="20000"/>
                    </a:srgbClr>
                  </a:gs>
                  <a:gs pos="100000">
                    <a:srgbClr val="805F41"/>
                  </a:gs>
                </a:gsLst>
                <a:lin ang="2700000" scaled="1"/>
                <a:tileRect/>
              </a:gra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141" name="直接箭头连接符 140">
            <a:extLst>
              <a:ext uri="{FF2B5EF4-FFF2-40B4-BE49-F238E27FC236}">
                <a16:creationId xmlns:a16="http://schemas.microsoft.com/office/drawing/2014/main" id="{1892298F-0D5A-83C2-6FB7-A8DCE936DA14}"/>
              </a:ext>
            </a:extLst>
          </p:cNvPr>
          <p:cNvCxnSpPr>
            <a:cxnSpLocks/>
          </p:cNvCxnSpPr>
          <p:nvPr/>
        </p:nvCxnSpPr>
        <p:spPr>
          <a:xfrm flipV="1">
            <a:off x="2885284" y="4045214"/>
            <a:ext cx="395085" cy="7752"/>
          </a:xfrm>
          <a:prstGeom prst="straightConnector1">
            <a:avLst/>
          </a:prstGeom>
          <a:ln w="76200">
            <a:gradFill flip="none" rotWithShape="1">
              <a:gsLst>
                <a:gs pos="0">
                  <a:srgbClr val="463622">
                    <a:alpha val="0"/>
                  </a:srgbClr>
                </a:gs>
                <a:gs pos="100000">
                  <a:srgbClr val="805F41"/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直接箭头连接符 141">
            <a:extLst>
              <a:ext uri="{FF2B5EF4-FFF2-40B4-BE49-F238E27FC236}">
                <a16:creationId xmlns:a16="http://schemas.microsoft.com/office/drawing/2014/main" id="{0AA9FB4F-C237-2A67-EF6C-EDA19070E328}"/>
              </a:ext>
            </a:extLst>
          </p:cNvPr>
          <p:cNvCxnSpPr>
            <a:cxnSpLocks/>
          </p:cNvCxnSpPr>
          <p:nvPr/>
        </p:nvCxnSpPr>
        <p:spPr>
          <a:xfrm flipV="1">
            <a:off x="4255664" y="4045214"/>
            <a:ext cx="395085" cy="7752"/>
          </a:xfrm>
          <a:prstGeom prst="straightConnector1">
            <a:avLst/>
          </a:prstGeom>
          <a:ln w="76200">
            <a:gradFill flip="none" rotWithShape="1">
              <a:gsLst>
                <a:gs pos="0">
                  <a:srgbClr val="463622">
                    <a:alpha val="0"/>
                  </a:srgbClr>
                </a:gs>
                <a:gs pos="100000">
                  <a:srgbClr val="805F41"/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接箭头连接符 142">
            <a:extLst>
              <a:ext uri="{FF2B5EF4-FFF2-40B4-BE49-F238E27FC236}">
                <a16:creationId xmlns:a16="http://schemas.microsoft.com/office/drawing/2014/main" id="{3D12CBC5-EC3B-BA51-7E58-0C9ABD4505DE}"/>
              </a:ext>
            </a:extLst>
          </p:cNvPr>
          <p:cNvCxnSpPr>
            <a:cxnSpLocks/>
          </p:cNvCxnSpPr>
          <p:nvPr/>
        </p:nvCxnSpPr>
        <p:spPr>
          <a:xfrm flipV="1">
            <a:off x="5626044" y="4045214"/>
            <a:ext cx="395085" cy="7752"/>
          </a:xfrm>
          <a:prstGeom prst="straightConnector1">
            <a:avLst/>
          </a:prstGeom>
          <a:ln w="76200">
            <a:gradFill flip="none" rotWithShape="1">
              <a:gsLst>
                <a:gs pos="0">
                  <a:srgbClr val="463622">
                    <a:alpha val="0"/>
                  </a:srgbClr>
                </a:gs>
                <a:gs pos="100000">
                  <a:srgbClr val="805F41"/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直接箭头连接符 143">
            <a:extLst>
              <a:ext uri="{FF2B5EF4-FFF2-40B4-BE49-F238E27FC236}">
                <a16:creationId xmlns:a16="http://schemas.microsoft.com/office/drawing/2014/main" id="{50047AB9-85FC-D563-9F6F-FE7AFD379C67}"/>
              </a:ext>
            </a:extLst>
          </p:cNvPr>
          <p:cNvCxnSpPr>
            <a:cxnSpLocks/>
          </p:cNvCxnSpPr>
          <p:nvPr/>
        </p:nvCxnSpPr>
        <p:spPr>
          <a:xfrm flipV="1">
            <a:off x="6996424" y="4045214"/>
            <a:ext cx="395085" cy="7752"/>
          </a:xfrm>
          <a:prstGeom prst="straightConnector1">
            <a:avLst/>
          </a:prstGeom>
          <a:ln w="76200">
            <a:gradFill flip="none" rotWithShape="1">
              <a:gsLst>
                <a:gs pos="0">
                  <a:srgbClr val="463622">
                    <a:alpha val="0"/>
                  </a:srgbClr>
                </a:gs>
                <a:gs pos="100000">
                  <a:srgbClr val="805F41"/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直接箭头连接符 144">
            <a:extLst>
              <a:ext uri="{FF2B5EF4-FFF2-40B4-BE49-F238E27FC236}">
                <a16:creationId xmlns:a16="http://schemas.microsoft.com/office/drawing/2014/main" id="{FE001A18-BD43-32E1-EAB7-D594711EACD4}"/>
              </a:ext>
            </a:extLst>
          </p:cNvPr>
          <p:cNvCxnSpPr>
            <a:cxnSpLocks/>
          </p:cNvCxnSpPr>
          <p:nvPr/>
        </p:nvCxnSpPr>
        <p:spPr>
          <a:xfrm flipV="1">
            <a:off x="8366804" y="4045214"/>
            <a:ext cx="395085" cy="7752"/>
          </a:xfrm>
          <a:prstGeom prst="straightConnector1">
            <a:avLst/>
          </a:prstGeom>
          <a:ln w="76200">
            <a:gradFill flip="none" rotWithShape="1">
              <a:gsLst>
                <a:gs pos="0">
                  <a:srgbClr val="463622">
                    <a:alpha val="0"/>
                  </a:srgbClr>
                </a:gs>
                <a:gs pos="100000">
                  <a:srgbClr val="805F41"/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直接箭头连接符 145">
            <a:extLst>
              <a:ext uri="{FF2B5EF4-FFF2-40B4-BE49-F238E27FC236}">
                <a16:creationId xmlns:a16="http://schemas.microsoft.com/office/drawing/2014/main" id="{D88B8560-208F-C73E-BD1C-CCF259A70188}"/>
              </a:ext>
            </a:extLst>
          </p:cNvPr>
          <p:cNvCxnSpPr>
            <a:cxnSpLocks/>
          </p:cNvCxnSpPr>
          <p:nvPr/>
        </p:nvCxnSpPr>
        <p:spPr>
          <a:xfrm flipV="1">
            <a:off x="9737182" y="4045214"/>
            <a:ext cx="395085" cy="7752"/>
          </a:xfrm>
          <a:prstGeom prst="straightConnector1">
            <a:avLst/>
          </a:prstGeom>
          <a:ln w="76200">
            <a:gradFill flip="none" rotWithShape="1">
              <a:gsLst>
                <a:gs pos="0">
                  <a:srgbClr val="463622">
                    <a:alpha val="0"/>
                  </a:srgbClr>
                </a:gs>
                <a:gs pos="100000">
                  <a:srgbClr val="805F41"/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>
            <a:extLst>
              <a:ext uri="{FF2B5EF4-FFF2-40B4-BE49-F238E27FC236}">
                <a16:creationId xmlns:a16="http://schemas.microsoft.com/office/drawing/2014/main" id="{8FC6636D-92CC-DA85-B849-73D512579202}"/>
              </a:ext>
            </a:extLst>
          </p:cNvPr>
          <p:cNvSpPr txBox="1"/>
          <p:nvPr/>
        </p:nvSpPr>
        <p:spPr>
          <a:xfrm>
            <a:off x="343425" y="5724173"/>
            <a:ext cx="110358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kern="100" dirty="0">
                <a:solidFill>
                  <a:srgbClr val="4636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注意：细审逻辑有断裂，譬如格物致知为对知识、原理的认知层面的追求，诚意正心为道德修养的追求，认知追求并不直接导致道德升华。</a:t>
            </a:r>
          </a:p>
        </p:txBody>
      </p:sp>
    </p:spTree>
    <p:extLst>
      <p:ext uri="{BB962C8B-B14F-4D97-AF65-F5344CB8AC3E}">
        <p14:creationId xmlns:p14="http://schemas.microsoft.com/office/powerpoint/2010/main" val="2422358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 xmlns:a16="http://schemas.microsoft.com/office/drawing/2014/main" xmlns:a14="http://schemas.microsoft.com/office/drawing/2010/main" xmlns:p14="http://schemas.microsoft.com/office/powerpoint/2010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2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3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4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4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5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5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6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6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7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7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矩形: 圆角 56">
            <a:extLst>
              <a:ext uri="{FF2B5EF4-FFF2-40B4-BE49-F238E27FC236}">
                <a16:creationId xmlns:a16="http://schemas.microsoft.com/office/drawing/2014/main" id="{0331DBD0-078D-FB46-C3F2-0ED06C49F738}"/>
              </a:ext>
            </a:extLst>
          </p:cNvPr>
          <p:cNvSpPr/>
          <p:nvPr/>
        </p:nvSpPr>
        <p:spPr>
          <a:xfrm>
            <a:off x="474003" y="2526577"/>
            <a:ext cx="2973908" cy="2446739"/>
          </a:xfrm>
          <a:prstGeom prst="roundRect">
            <a:avLst>
              <a:gd name="adj" fmla="val 7075"/>
            </a:avLst>
          </a:prstGeom>
          <a:solidFill>
            <a:srgbClr val="BBA271">
              <a:alpha val="20000"/>
            </a:srgbClr>
          </a:solidFill>
          <a:ln w="12700" algn="ctr">
            <a:gradFill flip="none" rotWithShape="1">
              <a:gsLst>
                <a:gs pos="0">
                  <a:srgbClr val="A08153">
                    <a:alpha val="20000"/>
                  </a:srgbClr>
                </a:gs>
                <a:gs pos="100000">
                  <a:srgbClr val="805F41"/>
                </a:gs>
              </a:gsLst>
              <a:lin ang="2700000" scaled="1"/>
              <a:tileRect/>
            </a:gra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en-US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: 圆角 57">
            <a:extLst>
              <a:ext uri="{FF2B5EF4-FFF2-40B4-BE49-F238E27FC236}">
                <a16:creationId xmlns:a16="http://schemas.microsoft.com/office/drawing/2014/main" id="{6695E2B7-4DF0-4D98-8748-B7F3EE8CA3DD}"/>
              </a:ext>
            </a:extLst>
          </p:cNvPr>
          <p:cNvSpPr/>
          <p:nvPr/>
        </p:nvSpPr>
        <p:spPr>
          <a:xfrm>
            <a:off x="4178161" y="2526578"/>
            <a:ext cx="3259806" cy="2446741"/>
          </a:xfrm>
          <a:prstGeom prst="roundRect">
            <a:avLst>
              <a:gd name="adj" fmla="val 5594"/>
            </a:avLst>
          </a:prstGeom>
          <a:solidFill>
            <a:srgbClr val="BBA271">
              <a:alpha val="20000"/>
            </a:srgbClr>
          </a:solidFill>
          <a:ln w="12700" algn="ctr">
            <a:gradFill flip="none" rotWithShape="1">
              <a:gsLst>
                <a:gs pos="0">
                  <a:srgbClr val="A08153">
                    <a:alpha val="20000"/>
                  </a:srgbClr>
                </a:gs>
                <a:gs pos="100000">
                  <a:srgbClr val="805F41"/>
                </a:gs>
              </a:gsLst>
              <a:lin ang="2700000" scaled="1"/>
              <a:tileRect/>
            </a:gra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en-US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矩形: 圆角 58">
            <a:extLst>
              <a:ext uri="{FF2B5EF4-FFF2-40B4-BE49-F238E27FC236}">
                <a16:creationId xmlns:a16="http://schemas.microsoft.com/office/drawing/2014/main" id="{F555120F-EF4A-6CE5-5357-D9015793B1CF}"/>
              </a:ext>
            </a:extLst>
          </p:cNvPr>
          <p:cNvSpPr/>
          <p:nvPr/>
        </p:nvSpPr>
        <p:spPr>
          <a:xfrm>
            <a:off x="8137087" y="2526577"/>
            <a:ext cx="2973908" cy="2446739"/>
          </a:xfrm>
          <a:prstGeom prst="roundRect">
            <a:avLst>
              <a:gd name="adj" fmla="val 4012"/>
            </a:avLst>
          </a:prstGeom>
          <a:solidFill>
            <a:srgbClr val="BBA271">
              <a:alpha val="20000"/>
            </a:srgbClr>
          </a:solidFill>
          <a:ln w="12700" algn="ctr">
            <a:gradFill flip="none" rotWithShape="1">
              <a:gsLst>
                <a:gs pos="0">
                  <a:srgbClr val="A08153">
                    <a:alpha val="20000"/>
                  </a:srgbClr>
                </a:gs>
                <a:gs pos="100000">
                  <a:srgbClr val="805F41"/>
                </a:gs>
              </a:gsLst>
              <a:lin ang="2700000" scaled="1"/>
              <a:tileRect/>
            </a:gra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en-US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 descr="查看图片">
            <a:extLst>
              <a:ext uri="{FF2B5EF4-FFF2-40B4-BE49-F238E27FC236}">
                <a16:creationId xmlns:a16="http://schemas.microsoft.com/office/drawing/2014/main" id="{0CDD7222-9674-BAA9-0A56-91D9DA7A06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62" b="6880"/>
          <a:stretch>
            <a:fillRect/>
          </a:stretch>
        </p:blipFill>
        <p:spPr bwMode="auto">
          <a:xfrm rot="732278">
            <a:off x="9631777" y="874566"/>
            <a:ext cx="3127590" cy="6386194"/>
          </a:xfrm>
          <a:custGeom>
            <a:avLst/>
            <a:gdLst>
              <a:gd name="connsiteX0" fmla="*/ 0 w 3127590"/>
              <a:gd name="connsiteY0" fmla="*/ 0 h 6386194"/>
              <a:gd name="connsiteX1" fmla="*/ 1892622 w 3127590"/>
              <a:gd name="connsiteY1" fmla="*/ 0 h 6386194"/>
              <a:gd name="connsiteX2" fmla="*/ 3127590 w 3127590"/>
              <a:gd name="connsiteY2" fmla="*/ 5709720 h 6386194"/>
              <a:gd name="connsiteX3" fmla="*/ 0 w 3127590"/>
              <a:gd name="connsiteY3" fmla="*/ 6386194 h 6386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27590" h="6386194">
                <a:moveTo>
                  <a:pt x="0" y="0"/>
                </a:moveTo>
                <a:lnTo>
                  <a:pt x="1892622" y="0"/>
                </a:lnTo>
                <a:lnTo>
                  <a:pt x="3127590" y="5709720"/>
                </a:lnTo>
                <a:lnTo>
                  <a:pt x="0" y="638619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直接箭头连接符 2">
            <a:extLst>
              <a:ext uri="{FF2B5EF4-FFF2-40B4-BE49-F238E27FC236}">
                <a16:creationId xmlns:a16="http://schemas.microsoft.com/office/drawing/2014/main" id="{D7A677E8-10A8-AE0C-66DD-E8580C083E4A}"/>
              </a:ext>
            </a:extLst>
          </p:cNvPr>
          <p:cNvCxnSpPr>
            <a:cxnSpLocks/>
          </p:cNvCxnSpPr>
          <p:nvPr/>
        </p:nvCxnSpPr>
        <p:spPr>
          <a:xfrm>
            <a:off x="3447686" y="3721387"/>
            <a:ext cx="625204" cy="0"/>
          </a:xfrm>
          <a:prstGeom prst="straightConnector1">
            <a:avLst/>
          </a:prstGeom>
          <a:ln w="76200">
            <a:gradFill flip="none" rotWithShape="1">
              <a:gsLst>
                <a:gs pos="0">
                  <a:srgbClr val="463622">
                    <a:alpha val="0"/>
                  </a:srgbClr>
                </a:gs>
                <a:gs pos="100000">
                  <a:srgbClr val="805F41"/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>
            <a:extLst>
              <a:ext uri="{FF2B5EF4-FFF2-40B4-BE49-F238E27FC236}">
                <a16:creationId xmlns:a16="http://schemas.microsoft.com/office/drawing/2014/main" id="{473B6A03-E16E-F0A1-4A28-63DE5D38706F}"/>
              </a:ext>
            </a:extLst>
          </p:cNvPr>
          <p:cNvSpPr txBox="1"/>
          <p:nvPr/>
        </p:nvSpPr>
        <p:spPr>
          <a:xfrm>
            <a:off x="557940" y="1824782"/>
            <a:ext cx="2339102" cy="5977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kern="100">
                <a:effectLst/>
                <a:latin typeface="华文中宋" panose="02010600040101010101" pitchFamily="2" charset="-122"/>
                <a:ea typeface="华文中宋" panose="02010600040101010101" pitchFamily="2" charset="-122"/>
                <a:cs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u="none" strike="noStrike" kern="100" cap="none" spc="0" normalizeH="0" baseline="0" noProof="0" dirty="0">
                <a:ln>
                  <a:noFill/>
                </a:ln>
                <a:solidFill>
                  <a:srgbClr val="8725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方法（步骤）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EAEEAB7-9B80-FB01-CCB8-CA7F730A0F55}"/>
              </a:ext>
            </a:extLst>
          </p:cNvPr>
          <p:cNvSpPr txBox="1"/>
          <p:nvPr/>
        </p:nvSpPr>
        <p:spPr>
          <a:xfrm>
            <a:off x="4136710" y="1800550"/>
            <a:ext cx="2997196" cy="5979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kern="100">
                <a:effectLst/>
                <a:latin typeface="华文中宋" panose="02010600040101010101" pitchFamily="2" charset="-122"/>
                <a:ea typeface="华文中宋" panose="02010600040101010101" pitchFamily="2" charset="-122"/>
                <a:cs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u="none" strike="noStrike" kern="100" cap="none" spc="0" normalizeH="0" baseline="0" noProof="0" dirty="0">
                <a:ln>
                  <a:noFill/>
                </a:ln>
                <a:solidFill>
                  <a:srgbClr val="8725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根本、关键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CB351D1-C182-4461-90A6-905723921E4E}"/>
              </a:ext>
            </a:extLst>
          </p:cNvPr>
          <p:cNvSpPr txBox="1"/>
          <p:nvPr/>
        </p:nvSpPr>
        <p:spPr>
          <a:xfrm>
            <a:off x="8406538" y="1819142"/>
            <a:ext cx="2339102" cy="5977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0" i="0" u="none" strike="noStrike" kern="100" cap="none" spc="0" normalizeH="0" baseline="0">
                <a:ln>
                  <a:noFill/>
                </a:ln>
                <a:solidFill>
                  <a:srgbClr val="8725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defRPr>
            </a:lvl1pPr>
          </a:lstStyle>
          <a:p>
            <a:pPr algn="ctr"/>
            <a:r>
              <a:rPr lang="zh-CN" altLang="en-US" dirty="0">
                <a:sym typeface="微软雅黑" panose="020B0503020204020204" pitchFamily="34" charset="-122"/>
              </a:rPr>
              <a:t>目的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B532DD1D-88FB-FDA7-9FB5-83DA5ADE8E58}"/>
              </a:ext>
            </a:extLst>
          </p:cNvPr>
          <p:cNvGrpSpPr/>
          <p:nvPr/>
        </p:nvGrpSpPr>
        <p:grpSpPr>
          <a:xfrm>
            <a:off x="382359" y="190498"/>
            <a:ext cx="11314341" cy="584775"/>
            <a:chOff x="382359" y="190498"/>
            <a:chExt cx="11314341" cy="584775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E82D30F5-DAE5-B9E5-0710-65F62609220D}"/>
                </a:ext>
              </a:extLst>
            </p:cNvPr>
            <p:cNvSpPr txBox="1"/>
            <p:nvPr/>
          </p:nvSpPr>
          <p:spPr>
            <a:xfrm>
              <a:off x="382359" y="190498"/>
              <a:ext cx="26192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3200" b="1" dirty="0">
                  <a:solidFill>
                    <a:srgbClr val="4642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讲解八目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46423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008F0B28-A944-DDD1-EEC3-C2D381E8CE4A}"/>
                </a:ext>
              </a:extLst>
            </p:cNvPr>
            <p:cNvCxnSpPr>
              <a:cxnSpLocks/>
            </p:cNvCxnSpPr>
            <p:nvPr/>
          </p:nvCxnSpPr>
          <p:spPr>
            <a:xfrm>
              <a:off x="2133600" y="482885"/>
              <a:ext cx="9563100" cy="0"/>
            </a:xfrm>
            <a:prstGeom prst="line">
              <a:avLst/>
            </a:prstGeom>
            <a:ln w="12700">
              <a:solidFill>
                <a:srgbClr val="4642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54B113E9-6793-D15D-CDC3-3361DA1898CA}"/>
              </a:ext>
            </a:extLst>
          </p:cNvPr>
          <p:cNvGrpSpPr/>
          <p:nvPr/>
        </p:nvGrpSpPr>
        <p:grpSpPr>
          <a:xfrm>
            <a:off x="545459" y="971550"/>
            <a:ext cx="11404803" cy="609600"/>
            <a:chOff x="3454402" y="2556559"/>
            <a:chExt cx="7010399" cy="1524635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4E3CDD6B-B1D5-E702-64FD-2AB7F1EAEBE3}"/>
                </a:ext>
              </a:extLst>
            </p:cNvPr>
            <p:cNvSpPr/>
            <p:nvPr/>
          </p:nvSpPr>
          <p:spPr>
            <a:xfrm>
              <a:off x="3454402" y="2586886"/>
              <a:ext cx="7010399" cy="1464093"/>
            </a:xfrm>
            <a:prstGeom prst="rect">
              <a:avLst/>
            </a:prstGeom>
            <a:solidFill>
              <a:srgbClr val="EFE4D4">
                <a:alpha val="50000"/>
              </a:srgbClr>
            </a:solidFill>
            <a:ln w="25400">
              <a:solidFill>
                <a:srgbClr val="A0815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A92DBAFF-6B5A-B198-7AC3-ECE9577BF38A}"/>
                </a:ext>
              </a:extLst>
            </p:cNvPr>
            <p:cNvCxnSpPr>
              <a:cxnSpLocks/>
            </p:cNvCxnSpPr>
            <p:nvPr/>
          </p:nvCxnSpPr>
          <p:spPr>
            <a:xfrm>
              <a:off x="3462340" y="2556559"/>
              <a:ext cx="0" cy="1524635"/>
            </a:xfrm>
            <a:prstGeom prst="line">
              <a:avLst/>
            </a:prstGeom>
            <a:ln w="127000">
              <a:solidFill>
                <a:srgbClr val="8725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F9C96B0F-CB35-60FC-A42E-6EB6C0D0F143}"/>
              </a:ext>
            </a:extLst>
          </p:cNvPr>
          <p:cNvSpPr txBox="1"/>
          <p:nvPr/>
        </p:nvSpPr>
        <p:spPr>
          <a:xfrm>
            <a:off x="569656" y="1041622"/>
            <a:ext cx="111489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00" cap="none" spc="0" normalizeH="0" baseline="0" noProof="0" dirty="0">
                <a:ln>
                  <a:noFill/>
                </a:ln>
                <a:solidFill>
                  <a:srgbClr val="4636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4.“</a:t>
            </a:r>
            <a:r>
              <a:rPr kumimoji="0" lang="zh-CN" altLang="en-US" sz="2800" b="1" i="0" u="none" strike="noStrike" kern="100" cap="none" spc="0" normalizeH="0" baseline="0" noProof="0" dirty="0">
                <a:ln>
                  <a:noFill/>
                </a:ln>
                <a:solidFill>
                  <a:srgbClr val="4636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八目”之间是什么关系？</a:t>
            </a:r>
            <a:r>
              <a:rPr lang="zh-CN" altLang="en-US" sz="2800" b="1" kern="100" dirty="0">
                <a:solidFill>
                  <a:srgbClr val="46362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“八目”如何划分层次？</a:t>
            </a:r>
            <a:r>
              <a:rPr kumimoji="0" lang="zh-CN" altLang="en-US" sz="2800" b="1" i="0" u="none" strike="noStrike" kern="100" cap="none" spc="0" normalizeH="0" baseline="0" noProof="0" dirty="0">
                <a:ln>
                  <a:noFill/>
                </a:ln>
                <a:solidFill>
                  <a:srgbClr val="4636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何者为“中介”？</a:t>
            </a:r>
          </a:p>
        </p:txBody>
      </p: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00EC40B1-F81D-C4DA-2E9D-40811B88972A}"/>
              </a:ext>
            </a:extLst>
          </p:cNvPr>
          <p:cNvGrpSpPr/>
          <p:nvPr/>
        </p:nvGrpSpPr>
        <p:grpSpPr>
          <a:xfrm>
            <a:off x="637355" y="3002130"/>
            <a:ext cx="2642141" cy="1484485"/>
            <a:chOff x="491305" y="2693520"/>
            <a:chExt cx="2642141" cy="1484485"/>
          </a:xfrm>
        </p:grpSpPr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4B797081-F3AA-171C-3EA6-6810934D6742}"/>
                </a:ext>
              </a:extLst>
            </p:cNvPr>
            <p:cNvGrpSpPr/>
            <p:nvPr/>
          </p:nvGrpSpPr>
          <p:grpSpPr>
            <a:xfrm>
              <a:off x="494565" y="2693520"/>
              <a:ext cx="1274146" cy="634636"/>
              <a:chOff x="708745" y="1829244"/>
              <a:chExt cx="1274146" cy="634636"/>
            </a:xfrm>
          </p:grpSpPr>
          <p:sp>
            <p:nvSpPr>
              <p:cNvPr id="23" name="缺角矩形 22">
                <a:extLst>
                  <a:ext uri="{FF2B5EF4-FFF2-40B4-BE49-F238E27FC236}">
                    <a16:creationId xmlns:a16="http://schemas.microsoft.com/office/drawing/2014/main" id="{83CD6BCB-918E-DB6D-5E0D-59086C07A728}"/>
                  </a:ext>
                </a:extLst>
              </p:cNvPr>
              <p:cNvSpPr/>
              <p:nvPr/>
            </p:nvSpPr>
            <p:spPr>
              <a:xfrm>
                <a:off x="708745" y="1829244"/>
                <a:ext cx="1274146" cy="634636"/>
              </a:xfrm>
              <a:prstGeom prst="plaque">
                <a:avLst/>
              </a:prstGeom>
              <a:gradFill>
                <a:gsLst>
                  <a:gs pos="0">
                    <a:srgbClr val="E3D5C4"/>
                  </a:gs>
                  <a:gs pos="100000">
                    <a:srgbClr val="AE9880"/>
                  </a:gs>
                </a:gsLst>
                <a:lin ang="2700000" scaled="1"/>
              </a:gradFill>
              <a:ln w="12700" algn="ctr">
                <a:gradFill flip="none" rotWithShape="1">
                  <a:gsLst>
                    <a:gs pos="0">
                      <a:srgbClr val="A08153">
                        <a:alpha val="20000"/>
                      </a:srgbClr>
                    </a:gs>
                    <a:gs pos="100000">
                      <a:srgbClr val="805F41"/>
                    </a:gs>
                  </a:gsLst>
                  <a:lin ang="2700000" scaled="1"/>
                  <a:tileRect/>
                </a:gradFill>
                <a:miter lim="800000"/>
                <a:headEnd/>
                <a:tailEnd/>
              </a:ln>
              <a:effectLst>
                <a:outerShdw blurRad="254000" dist="254000" dir="5400000" sx="95000" sy="95000" algn="t" rotWithShape="0">
                  <a:srgbClr val="463622">
                    <a:alpha val="20000"/>
                  </a:srgbClr>
                </a:outerShdw>
              </a:effectLst>
            </p:spPr>
            <p:txBody>
              <a:bodyPr anchor="ctr"/>
              <a:lstStyle/>
              <a:p>
                <a:pPr algn="ctr"/>
                <a:endParaRPr lang="zh-CN" altLang="en-US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61FF36D1-8D48-7283-457B-FFE507A2DE73}"/>
                  </a:ext>
                </a:extLst>
              </p:cNvPr>
              <p:cNvSpPr txBox="1"/>
              <p:nvPr/>
            </p:nvSpPr>
            <p:spPr>
              <a:xfrm>
                <a:off x="811065" y="1884952"/>
                <a:ext cx="106950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格物</a:t>
                </a:r>
              </a:p>
            </p:txBody>
          </p:sp>
        </p:grpSp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75A41018-947D-6CA9-87AC-6E7A69993DEE}"/>
                </a:ext>
              </a:extLst>
            </p:cNvPr>
            <p:cNvGrpSpPr/>
            <p:nvPr/>
          </p:nvGrpSpPr>
          <p:grpSpPr>
            <a:xfrm>
              <a:off x="1859300" y="2693520"/>
              <a:ext cx="1274146" cy="634636"/>
              <a:chOff x="708745" y="1829244"/>
              <a:chExt cx="1274146" cy="634636"/>
            </a:xfrm>
          </p:grpSpPr>
          <p:sp>
            <p:nvSpPr>
              <p:cNvPr id="26" name="缺角矩形 25">
                <a:extLst>
                  <a:ext uri="{FF2B5EF4-FFF2-40B4-BE49-F238E27FC236}">
                    <a16:creationId xmlns:a16="http://schemas.microsoft.com/office/drawing/2014/main" id="{DB839F8F-E29D-25C3-BA9D-AFE262F36252}"/>
                  </a:ext>
                </a:extLst>
              </p:cNvPr>
              <p:cNvSpPr/>
              <p:nvPr/>
            </p:nvSpPr>
            <p:spPr>
              <a:xfrm>
                <a:off x="708745" y="1829244"/>
                <a:ext cx="1274146" cy="634636"/>
              </a:xfrm>
              <a:prstGeom prst="plaque">
                <a:avLst/>
              </a:prstGeom>
              <a:gradFill>
                <a:gsLst>
                  <a:gs pos="0">
                    <a:srgbClr val="E3D5C4"/>
                  </a:gs>
                  <a:gs pos="100000">
                    <a:srgbClr val="AE9880"/>
                  </a:gs>
                </a:gsLst>
                <a:lin ang="2700000" scaled="1"/>
              </a:gradFill>
              <a:ln w="12700" algn="ctr">
                <a:gradFill flip="none" rotWithShape="1">
                  <a:gsLst>
                    <a:gs pos="0">
                      <a:srgbClr val="A08153">
                        <a:alpha val="20000"/>
                      </a:srgbClr>
                    </a:gs>
                    <a:gs pos="100000">
                      <a:srgbClr val="805F41"/>
                    </a:gs>
                  </a:gsLst>
                  <a:lin ang="2700000" scaled="1"/>
                  <a:tileRect/>
                </a:gradFill>
                <a:miter lim="800000"/>
                <a:headEnd/>
                <a:tailEnd/>
              </a:ln>
              <a:effectLst>
                <a:outerShdw blurRad="254000" dist="254000" dir="5400000" sx="95000" sy="95000" algn="t" rotWithShape="0">
                  <a:srgbClr val="463622">
                    <a:alpha val="20000"/>
                  </a:srgbClr>
                </a:outerShdw>
              </a:effectLst>
            </p:spPr>
            <p:txBody>
              <a:bodyPr anchor="ctr"/>
              <a:lstStyle/>
              <a:p>
                <a:pPr algn="ctr"/>
                <a:endParaRPr lang="zh-CN" altLang="en-US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28EE76EE-7E97-19C8-7BED-A2708C8BC05B}"/>
                  </a:ext>
                </a:extLst>
              </p:cNvPr>
              <p:cNvSpPr txBox="1"/>
              <p:nvPr/>
            </p:nvSpPr>
            <p:spPr>
              <a:xfrm>
                <a:off x="811065" y="1884952"/>
                <a:ext cx="106950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致知</a:t>
                </a:r>
              </a:p>
            </p:txBody>
          </p:sp>
        </p:grpSp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id="{8102357B-FF6F-A0C4-AED4-E9ABAD32544F}"/>
                </a:ext>
              </a:extLst>
            </p:cNvPr>
            <p:cNvGrpSpPr/>
            <p:nvPr/>
          </p:nvGrpSpPr>
          <p:grpSpPr>
            <a:xfrm>
              <a:off x="491305" y="3543369"/>
              <a:ext cx="1274146" cy="634636"/>
              <a:chOff x="708745" y="1829244"/>
              <a:chExt cx="1274146" cy="634636"/>
            </a:xfrm>
          </p:grpSpPr>
          <p:sp>
            <p:nvSpPr>
              <p:cNvPr id="29" name="缺角矩形 28">
                <a:extLst>
                  <a:ext uri="{FF2B5EF4-FFF2-40B4-BE49-F238E27FC236}">
                    <a16:creationId xmlns:a16="http://schemas.microsoft.com/office/drawing/2014/main" id="{D0A266BC-54D4-72A5-C3FF-585D6461689A}"/>
                  </a:ext>
                </a:extLst>
              </p:cNvPr>
              <p:cNvSpPr/>
              <p:nvPr/>
            </p:nvSpPr>
            <p:spPr>
              <a:xfrm>
                <a:off x="708745" y="1829244"/>
                <a:ext cx="1274146" cy="634636"/>
              </a:xfrm>
              <a:prstGeom prst="plaque">
                <a:avLst/>
              </a:prstGeom>
              <a:gradFill>
                <a:gsLst>
                  <a:gs pos="0">
                    <a:srgbClr val="E3D5C4"/>
                  </a:gs>
                  <a:gs pos="100000">
                    <a:srgbClr val="AE9880"/>
                  </a:gs>
                </a:gsLst>
                <a:lin ang="2700000" scaled="1"/>
              </a:gradFill>
              <a:ln w="12700" algn="ctr">
                <a:gradFill flip="none" rotWithShape="1">
                  <a:gsLst>
                    <a:gs pos="0">
                      <a:srgbClr val="A08153">
                        <a:alpha val="20000"/>
                      </a:srgbClr>
                    </a:gs>
                    <a:gs pos="100000">
                      <a:srgbClr val="805F41"/>
                    </a:gs>
                  </a:gsLst>
                  <a:lin ang="2700000" scaled="1"/>
                  <a:tileRect/>
                </a:gradFill>
                <a:miter lim="800000"/>
                <a:headEnd/>
                <a:tailEnd/>
              </a:ln>
              <a:effectLst>
                <a:outerShdw blurRad="254000" dist="254000" dir="5400000" sx="95000" sy="95000" algn="t" rotWithShape="0">
                  <a:srgbClr val="463622">
                    <a:alpha val="20000"/>
                  </a:srgbClr>
                </a:outerShdw>
              </a:effectLst>
            </p:spPr>
            <p:txBody>
              <a:bodyPr anchor="ctr"/>
              <a:lstStyle/>
              <a:p>
                <a:pPr algn="ctr"/>
                <a:endParaRPr lang="zh-CN" altLang="en-US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211A52C9-CAF7-3774-6CA0-34F7FD6E0C33}"/>
                  </a:ext>
                </a:extLst>
              </p:cNvPr>
              <p:cNvSpPr txBox="1"/>
              <p:nvPr/>
            </p:nvSpPr>
            <p:spPr>
              <a:xfrm>
                <a:off x="811065" y="1884952"/>
                <a:ext cx="106950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诚意</a:t>
                </a:r>
              </a:p>
            </p:txBody>
          </p:sp>
        </p:grpSp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8B70DCB3-C263-4885-29F4-01A11CF858CB}"/>
                </a:ext>
              </a:extLst>
            </p:cNvPr>
            <p:cNvGrpSpPr/>
            <p:nvPr/>
          </p:nvGrpSpPr>
          <p:grpSpPr>
            <a:xfrm>
              <a:off x="1856040" y="3543369"/>
              <a:ext cx="1274146" cy="634636"/>
              <a:chOff x="708745" y="1829244"/>
              <a:chExt cx="1274146" cy="634636"/>
            </a:xfrm>
          </p:grpSpPr>
          <p:sp>
            <p:nvSpPr>
              <p:cNvPr id="32" name="缺角矩形 31">
                <a:extLst>
                  <a:ext uri="{FF2B5EF4-FFF2-40B4-BE49-F238E27FC236}">
                    <a16:creationId xmlns:a16="http://schemas.microsoft.com/office/drawing/2014/main" id="{9F131A6F-5104-1139-87DE-11E6D7D21D45}"/>
                  </a:ext>
                </a:extLst>
              </p:cNvPr>
              <p:cNvSpPr/>
              <p:nvPr/>
            </p:nvSpPr>
            <p:spPr>
              <a:xfrm>
                <a:off x="708745" y="1829244"/>
                <a:ext cx="1274146" cy="634636"/>
              </a:xfrm>
              <a:prstGeom prst="plaque">
                <a:avLst/>
              </a:prstGeom>
              <a:gradFill>
                <a:gsLst>
                  <a:gs pos="0">
                    <a:srgbClr val="E3D5C4"/>
                  </a:gs>
                  <a:gs pos="100000">
                    <a:srgbClr val="AE9880"/>
                  </a:gs>
                </a:gsLst>
                <a:lin ang="2700000" scaled="1"/>
              </a:gradFill>
              <a:ln w="12700" algn="ctr">
                <a:gradFill flip="none" rotWithShape="1">
                  <a:gsLst>
                    <a:gs pos="0">
                      <a:srgbClr val="A08153">
                        <a:alpha val="20000"/>
                      </a:srgbClr>
                    </a:gs>
                    <a:gs pos="100000">
                      <a:srgbClr val="805F41"/>
                    </a:gs>
                  </a:gsLst>
                  <a:lin ang="2700000" scaled="1"/>
                  <a:tileRect/>
                </a:gradFill>
                <a:miter lim="800000"/>
                <a:headEnd/>
                <a:tailEnd/>
              </a:ln>
              <a:effectLst>
                <a:outerShdw blurRad="254000" dist="254000" dir="5400000" sx="95000" sy="95000" algn="t" rotWithShape="0">
                  <a:srgbClr val="463622">
                    <a:alpha val="20000"/>
                  </a:srgbClr>
                </a:outerShdw>
              </a:effectLst>
            </p:spPr>
            <p:txBody>
              <a:bodyPr anchor="ctr"/>
              <a:lstStyle/>
              <a:p>
                <a:pPr algn="ctr"/>
                <a:endParaRPr lang="zh-CN" altLang="en-US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1254945B-F373-7E3F-82AE-FBFACC2418E7}"/>
                  </a:ext>
                </a:extLst>
              </p:cNvPr>
              <p:cNvSpPr txBox="1"/>
              <p:nvPr/>
            </p:nvSpPr>
            <p:spPr>
              <a:xfrm>
                <a:off x="811065" y="1884952"/>
                <a:ext cx="106950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正心</a:t>
                </a:r>
              </a:p>
            </p:txBody>
          </p:sp>
        </p:grp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8D3BE1A8-03DF-9075-841E-C0D67465BC7E}"/>
              </a:ext>
            </a:extLst>
          </p:cNvPr>
          <p:cNvGrpSpPr/>
          <p:nvPr/>
        </p:nvGrpSpPr>
        <p:grpSpPr>
          <a:xfrm>
            <a:off x="4351753" y="2886167"/>
            <a:ext cx="2912622" cy="1085667"/>
            <a:chOff x="494519" y="1829244"/>
            <a:chExt cx="1702598" cy="634636"/>
          </a:xfrm>
        </p:grpSpPr>
        <p:sp>
          <p:nvSpPr>
            <p:cNvPr id="35" name="缺角矩形 34">
              <a:extLst>
                <a:ext uri="{FF2B5EF4-FFF2-40B4-BE49-F238E27FC236}">
                  <a16:creationId xmlns:a16="http://schemas.microsoft.com/office/drawing/2014/main" id="{175307DB-1DCC-3D77-671F-5E81EB0FBA54}"/>
                </a:ext>
              </a:extLst>
            </p:cNvPr>
            <p:cNvSpPr/>
            <p:nvPr/>
          </p:nvSpPr>
          <p:spPr>
            <a:xfrm>
              <a:off x="494519" y="1829244"/>
              <a:ext cx="1702598" cy="634636"/>
            </a:xfrm>
            <a:prstGeom prst="plaque">
              <a:avLst>
                <a:gd name="adj" fmla="val 12378"/>
              </a:avLst>
            </a:prstGeom>
            <a:gradFill>
              <a:gsLst>
                <a:gs pos="0">
                  <a:srgbClr val="E3D5C4"/>
                </a:gs>
                <a:gs pos="100000">
                  <a:srgbClr val="AE9880"/>
                </a:gs>
              </a:gsLst>
              <a:lin ang="2700000" scaled="1"/>
            </a:gradFill>
            <a:ln w="12700" algn="ctr">
              <a:gradFill flip="none" rotWithShape="1">
                <a:gsLst>
                  <a:gs pos="0">
                    <a:srgbClr val="A08153">
                      <a:alpha val="20000"/>
                    </a:srgbClr>
                  </a:gs>
                  <a:gs pos="100000">
                    <a:srgbClr val="805F41"/>
                  </a:gs>
                </a:gsLst>
                <a:lin ang="2700000" scaled="1"/>
                <a:tileRect/>
              </a:gradFill>
              <a:miter lim="800000"/>
              <a:headEnd/>
              <a:tailEnd/>
            </a:ln>
            <a:effectLst>
              <a:outerShdw blurRad="254000" dist="254000" dir="5400000" sx="95000" sy="95000" algn="t" rotWithShape="0">
                <a:srgbClr val="463622">
                  <a:alpha val="20000"/>
                </a:srgbClr>
              </a:outerShdw>
            </a:effectLst>
          </p:spPr>
          <p:txBody>
            <a:bodyPr anchor="ctr"/>
            <a:lstStyle/>
            <a:p>
              <a:pPr algn="ctr"/>
              <a:endPara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1CDF2C58-DEF7-5470-DF72-46FB340860DC}"/>
                </a:ext>
              </a:extLst>
            </p:cNvPr>
            <p:cNvSpPr txBox="1"/>
            <p:nvPr/>
          </p:nvSpPr>
          <p:spPr>
            <a:xfrm>
              <a:off x="811066" y="1975644"/>
              <a:ext cx="1069504" cy="3418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修身</a:t>
              </a:r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A70E51E3-E5C9-5D4D-A166-8C8C27002D17}"/>
              </a:ext>
            </a:extLst>
          </p:cNvPr>
          <p:cNvGrpSpPr/>
          <p:nvPr/>
        </p:nvGrpSpPr>
        <p:grpSpPr>
          <a:xfrm>
            <a:off x="8309733" y="2996146"/>
            <a:ext cx="2638881" cy="1478971"/>
            <a:chOff x="8578973" y="2676106"/>
            <a:chExt cx="2638881" cy="1478971"/>
          </a:xfrm>
        </p:grpSpPr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id="{E807DEF8-B852-6EF1-E1EE-0EF985D38315}"/>
                </a:ext>
              </a:extLst>
            </p:cNvPr>
            <p:cNvGrpSpPr/>
            <p:nvPr/>
          </p:nvGrpSpPr>
          <p:grpSpPr>
            <a:xfrm>
              <a:off x="8578973" y="2676106"/>
              <a:ext cx="1274146" cy="634636"/>
              <a:chOff x="708745" y="1829244"/>
              <a:chExt cx="1274146" cy="634636"/>
            </a:xfrm>
          </p:grpSpPr>
          <p:sp>
            <p:nvSpPr>
              <p:cNvPr id="38" name="缺角矩形 37">
                <a:extLst>
                  <a:ext uri="{FF2B5EF4-FFF2-40B4-BE49-F238E27FC236}">
                    <a16:creationId xmlns:a16="http://schemas.microsoft.com/office/drawing/2014/main" id="{6C614B95-6D5A-F7D9-29D5-25C823D3F878}"/>
                  </a:ext>
                </a:extLst>
              </p:cNvPr>
              <p:cNvSpPr/>
              <p:nvPr/>
            </p:nvSpPr>
            <p:spPr>
              <a:xfrm>
                <a:off x="708745" y="1829244"/>
                <a:ext cx="1274146" cy="634636"/>
              </a:xfrm>
              <a:prstGeom prst="plaque">
                <a:avLst/>
              </a:prstGeom>
              <a:gradFill>
                <a:gsLst>
                  <a:gs pos="0">
                    <a:srgbClr val="E3D5C4"/>
                  </a:gs>
                  <a:gs pos="100000">
                    <a:srgbClr val="AE9880"/>
                  </a:gs>
                </a:gsLst>
                <a:lin ang="2700000" scaled="1"/>
              </a:gradFill>
              <a:ln w="12700" algn="ctr">
                <a:gradFill flip="none" rotWithShape="1">
                  <a:gsLst>
                    <a:gs pos="0">
                      <a:srgbClr val="A08153">
                        <a:alpha val="20000"/>
                      </a:srgbClr>
                    </a:gs>
                    <a:gs pos="100000">
                      <a:srgbClr val="805F41"/>
                    </a:gs>
                  </a:gsLst>
                  <a:lin ang="2700000" scaled="1"/>
                  <a:tileRect/>
                </a:gradFill>
                <a:miter lim="800000"/>
                <a:headEnd/>
                <a:tailEnd/>
              </a:ln>
              <a:effectLst>
                <a:outerShdw blurRad="254000" dist="254000" dir="5400000" sx="95000" sy="95000" algn="t" rotWithShape="0">
                  <a:srgbClr val="463622">
                    <a:alpha val="20000"/>
                  </a:srgbClr>
                </a:outerShdw>
              </a:effectLst>
            </p:spPr>
            <p:txBody>
              <a:bodyPr anchor="ctr"/>
              <a:lstStyle/>
              <a:p>
                <a:pPr algn="ctr"/>
                <a:endParaRPr lang="zh-CN" altLang="en-US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CDAAE7C1-518F-405E-532A-12989B01C392}"/>
                  </a:ext>
                </a:extLst>
              </p:cNvPr>
              <p:cNvSpPr txBox="1"/>
              <p:nvPr/>
            </p:nvSpPr>
            <p:spPr>
              <a:xfrm>
                <a:off x="811065" y="1884952"/>
                <a:ext cx="106950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齐家</a:t>
                </a:r>
              </a:p>
            </p:txBody>
          </p:sp>
        </p:grp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ADAC4483-EC41-6DA0-4241-A6102E13A1A8}"/>
                </a:ext>
              </a:extLst>
            </p:cNvPr>
            <p:cNvGrpSpPr/>
            <p:nvPr/>
          </p:nvGrpSpPr>
          <p:grpSpPr>
            <a:xfrm>
              <a:off x="9943708" y="2676106"/>
              <a:ext cx="1274146" cy="634636"/>
              <a:chOff x="708745" y="1829244"/>
              <a:chExt cx="1274146" cy="634636"/>
            </a:xfrm>
          </p:grpSpPr>
          <p:sp>
            <p:nvSpPr>
              <p:cNvPr id="41" name="缺角矩形 40">
                <a:extLst>
                  <a:ext uri="{FF2B5EF4-FFF2-40B4-BE49-F238E27FC236}">
                    <a16:creationId xmlns:a16="http://schemas.microsoft.com/office/drawing/2014/main" id="{2AE87D42-49C6-F6F8-9117-B4E8FA36DF76}"/>
                  </a:ext>
                </a:extLst>
              </p:cNvPr>
              <p:cNvSpPr/>
              <p:nvPr/>
            </p:nvSpPr>
            <p:spPr>
              <a:xfrm>
                <a:off x="708745" y="1829244"/>
                <a:ext cx="1274146" cy="634636"/>
              </a:xfrm>
              <a:prstGeom prst="plaque">
                <a:avLst/>
              </a:prstGeom>
              <a:gradFill>
                <a:gsLst>
                  <a:gs pos="0">
                    <a:srgbClr val="E3D5C4"/>
                  </a:gs>
                  <a:gs pos="100000">
                    <a:srgbClr val="AE9880"/>
                  </a:gs>
                </a:gsLst>
                <a:lin ang="2700000" scaled="1"/>
              </a:gradFill>
              <a:ln w="12700" algn="ctr">
                <a:gradFill flip="none" rotWithShape="1">
                  <a:gsLst>
                    <a:gs pos="0">
                      <a:srgbClr val="A08153">
                        <a:alpha val="20000"/>
                      </a:srgbClr>
                    </a:gs>
                    <a:gs pos="100000">
                      <a:srgbClr val="805F41"/>
                    </a:gs>
                  </a:gsLst>
                  <a:lin ang="2700000" scaled="1"/>
                  <a:tileRect/>
                </a:gradFill>
                <a:miter lim="800000"/>
                <a:headEnd/>
                <a:tailEnd/>
              </a:ln>
              <a:effectLst>
                <a:outerShdw blurRad="254000" dist="254000" dir="5400000" sx="95000" sy="95000" algn="t" rotWithShape="0">
                  <a:srgbClr val="463622">
                    <a:alpha val="20000"/>
                  </a:srgbClr>
                </a:outerShdw>
              </a:effectLst>
            </p:spPr>
            <p:txBody>
              <a:bodyPr anchor="ctr"/>
              <a:lstStyle/>
              <a:p>
                <a:pPr algn="ctr"/>
                <a:endParaRPr lang="zh-CN" altLang="en-US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CC4FCA8D-9BE2-8EA9-32C0-C719380AF0A1}"/>
                  </a:ext>
                </a:extLst>
              </p:cNvPr>
              <p:cNvSpPr txBox="1"/>
              <p:nvPr/>
            </p:nvSpPr>
            <p:spPr>
              <a:xfrm>
                <a:off x="811065" y="1884952"/>
                <a:ext cx="106950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治国</a:t>
                </a:r>
              </a:p>
            </p:txBody>
          </p:sp>
        </p:grpSp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03474C4F-A13D-54B6-47A2-C534D8FD2146}"/>
                </a:ext>
              </a:extLst>
            </p:cNvPr>
            <p:cNvGrpSpPr/>
            <p:nvPr/>
          </p:nvGrpSpPr>
          <p:grpSpPr>
            <a:xfrm>
              <a:off x="9110870" y="3520441"/>
              <a:ext cx="1532283" cy="634636"/>
              <a:chOff x="708744" y="1829244"/>
              <a:chExt cx="1532283" cy="634636"/>
            </a:xfrm>
          </p:grpSpPr>
          <p:sp>
            <p:nvSpPr>
              <p:cNvPr id="44" name="缺角矩形 43">
                <a:extLst>
                  <a:ext uri="{FF2B5EF4-FFF2-40B4-BE49-F238E27FC236}">
                    <a16:creationId xmlns:a16="http://schemas.microsoft.com/office/drawing/2014/main" id="{721ABAE0-6D13-9CCD-D9A0-5511530E0B77}"/>
                  </a:ext>
                </a:extLst>
              </p:cNvPr>
              <p:cNvSpPr/>
              <p:nvPr/>
            </p:nvSpPr>
            <p:spPr>
              <a:xfrm>
                <a:off x="708744" y="1829244"/>
                <a:ext cx="1532283" cy="634636"/>
              </a:xfrm>
              <a:prstGeom prst="plaque">
                <a:avLst/>
              </a:prstGeom>
              <a:gradFill>
                <a:gsLst>
                  <a:gs pos="0">
                    <a:srgbClr val="E3D5C4"/>
                  </a:gs>
                  <a:gs pos="100000">
                    <a:srgbClr val="AE9880"/>
                  </a:gs>
                </a:gsLst>
                <a:lin ang="2700000" scaled="1"/>
              </a:gradFill>
              <a:ln w="12700" algn="ctr">
                <a:gradFill flip="none" rotWithShape="1">
                  <a:gsLst>
                    <a:gs pos="0">
                      <a:srgbClr val="A08153">
                        <a:alpha val="20000"/>
                      </a:srgbClr>
                    </a:gs>
                    <a:gs pos="100000">
                      <a:srgbClr val="805F41"/>
                    </a:gs>
                  </a:gsLst>
                  <a:lin ang="2700000" scaled="1"/>
                  <a:tileRect/>
                </a:gradFill>
                <a:miter lim="800000"/>
                <a:headEnd/>
                <a:tailEnd/>
              </a:ln>
              <a:effectLst>
                <a:outerShdw blurRad="254000" dist="254000" dir="5400000" sx="95000" sy="95000" algn="t" rotWithShape="0">
                  <a:srgbClr val="463622">
                    <a:alpha val="20000"/>
                  </a:srgbClr>
                </a:outerShdw>
              </a:effectLst>
            </p:spPr>
            <p:txBody>
              <a:bodyPr anchor="ctr"/>
              <a:lstStyle/>
              <a:p>
                <a:pPr algn="ctr"/>
                <a:endParaRPr lang="zh-CN" altLang="en-US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A26C656E-BCC0-8E52-7850-FBBBBDD4C071}"/>
                  </a:ext>
                </a:extLst>
              </p:cNvPr>
              <p:cNvSpPr txBox="1"/>
              <p:nvPr/>
            </p:nvSpPr>
            <p:spPr>
              <a:xfrm>
                <a:off x="759904" y="1884952"/>
                <a:ext cx="142996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平天下</a:t>
                </a:r>
              </a:p>
            </p:txBody>
          </p:sp>
        </p:grpSp>
      </p:grpSp>
      <p:cxnSp>
        <p:nvCxnSpPr>
          <p:cNvPr id="47" name="直接箭头连接符 46">
            <a:extLst>
              <a:ext uri="{FF2B5EF4-FFF2-40B4-BE49-F238E27FC236}">
                <a16:creationId xmlns:a16="http://schemas.microsoft.com/office/drawing/2014/main" id="{AC52AF5C-8AF0-6EF7-98A6-89CAEFAE437C}"/>
              </a:ext>
            </a:extLst>
          </p:cNvPr>
          <p:cNvCxnSpPr>
            <a:cxnSpLocks/>
          </p:cNvCxnSpPr>
          <p:nvPr/>
        </p:nvCxnSpPr>
        <p:spPr>
          <a:xfrm>
            <a:off x="7380188" y="3721387"/>
            <a:ext cx="638748" cy="0"/>
          </a:xfrm>
          <a:prstGeom prst="straightConnector1">
            <a:avLst/>
          </a:prstGeom>
          <a:ln w="76200">
            <a:gradFill flip="none" rotWithShape="1">
              <a:gsLst>
                <a:gs pos="0">
                  <a:srgbClr val="463622">
                    <a:alpha val="0"/>
                  </a:srgbClr>
                </a:gs>
                <a:gs pos="100000">
                  <a:srgbClr val="805F41"/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文本框 50">
            <a:extLst>
              <a:ext uri="{FF2B5EF4-FFF2-40B4-BE49-F238E27FC236}">
                <a16:creationId xmlns:a16="http://schemas.microsoft.com/office/drawing/2014/main" id="{0A89A44C-BA4D-ECDA-68C8-E4EA727D0138}"/>
              </a:ext>
            </a:extLst>
          </p:cNvPr>
          <p:cNvSpPr txBox="1"/>
          <p:nvPr/>
        </p:nvSpPr>
        <p:spPr>
          <a:xfrm>
            <a:off x="4357592" y="4155077"/>
            <a:ext cx="2997196" cy="586287"/>
          </a:xfrm>
          <a:custGeom>
            <a:avLst/>
            <a:gdLst/>
            <a:ahLst/>
            <a:cxnLst/>
            <a:rect l="l" t="t" r="r" b="b"/>
            <a:pathLst>
              <a:path w="2405772" h="470597">
                <a:moveTo>
                  <a:pt x="1750029" y="260195"/>
                </a:moveTo>
                <a:cubicBezTo>
                  <a:pt x="1750029" y="259445"/>
                  <a:pt x="1747125" y="259726"/>
                  <a:pt x="1741318" y="261038"/>
                </a:cubicBezTo>
                <a:cubicBezTo>
                  <a:pt x="1735511" y="262349"/>
                  <a:pt x="1730547" y="263754"/>
                  <a:pt x="1726426" y="265253"/>
                </a:cubicBezTo>
                <a:cubicBezTo>
                  <a:pt x="1720057" y="267500"/>
                  <a:pt x="1713875" y="269748"/>
                  <a:pt x="1707881" y="271996"/>
                </a:cubicBezTo>
                <a:cubicBezTo>
                  <a:pt x="1701886" y="274244"/>
                  <a:pt x="1697765" y="276117"/>
                  <a:pt x="1695517" y="277616"/>
                </a:cubicBezTo>
                <a:cubicBezTo>
                  <a:pt x="1693644" y="278740"/>
                  <a:pt x="1691677" y="280426"/>
                  <a:pt x="1689616" y="282674"/>
                </a:cubicBezTo>
                <a:cubicBezTo>
                  <a:pt x="1687556" y="284922"/>
                  <a:pt x="1686526" y="286420"/>
                  <a:pt x="1686526" y="287170"/>
                </a:cubicBezTo>
                <a:lnTo>
                  <a:pt x="1694393" y="289418"/>
                </a:lnTo>
                <a:cubicBezTo>
                  <a:pt x="1703010" y="291665"/>
                  <a:pt x="1709941" y="293913"/>
                  <a:pt x="1715186" y="296161"/>
                </a:cubicBezTo>
                <a:cubicBezTo>
                  <a:pt x="1719682" y="298034"/>
                  <a:pt x="1723241" y="299252"/>
                  <a:pt x="1725864" y="299814"/>
                </a:cubicBezTo>
                <a:cubicBezTo>
                  <a:pt x="1728486" y="300376"/>
                  <a:pt x="1729985" y="300470"/>
                  <a:pt x="1730360" y="300095"/>
                </a:cubicBezTo>
                <a:cubicBezTo>
                  <a:pt x="1731858" y="298596"/>
                  <a:pt x="1735417" y="291853"/>
                  <a:pt x="1741037" y="279864"/>
                </a:cubicBezTo>
                <a:cubicBezTo>
                  <a:pt x="1747406" y="267126"/>
                  <a:pt x="1750403" y="260569"/>
                  <a:pt x="1750029" y="260195"/>
                </a:cubicBezTo>
                <a:close/>
                <a:moveTo>
                  <a:pt x="259071" y="257947"/>
                </a:moveTo>
                <a:cubicBezTo>
                  <a:pt x="260569" y="257947"/>
                  <a:pt x="262817" y="258509"/>
                  <a:pt x="265815" y="259633"/>
                </a:cubicBezTo>
                <a:cubicBezTo>
                  <a:pt x="268437" y="261131"/>
                  <a:pt x="271153" y="263098"/>
                  <a:pt x="273963" y="265534"/>
                </a:cubicBezTo>
                <a:cubicBezTo>
                  <a:pt x="276773" y="267969"/>
                  <a:pt x="278553" y="269936"/>
                  <a:pt x="279302" y="271434"/>
                </a:cubicBezTo>
                <a:cubicBezTo>
                  <a:pt x="280051" y="272184"/>
                  <a:pt x="280801" y="276305"/>
                  <a:pt x="281550" y="283798"/>
                </a:cubicBezTo>
                <a:cubicBezTo>
                  <a:pt x="281925" y="285671"/>
                  <a:pt x="282112" y="288668"/>
                  <a:pt x="282112" y="292789"/>
                </a:cubicBezTo>
                <a:cubicBezTo>
                  <a:pt x="282112" y="302530"/>
                  <a:pt x="281175" y="308712"/>
                  <a:pt x="279302" y="311334"/>
                </a:cubicBezTo>
                <a:cubicBezTo>
                  <a:pt x="278927" y="311709"/>
                  <a:pt x="277991" y="314332"/>
                  <a:pt x="276492" y="319202"/>
                </a:cubicBezTo>
                <a:cubicBezTo>
                  <a:pt x="275743" y="321450"/>
                  <a:pt x="275368" y="323230"/>
                  <a:pt x="275368" y="324541"/>
                </a:cubicBezTo>
                <a:cubicBezTo>
                  <a:pt x="275368" y="325852"/>
                  <a:pt x="275743" y="327257"/>
                  <a:pt x="276492" y="328756"/>
                </a:cubicBezTo>
                <a:cubicBezTo>
                  <a:pt x="277616" y="331004"/>
                  <a:pt x="278740" y="331753"/>
                  <a:pt x="279864" y="331004"/>
                </a:cubicBezTo>
                <a:cubicBezTo>
                  <a:pt x="290354" y="328381"/>
                  <a:pt x="299158" y="327070"/>
                  <a:pt x="306277" y="327070"/>
                </a:cubicBezTo>
                <a:cubicBezTo>
                  <a:pt x="313020" y="327070"/>
                  <a:pt x="318828" y="328006"/>
                  <a:pt x="323698" y="329880"/>
                </a:cubicBezTo>
                <a:cubicBezTo>
                  <a:pt x="326321" y="330629"/>
                  <a:pt x="330442" y="332128"/>
                  <a:pt x="336061" y="334375"/>
                </a:cubicBezTo>
                <a:cubicBezTo>
                  <a:pt x="339059" y="335125"/>
                  <a:pt x="342430" y="336998"/>
                  <a:pt x="346177" y="339995"/>
                </a:cubicBezTo>
                <a:cubicBezTo>
                  <a:pt x="349924" y="342992"/>
                  <a:pt x="352921" y="346177"/>
                  <a:pt x="355169" y="349549"/>
                </a:cubicBezTo>
                <a:lnTo>
                  <a:pt x="362474" y="358540"/>
                </a:lnTo>
                <a:cubicBezTo>
                  <a:pt x="365097" y="361163"/>
                  <a:pt x="367719" y="364722"/>
                  <a:pt x="370342" y="369218"/>
                </a:cubicBezTo>
                <a:cubicBezTo>
                  <a:pt x="371466" y="371840"/>
                  <a:pt x="372590" y="373714"/>
                  <a:pt x="373714" y="374838"/>
                </a:cubicBezTo>
                <a:cubicBezTo>
                  <a:pt x="375587" y="375962"/>
                  <a:pt x="376524" y="382331"/>
                  <a:pt x="376524" y="393945"/>
                </a:cubicBezTo>
                <a:cubicBezTo>
                  <a:pt x="376524" y="398441"/>
                  <a:pt x="376149" y="403686"/>
                  <a:pt x="375400" y="409680"/>
                </a:cubicBezTo>
                <a:lnTo>
                  <a:pt x="374838" y="414738"/>
                </a:lnTo>
                <a:cubicBezTo>
                  <a:pt x="374838" y="416986"/>
                  <a:pt x="369031" y="421107"/>
                  <a:pt x="357417" y="427101"/>
                </a:cubicBezTo>
                <a:cubicBezTo>
                  <a:pt x="352921" y="429349"/>
                  <a:pt x="350485" y="430848"/>
                  <a:pt x="350111" y="431597"/>
                </a:cubicBezTo>
                <a:lnTo>
                  <a:pt x="343367" y="434407"/>
                </a:lnTo>
                <a:lnTo>
                  <a:pt x="337185" y="437217"/>
                </a:lnTo>
                <a:cubicBezTo>
                  <a:pt x="336811" y="437966"/>
                  <a:pt x="335312" y="438715"/>
                  <a:pt x="332690" y="439465"/>
                </a:cubicBezTo>
                <a:cubicBezTo>
                  <a:pt x="328943" y="440589"/>
                  <a:pt x="324073" y="442837"/>
                  <a:pt x="318078" y="446208"/>
                </a:cubicBezTo>
                <a:cubicBezTo>
                  <a:pt x="309836" y="450704"/>
                  <a:pt x="305153" y="452952"/>
                  <a:pt x="304029" y="452952"/>
                </a:cubicBezTo>
                <a:cubicBezTo>
                  <a:pt x="303654" y="453327"/>
                  <a:pt x="302343" y="453983"/>
                  <a:pt x="300095" y="454919"/>
                </a:cubicBezTo>
                <a:cubicBezTo>
                  <a:pt x="297847" y="455856"/>
                  <a:pt x="294475" y="457448"/>
                  <a:pt x="289980" y="459696"/>
                </a:cubicBezTo>
                <a:cubicBezTo>
                  <a:pt x="285858" y="461569"/>
                  <a:pt x="282487" y="463068"/>
                  <a:pt x="279864" y="464192"/>
                </a:cubicBezTo>
                <a:cubicBezTo>
                  <a:pt x="277241" y="465316"/>
                  <a:pt x="273870" y="466065"/>
                  <a:pt x="269748" y="466440"/>
                </a:cubicBezTo>
                <a:lnTo>
                  <a:pt x="257385" y="468126"/>
                </a:lnTo>
                <a:cubicBezTo>
                  <a:pt x="255512" y="468875"/>
                  <a:pt x="250548" y="469530"/>
                  <a:pt x="242493" y="470092"/>
                </a:cubicBezTo>
                <a:cubicBezTo>
                  <a:pt x="234438" y="470654"/>
                  <a:pt x="229099" y="470748"/>
                  <a:pt x="226476" y="470373"/>
                </a:cubicBezTo>
                <a:cubicBezTo>
                  <a:pt x="226102" y="470373"/>
                  <a:pt x="223104" y="469811"/>
                  <a:pt x="217485" y="468688"/>
                </a:cubicBezTo>
                <a:cubicBezTo>
                  <a:pt x="213364" y="467564"/>
                  <a:pt x="211116" y="467564"/>
                  <a:pt x="210741" y="468688"/>
                </a:cubicBezTo>
                <a:cubicBezTo>
                  <a:pt x="210741" y="469062"/>
                  <a:pt x="210647" y="469062"/>
                  <a:pt x="210460" y="468688"/>
                </a:cubicBezTo>
                <a:cubicBezTo>
                  <a:pt x="210273" y="468313"/>
                  <a:pt x="210179" y="467938"/>
                  <a:pt x="210179" y="467564"/>
                </a:cubicBezTo>
                <a:cubicBezTo>
                  <a:pt x="210179" y="466814"/>
                  <a:pt x="210647" y="466159"/>
                  <a:pt x="211584" y="465597"/>
                </a:cubicBezTo>
                <a:cubicBezTo>
                  <a:pt x="212521" y="465035"/>
                  <a:pt x="214113" y="464379"/>
                  <a:pt x="216361" y="463630"/>
                </a:cubicBezTo>
                <a:cubicBezTo>
                  <a:pt x="236217" y="458385"/>
                  <a:pt x="249517" y="453701"/>
                  <a:pt x="256261" y="449580"/>
                </a:cubicBezTo>
                <a:cubicBezTo>
                  <a:pt x="261506" y="447332"/>
                  <a:pt x="265346" y="445459"/>
                  <a:pt x="267781" y="443961"/>
                </a:cubicBezTo>
                <a:cubicBezTo>
                  <a:pt x="270217" y="442462"/>
                  <a:pt x="272184" y="440963"/>
                  <a:pt x="273682" y="439465"/>
                </a:cubicBezTo>
                <a:cubicBezTo>
                  <a:pt x="276679" y="437592"/>
                  <a:pt x="278178" y="436655"/>
                  <a:pt x="278178" y="436655"/>
                </a:cubicBezTo>
                <a:cubicBezTo>
                  <a:pt x="279302" y="436655"/>
                  <a:pt x="280051" y="436468"/>
                  <a:pt x="280426" y="436093"/>
                </a:cubicBezTo>
                <a:cubicBezTo>
                  <a:pt x="281550" y="434969"/>
                  <a:pt x="283517" y="433283"/>
                  <a:pt x="286327" y="431035"/>
                </a:cubicBezTo>
                <a:cubicBezTo>
                  <a:pt x="289137" y="428787"/>
                  <a:pt x="290916" y="427663"/>
                  <a:pt x="291665" y="427663"/>
                </a:cubicBezTo>
                <a:cubicBezTo>
                  <a:pt x="292415" y="427663"/>
                  <a:pt x="292789" y="427101"/>
                  <a:pt x="292789" y="425977"/>
                </a:cubicBezTo>
                <a:cubicBezTo>
                  <a:pt x="292789" y="424853"/>
                  <a:pt x="292977" y="424479"/>
                  <a:pt x="293351" y="424853"/>
                </a:cubicBezTo>
                <a:cubicBezTo>
                  <a:pt x="294101" y="425228"/>
                  <a:pt x="295787" y="424104"/>
                  <a:pt x="298409" y="421482"/>
                </a:cubicBezTo>
                <a:cubicBezTo>
                  <a:pt x="302156" y="418484"/>
                  <a:pt x="304029" y="416986"/>
                  <a:pt x="304029" y="416986"/>
                </a:cubicBezTo>
                <a:cubicBezTo>
                  <a:pt x="304778" y="416986"/>
                  <a:pt x="309274" y="413052"/>
                  <a:pt x="317516" y="405184"/>
                </a:cubicBezTo>
                <a:cubicBezTo>
                  <a:pt x="319015" y="403686"/>
                  <a:pt x="320326" y="401812"/>
                  <a:pt x="321450" y="399565"/>
                </a:cubicBezTo>
                <a:cubicBezTo>
                  <a:pt x="322199" y="397691"/>
                  <a:pt x="325009" y="394319"/>
                  <a:pt x="329880" y="389449"/>
                </a:cubicBezTo>
                <a:lnTo>
                  <a:pt x="337747" y="382705"/>
                </a:lnTo>
                <a:lnTo>
                  <a:pt x="336623" y="378771"/>
                </a:lnTo>
                <a:lnTo>
                  <a:pt x="331566" y="370342"/>
                </a:lnTo>
                <a:cubicBezTo>
                  <a:pt x="328568" y="367345"/>
                  <a:pt x="325946" y="365846"/>
                  <a:pt x="323698" y="365846"/>
                </a:cubicBezTo>
                <a:cubicBezTo>
                  <a:pt x="320701" y="365846"/>
                  <a:pt x="316954" y="366502"/>
                  <a:pt x="312458" y="367813"/>
                </a:cubicBezTo>
                <a:cubicBezTo>
                  <a:pt x="307963" y="369124"/>
                  <a:pt x="304404" y="370529"/>
                  <a:pt x="301781" y="372028"/>
                </a:cubicBezTo>
                <a:cubicBezTo>
                  <a:pt x="299533" y="374276"/>
                  <a:pt x="297473" y="375400"/>
                  <a:pt x="295599" y="375400"/>
                </a:cubicBezTo>
                <a:cubicBezTo>
                  <a:pt x="294475" y="375400"/>
                  <a:pt x="293539" y="375774"/>
                  <a:pt x="292789" y="376524"/>
                </a:cubicBezTo>
                <a:cubicBezTo>
                  <a:pt x="292040" y="377273"/>
                  <a:pt x="290541" y="377648"/>
                  <a:pt x="288294" y="377648"/>
                </a:cubicBezTo>
                <a:cubicBezTo>
                  <a:pt x="286420" y="377648"/>
                  <a:pt x="284360" y="377273"/>
                  <a:pt x="282112" y="376524"/>
                </a:cubicBezTo>
                <a:cubicBezTo>
                  <a:pt x="279115" y="374650"/>
                  <a:pt x="274713" y="370061"/>
                  <a:pt x="268905" y="362755"/>
                </a:cubicBezTo>
                <a:cubicBezTo>
                  <a:pt x="263098" y="355450"/>
                  <a:pt x="258322" y="348425"/>
                  <a:pt x="254575" y="341681"/>
                </a:cubicBezTo>
                <a:cubicBezTo>
                  <a:pt x="250079" y="333064"/>
                  <a:pt x="247831" y="325571"/>
                  <a:pt x="247831" y="319202"/>
                </a:cubicBezTo>
                <a:cubicBezTo>
                  <a:pt x="247831" y="314332"/>
                  <a:pt x="249705" y="304778"/>
                  <a:pt x="253451" y="290541"/>
                </a:cubicBezTo>
                <a:cubicBezTo>
                  <a:pt x="254950" y="284922"/>
                  <a:pt x="255699" y="280426"/>
                  <a:pt x="255699" y="277054"/>
                </a:cubicBezTo>
                <a:cubicBezTo>
                  <a:pt x="255699" y="274057"/>
                  <a:pt x="254762" y="271622"/>
                  <a:pt x="252889" y="269748"/>
                </a:cubicBezTo>
                <a:cubicBezTo>
                  <a:pt x="251016" y="267875"/>
                  <a:pt x="249986" y="266283"/>
                  <a:pt x="249798" y="264972"/>
                </a:cubicBezTo>
                <a:cubicBezTo>
                  <a:pt x="249611" y="263660"/>
                  <a:pt x="250267" y="263005"/>
                  <a:pt x="251765" y="263005"/>
                </a:cubicBezTo>
                <a:cubicBezTo>
                  <a:pt x="252514" y="263005"/>
                  <a:pt x="253264" y="263005"/>
                  <a:pt x="254013" y="263005"/>
                </a:cubicBezTo>
                <a:cubicBezTo>
                  <a:pt x="254762" y="263005"/>
                  <a:pt x="254950" y="262630"/>
                  <a:pt x="254575" y="261881"/>
                </a:cubicBezTo>
                <a:cubicBezTo>
                  <a:pt x="254575" y="260757"/>
                  <a:pt x="254950" y="259820"/>
                  <a:pt x="255699" y="259071"/>
                </a:cubicBezTo>
                <a:cubicBezTo>
                  <a:pt x="256448" y="258322"/>
                  <a:pt x="257572" y="257947"/>
                  <a:pt x="259071" y="257947"/>
                </a:cubicBezTo>
                <a:close/>
                <a:moveTo>
                  <a:pt x="279864" y="191634"/>
                </a:moveTo>
                <a:cubicBezTo>
                  <a:pt x="281737" y="192383"/>
                  <a:pt x="284734" y="193132"/>
                  <a:pt x="288856" y="193882"/>
                </a:cubicBezTo>
                <a:cubicBezTo>
                  <a:pt x="294475" y="195380"/>
                  <a:pt x="298409" y="197254"/>
                  <a:pt x="300657" y="199502"/>
                </a:cubicBezTo>
                <a:cubicBezTo>
                  <a:pt x="303654" y="201375"/>
                  <a:pt x="305715" y="202311"/>
                  <a:pt x="306839" y="202311"/>
                </a:cubicBezTo>
                <a:cubicBezTo>
                  <a:pt x="307588" y="202311"/>
                  <a:pt x="309274" y="203623"/>
                  <a:pt x="311897" y="206245"/>
                </a:cubicBezTo>
                <a:cubicBezTo>
                  <a:pt x="314519" y="208868"/>
                  <a:pt x="316018" y="210928"/>
                  <a:pt x="316392" y="212427"/>
                </a:cubicBezTo>
                <a:lnTo>
                  <a:pt x="318078" y="220857"/>
                </a:lnTo>
                <a:lnTo>
                  <a:pt x="318640" y="226476"/>
                </a:lnTo>
                <a:lnTo>
                  <a:pt x="313582" y="229848"/>
                </a:lnTo>
                <a:cubicBezTo>
                  <a:pt x="308337" y="233969"/>
                  <a:pt x="304497" y="236592"/>
                  <a:pt x="302062" y="237716"/>
                </a:cubicBezTo>
                <a:cubicBezTo>
                  <a:pt x="299627" y="238840"/>
                  <a:pt x="296536" y="239589"/>
                  <a:pt x="292789" y="239964"/>
                </a:cubicBezTo>
                <a:cubicBezTo>
                  <a:pt x="287544" y="240713"/>
                  <a:pt x="284734" y="241462"/>
                  <a:pt x="284360" y="242212"/>
                </a:cubicBezTo>
                <a:lnTo>
                  <a:pt x="283236" y="242774"/>
                </a:lnTo>
                <a:cubicBezTo>
                  <a:pt x="282487" y="242774"/>
                  <a:pt x="281175" y="242024"/>
                  <a:pt x="279302" y="240526"/>
                </a:cubicBezTo>
                <a:cubicBezTo>
                  <a:pt x="277429" y="239027"/>
                  <a:pt x="274806" y="238278"/>
                  <a:pt x="271434" y="238278"/>
                </a:cubicBezTo>
                <a:cubicBezTo>
                  <a:pt x="269186" y="238278"/>
                  <a:pt x="267501" y="238840"/>
                  <a:pt x="266377" y="239964"/>
                </a:cubicBezTo>
                <a:cubicBezTo>
                  <a:pt x="265627" y="240713"/>
                  <a:pt x="264784" y="240994"/>
                  <a:pt x="263848" y="240807"/>
                </a:cubicBezTo>
                <a:cubicBezTo>
                  <a:pt x="262911" y="240619"/>
                  <a:pt x="262443" y="240151"/>
                  <a:pt x="262443" y="239402"/>
                </a:cubicBezTo>
                <a:cubicBezTo>
                  <a:pt x="262443" y="238278"/>
                  <a:pt x="263379" y="235468"/>
                  <a:pt x="265253" y="230972"/>
                </a:cubicBezTo>
                <a:cubicBezTo>
                  <a:pt x="269748" y="221606"/>
                  <a:pt x="270498" y="216361"/>
                  <a:pt x="267501" y="215237"/>
                </a:cubicBezTo>
                <a:cubicBezTo>
                  <a:pt x="266002" y="214487"/>
                  <a:pt x="264316" y="214113"/>
                  <a:pt x="262443" y="214113"/>
                </a:cubicBezTo>
                <a:cubicBezTo>
                  <a:pt x="260944" y="214113"/>
                  <a:pt x="258322" y="212240"/>
                  <a:pt x="254575" y="208493"/>
                </a:cubicBezTo>
                <a:cubicBezTo>
                  <a:pt x="250829" y="204747"/>
                  <a:pt x="248955" y="202124"/>
                  <a:pt x="248955" y="200625"/>
                </a:cubicBezTo>
                <a:cubicBezTo>
                  <a:pt x="248955" y="199127"/>
                  <a:pt x="249330" y="198378"/>
                  <a:pt x="250079" y="198378"/>
                </a:cubicBezTo>
                <a:cubicBezTo>
                  <a:pt x="251203" y="198378"/>
                  <a:pt x="251953" y="197816"/>
                  <a:pt x="252327" y="196692"/>
                </a:cubicBezTo>
                <a:cubicBezTo>
                  <a:pt x="252702" y="195942"/>
                  <a:pt x="254481" y="195099"/>
                  <a:pt x="257666" y="194163"/>
                </a:cubicBezTo>
                <a:cubicBezTo>
                  <a:pt x="260850" y="193226"/>
                  <a:pt x="264316" y="192758"/>
                  <a:pt x="268062" y="192758"/>
                </a:cubicBezTo>
                <a:cubicBezTo>
                  <a:pt x="272933" y="192758"/>
                  <a:pt x="275743" y="192570"/>
                  <a:pt x="276492" y="192196"/>
                </a:cubicBezTo>
                <a:cubicBezTo>
                  <a:pt x="277241" y="191821"/>
                  <a:pt x="278365" y="191634"/>
                  <a:pt x="279864" y="191634"/>
                </a:cubicBezTo>
                <a:close/>
                <a:moveTo>
                  <a:pt x="1765905" y="185171"/>
                </a:moveTo>
                <a:cubicBezTo>
                  <a:pt x="1766185" y="185171"/>
                  <a:pt x="1765764" y="185827"/>
                  <a:pt x="1764640" y="187138"/>
                </a:cubicBezTo>
                <a:cubicBezTo>
                  <a:pt x="1763516" y="188262"/>
                  <a:pt x="1762392" y="188824"/>
                  <a:pt x="1761268" y="188824"/>
                </a:cubicBezTo>
                <a:cubicBezTo>
                  <a:pt x="1760893" y="188824"/>
                  <a:pt x="1761456" y="188262"/>
                  <a:pt x="1762954" y="187138"/>
                </a:cubicBezTo>
                <a:cubicBezTo>
                  <a:pt x="1764640" y="185827"/>
                  <a:pt x="1765623" y="185171"/>
                  <a:pt x="1765905" y="185171"/>
                </a:cubicBezTo>
                <a:close/>
                <a:moveTo>
                  <a:pt x="214113" y="182642"/>
                </a:moveTo>
                <a:cubicBezTo>
                  <a:pt x="211490" y="182642"/>
                  <a:pt x="208680" y="183017"/>
                  <a:pt x="205683" y="183766"/>
                </a:cubicBezTo>
                <a:lnTo>
                  <a:pt x="185452" y="187138"/>
                </a:lnTo>
                <a:cubicBezTo>
                  <a:pt x="176835" y="187887"/>
                  <a:pt x="171309" y="188730"/>
                  <a:pt x="168874" y="189667"/>
                </a:cubicBezTo>
                <a:cubicBezTo>
                  <a:pt x="166439" y="190604"/>
                  <a:pt x="165970" y="192008"/>
                  <a:pt x="167469" y="193882"/>
                </a:cubicBezTo>
                <a:cubicBezTo>
                  <a:pt x="168968" y="195380"/>
                  <a:pt x="171871" y="196973"/>
                  <a:pt x="176180" y="198659"/>
                </a:cubicBezTo>
                <a:cubicBezTo>
                  <a:pt x="180488" y="200344"/>
                  <a:pt x="183579" y="201187"/>
                  <a:pt x="185452" y="201187"/>
                </a:cubicBezTo>
                <a:cubicBezTo>
                  <a:pt x="188449" y="201187"/>
                  <a:pt x="192851" y="199689"/>
                  <a:pt x="198659" y="196692"/>
                </a:cubicBezTo>
                <a:cubicBezTo>
                  <a:pt x="204466" y="193694"/>
                  <a:pt x="209617" y="190323"/>
                  <a:pt x="214113" y="186576"/>
                </a:cubicBezTo>
                <a:lnTo>
                  <a:pt x="218047" y="182642"/>
                </a:lnTo>
                <a:close/>
                <a:moveTo>
                  <a:pt x="1770260" y="180956"/>
                </a:moveTo>
                <a:cubicBezTo>
                  <a:pt x="1770634" y="180956"/>
                  <a:pt x="1770822" y="181144"/>
                  <a:pt x="1770822" y="181518"/>
                </a:cubicBezTo>
                <a:lnTo>
                  <a:pt x="1770260" y="182642"/>
                </a:lnTo>
                <a:lnTo>
                  <a:pt x="1770260" y="182642"/>
                </a:lnTo>
                <a:lnTo>
                  <a:pt x="1768012" y="183204"/>
                </a:lnTo>
                <a:cubicBezTo>
                  <a:pt x="1768012" y="182455"/>
                  <a:pt x="1768386" y="181893"/>
                  <a:pt x="1769136" y="181518"/>
                </a:cubicBezTo>
                <a:cubicBezTo>
                  <a:pt x="1769510" y="181144"/>
                  <a:pt x="1769885" y="180956"/>
                  <a:pt x="1770260" y="180956"/>
                </a:cubicBezTo>
                <a:close/>
                <a:moveTo>
                  <a:pt x="134312" y="173510"/>
                </a:moveTo>
                <a:cubicBezTo>
                  <a:pt x="134874" y="173604"/>
                  <a:pt x="135249" y="174213"/>
                  <a:pt x="135436" y="175337"/>
                </a:cubicBezTo>
                <a:cubicBezTo>
                  <a:pt x="135811" y="176086"/>
                  <a:pt x="136935" y="177397"/>
                  <a:pt x="138808" y="179270"/>
                </a:cubicBezTo>
                <a:cubicBezTo>
                  <a:pt x="139932" y="180769"/>
                  <a:pt x="140588" y="182642"/>
                  <a:pt x="140775" y="184890"/>
                </a:cubicBezTo>
                <a:cubicBezTo>
                  <a:pt x="140963" y="187138"/>
                  <a:pt x="141056" y="191259"/>
                  <a:pt x="141056" y="197254"/>
                </a:cubicBezTo>
                <a:lnTo>
                  <a:pt x="140494" y="212427"/>
                </a:lnTo>
                <a:lnTo>
                  <a:pt x="143866" y="208493"/>
                </a:lnTo>
                <a:cubicBezTo>
                  <a:pt x="146863" y="204747"/>
                  <a:pt x="148549" y="202311"/>
                  <a:pt x="148924" y="201187"/>
                </a:cubicBezTo>
                <a:cubicBezTo>
                  <a:pt x="149673" y="199314"/>
                  <a:pt x="150422" y="198378"/>
                  <a:pt x="151172" y="198378"/>
                </a:cubicBezTo>
                <a:cubicBezTo>
                  <a:pt x="151546" y="198378"/>
                  <a:pt x="151734" y="198940"/>
                  <a:pt x="151734" y="200063"/>
                </a:cubicBezTo>
                <a:cubicBezTo>
                  <a:pt x="151734" y="202311"/>
                  <a:pt x="150797" y="205871"/>
                  <a:pt x="148924" y="210741"/>
                </a:cubicBezTo>
                <a:cubicBezTo>
                  <a:pt x="147051" y="216361"/>
                  <a:pt x="146114" y="221606"/>
                  <a:pt x="146114" y="226476"/>
                </a:cubicBezTo>
                <a:lnTo>
                  <a:pt x="144990" y="246145"/>
                </a:lnTo>
                <a:lnTo>
                  <a:pt x="144990" y="251765"/>
                </a:lnTo>
                <a:cubicBezTo>
                  <a:pt x="144990" y="254762"/>
                  <a:pt x="145365" y="257385"/>
                  <a:pt x="146114" y="259633"/>
                </a:cubicBezTo>
                <a:cubicBezTo>
                  <a:pt x="147238" y="263005"/>
                  <a:pt x="147800" y="267688"/>
                  <a:pt x="147800" y="273682"/>
                </a:cubicBezTo>
                <a:cubicBezTo>
                  <a:pt x="148549" y="282674"/>
                  <a:pt x="149111" y="287732"/>
                  <a:pt x="149486" y="288856"/>
                </a:cubicBezTo>
                <a:cubicBezTo>
                  <a:pt x="149860" y="289979"/>
                  <a:pt x="149954" y="290822"/>
                  <a:pt x="149767" y="291384"/>
                </a:cubicBezTo>
                <a:cubicBezTo>
                  <a:pt x="149579" y="291946"/>
                  <a:pt x="149111" y="292040"/>
                  <a:pt x="148362" y="291665"/>
                </a:cubicBezTo>
                <a:cubicBezTo>
                  <a:pt x="144241" y="289792"/>
                  <a:pt x="141805" y="289605"/>
                  <a:pt x="141056" y="291103"/>
                </a:cubicBezTo>
                <a:cubicBezTo>
                  <a:pt x="140307" y="291853"/>
                  <a:pt x="139558" y="292227"/>
                  <a:pt x="138808" y="292227"/>
                </a:cubicBezTo>
                <a:cubicBezTo>
                  <a:pt x="137310" y="292227"/>
                  <a:pt x="135811" y="291478"/>
                  <a:pt x="134312" y="289979"/>
                </a:cubicBezTo>
                <a:cubicBezTo>
                  <a:pt x="132814" y="288481"/>
                  <a:pt x="131315" y="287732"/>
                  <a:pt x="129817" y="287732"/>
                </a:cubicBezTo>
                <a:cubicBezTo>
                  <a:pt x="127943" y="287732"/>
                  <a:pt x="125321" y="285952"/>
                  <a:pt x="121949" y="282393"/>
                </a:cubicBezTo>
                <a:cubicBezTo>
                  <a:pt x="118577" y="278834"/>
                  <a:pt x="115955" y="274806"/>
                  <a:pt x="114081" y="270310"/>
                </a:cubicBezTo>
                <a:cubicBezTo>
                  <a:pt x="111459" y="263192"/>
                  <a:pt x="110147" y="257385"/>
                  <a:pt x="110147" y="252889"/>
                </a:cubicBezTo>
                <a:cubicBezTo>
                  <a:pt x="110147" y="249892"/>
                  <a:pt x="110710" y="246707"/>
                  <a:pt x="111833" y="243336"/>
                </a:cubicBezTo>
                <a:cubicBezTo>
                  <a:pt x="112957" y="239214"/>
                  <a:pt x="113988" y="233876"/>
                  <a:pt x="114924" y="227319"/>
                </a:cubicBezTo>
                <a:cubicBezTo>
                  <a:pt x="115861" y="220763"/>
                  <a:pt x="116329" y="215237"/>
                  <a:pt x="116329" y="210741"/>
                </a:cubicBezTo>
                <a:cubicBezTo>
                  <a:pt x="116329" y="206245"/>
                  <a:pt x="118109" y="199127"/>
                  <a:pt x="121668" y="189386"/>
                </a:cubicBezTo>
                <a:cubicBezTo>
                  <a:pt x="125227" y="179645"/>
                  <a:pt x="127756" y="175149"/>
                  <a:pt x="129255" y="175899"/>
                </a:cubicBezTo>
                <a:lnTo>
                  <a:pt x="132065" y="174775"/>
                </a:lnTo>
                <a:cubicBezTo>
                  <a:pt x="133001" y="173838"/>
                  <a:pt x="133750" y="173416"/>
                  <a:pt x="134312" y="173510"/>
                </a:cubicBezTo>
                <a:close/>
                <a:moveTo>
                  <a:pt x="1192911" y="169717"/>
                </a:moveTo>
                <a:cubicBezTo>
                  <a:pt x="1193099" y="169717"/>
                  <a:pt x="1193286" y="170091"/>
                  <a:pt x="1193473" y="170841"/>
                </a:cubicBezTo>
                <a:cubicBezTo>
                  <a:pt x="1193473" y="173838"/>
                  <a:pt x="1193286" y="176273"/>
                  <a:pt x="1192911" y="178146"/>
                </a:cubicBezTo>
                <a:cubicBezTo>
                  <a:pt x="1192162" y="180769"/>
                  <a:pt x="1191319" y="185733"/>
                  <a:pt x="1190383" y="193039"/>
                </a:cubicBezTo>
                <a:cubicBezTo>
                  <a:pt x="1189446" y="200344"/>
                  <a:pt x="1188978" y="205871"/>
                  <a:pt x="1188978" y="209617"/>
                </a:cubicBezTo>
                <a:cubicBezTo>
                  <a:pt x="1188978" y="214113"/>
                  <a:pt x="1188603" y="219639"/>
                  <a:pt x="1187854" y="226195"/>
                </a:cubicBezTo>
                <a:cubicBezTo>
                  <a:pt x="1187104" y="232752"/>
                  <a:pt x="1186355" y="237528"/>
                  <a:pt x="1185606" y="240526"/>
                </a:cubicBezTo>
                <a:lnTo>
                  <a:pt x="1182796" y="251765"/>
                </a:lnTo>
                <a:lnTo>
                  <a:pt x="1180548" y="261319"/>
                </a:lnTo>
                <a:cubicBezTo>
                  <a:pt x="1179799" y="263567"/>
                  <a:pt x="1179424" y="266564"/>
                  <a:pt x="1179424" y="270310"/>
                </a:cubicBezTo>
                <a:cubicBezTo>
                  <a:pt x="1179424" y="273308"/>
                  <a:pt x="1179049" y="275181"/>
                  <a:pt x="1178300" y="275930"/>
                </a:cubicBezTo>
                <a:cubicBezTo>
                  <a:pt x="1177925" y="275930"/>
                  <a:pt x="1177644" y="276211"/>
                  <a:pt x="1177457" y="276773"/>
                </a:cubicBezTo>
                <a:cubicBezTo>
                  <a:pt x="1177270" y="277335"/>
                  <a:pt x="1177363" y="277803"/>
                  <a:pt x="1177738" y="278178"/>
                </a:cubicBezTo>
                <a:lnTo>
                  <a:pt x="1175490" y="284922"/>
                </a:lnTo>
                <a:cubicBezTo>
                  <a:pt x="1173617" y="288668"/>
                  <a:pt x="1171931" y="292602"/>
                  <a:pt x="1170432" y="296723"/>
                </a:cubicBezTo>
                <a:cubicBezTo>
                  <a:pt x="1168934" y="300844"/>
                  <a:pt x="1167997" y="303841"/>
                  <a:pt x="1167623" y="305715"/>
                </a:cubicBezTo>
                <a:lnTo>
                  <a:pt x="1164251" y="310211"/>
                </a:lnTo>
                <a:cubicBezTo>
                  <a:pt x="1161628" y="312833"/>
                  <a:pt x="1159006" y="314144"/>
                  <a:pt x="1156383" y="314144"/>
                </a:cubicBezTo>
                <a:cubicBezTo>
                  <a:pt x="1155259" y="314144"/>
                  <a:pt x="1153573" y="313770"/>
                  <a:pt x="1151325" y="313020"/>
                </a:cubicBezTo>
                <a:cubicBezTo>
                  <a:pt x="1149452" y="312271"/>
                  <a:pt x="1146548" y="309742"/>
                  <a:pt x="1142615" y="305434"/>
                </a:cubicBezTo>
                <a:cubicBezTo>
                  <a:pt x="1138681" y="301125"/>
                  <a:pt x="1135590" y="297098"/>
                  <a:pt x="1133342" y="293351"/>
                </a:cubicBezTo>
                <a:lnTo>
                  <a:pt x="1128284" y="284922"/>
                </a:lnTo>
                <a:lnTo>
                  <a:pt x="1124912" y="277616"/>
                </a:lnTo>
                <a:lnTo>
                  <a:pt x="1120417" y="268624"/>
                </a:lnTo>
                <a:cubicBezTo>
                  <a:pt x="1119293" y="267126"/>
                  <a:pt x="1118543" y="266377"/>
                  <a:pt x="1118169" y="266377"/>
                </a:cubicBezTo>
                <a:cubicBezTo>
                  <a:pt x="1117794" y="266377"/>
                  <a:pt x="1116857" y="266751"/>
                  <a:pt x="1115359" y="267500"/>
                </a:cubicBezTo>
                <a:cubicBezTo>
                  <a:pt x="1112362" y="269748"/>
                  <a:pt x="1109833" y="272839"/>
                  <a:pt x="1107772" y="276773"/>
                </a:cubicBezTo>
                <a:cubicBezTo>
                  <a:pt x="1105712" y="280707"/>
                  <a:pt x="1104681" y="284172"/>
                  <a:pt x="1104681" y="287170"/>
                </a:cubicBezTo>
                <a:cubicBezTo>
                  <a:pt x="1104681" y="291291"/>
                  <a:pt x="1104307" y="294288"/>
                  <a:pt x="1103557" y="296161"/>
                </a:cubicBezTo>
                <a:cubicBezTo>
                  <a:pt x="1102808" y="297660"/>
                  <a:pt x="1102433" y="299065"/>
                  <a:pt x="1102433" y="300376"/>
                </a:cubicBezTo>
                <a:cubicBezTo>
                  <a:pt x="1102433" y="301687"/>
                  <a:pt x="1102808" y="303092"/>
                  <a:pt x="1103557" y="304591"/>
                </a:cubicBezTo>
                <a:cubicBezTo>
                  <a:pt x="1105056" y="307213"/>
                  <a:pt x="1105431" y="308899"/>
                  <a:pt x="1104681" y="309649"/>
                </a:cubicBezTo>
                <a:cubicBezTo>
                  <a:pt x="1104307" y="309649"/>
                  <a:pt x="1104213" y="309836"/>
                  <a:pt x="1104400" y="310211"/>
                </a:cubicBezTo>
                <a:cubicBezTo>
                  <a:pt x="1104588" y="310585"/>
                  <a:pt x="1104869" y="310960"/>
                  <a:pt x="1105243" y="311334"/>
                </a:cubicBezTo>
                <a:lnTo>
                  <a:pt x="1105243" y="311896"/>
                </a:lnTo>
                <a:cubicBezTo>
                  <a:pt x="1105243" y="313395"/>
                  <a:pt x="1104400" y="315643"/>
                  <a:pt x="1102714" y="318640"/>
                </a:cubicBezTo>
                <a:cubicBezTo>
                  <a:pt x="1101029" y="321637"/>
                  <a:pt x="1099811" y="322949"/>
                  <a:pt x="1099062" y="322574"/>
                </a:cubicBezTo>
                <a:cubicBezTo>
                  <a:pt x="1098312" y="322574"/>
                  <a:pt x="1097938" y="322761"/>
                  <a:pt x="1097938" y="323136"/>
                </a:cubicBezTo>
                <a:cubicBezTo>
                  <a:pt x="1097938" y="323511"/>
                  <a:pt x="1097001" y="324260"/>
                  <a:pt x="1095128" y="325384"/>
                </a:cubicBezTo>
                <a:cubicBezTo>
                  <a:pt x="1093255" y="326882"/>
                  <a:pt x="1091943" y="328194"/>
                  <a:pt x="1091194" y="329318"/>
                </a:cubicBezTo>
                <a:cubicBezTo>
                  <a:pt x="1091194" y="330816"/>
                  <a:pt x="1090632" y="332128"/>
                  <a:pt x="1089508" y="333252"/>
                </a:cubicBezTo>
                <a:cubicBezTo>
                  <a:pt x="1089133" y="334001"/>
                  <a:pt x="1088571" y="334375"/>
                  <a:pt x="1087822" y="334375"/>
                </a:cubicBezTo>
                <a:cubicBezTo>
                  <a:pt x="1087073" y="334375"/>
                  <a:pt x="1085949" y="334188"/>
                  <a:pt x="1084450" y="333814"/>
                </a:cubicBezTo>
                <a:cubicBezTo>
                  <a:pt x="1081453" y="333064"/>
                  <a:pt x="1079955" y="332315"/>
                  <a:pt x="1079955" y="331566"/>
                </a:cubicBezTo>
                <a:cubicBezTo>
                  <a:pt x="1079955" y="331566"/>
                  <a:pt x="1078456" y="329692"/>
                  <a:pt x="1075459" y="325946"/>
                </a:cubicBezTo>
                <a:cubicBezTo>
                  <a:pt x="1073585" y="324073"/>
                  <a:pt x="1072180" y="322387"/>
                  <a:pt x="1071244" y="320888"/>
                </a:cubicBezTo>
                <a:cubicBezTo>
                  <a:pt x="1070307" y="319389"/>
                  <a:pt x="1069651" y="316954"/>
                  <a:pt x="1069277" y="313582"/>
                </a:cubicBezTo>
                <a:cubicBezTo>
                  <a:pt x="1068153" y="308337"/>
                  <a:pt x="1066280" y="304216"/>
                  <a:pt x="1063657" y="301219"/>
                </a:cubicBezTo>
                <a:cubicBezTo>
                  <a:pt x="1061409" y="297472"/>
                  <a:pt x="1060473" y="295412"/>
                  <a:pt x="1060847" y="295037"/>
                </a:cubicBezTo>
                <a:lnTo>
                  <a:pt x="1060847" y="292227"/>
                </a:lnTo>
                <a:cubicBezTo>
                  <a:pt x="1060098" y="290729"/>
                  <a:pt x="1059723" y="289418"/>
                  <a:pt x="1059723" y="288294"/>
                </a:cubicBezTo>
                <a:lnTo>
                  <a:pt x="1052418" y="252889"/>
                </a:lnTo>
                <a:cubicBezTo>
                  <a:pt x="1051294" y="249143"/>
                  <a:pt x="1049982" y="246239"/>
                  <a:pt x="1048484" y="244179"/>
                </a:cubicBezTo>
                <a:cubicBezTo>
                  <a:pt x="1046985" y="242118"/>
                  <a:pt x="1045487" y="241275"/>
                  <a:pt x="1043988" y="241650"/>
                </a:cubicBezTo>
                <a:lnTo>
                  <a:pt x="1035558" y="243336"/>
                </a:lnTo>
                <a:cubicBezTo>
                  <a:pt x="1034060" y="243710"/>
                  <a:pt x="1032187" y="243897"/>
                  <a:pt x="1029939" y="243897"/>
                </a:cubicBezTo>
                <a:cubicBezTo>
                  <a:pt x="1027691" y="243897"/>
                  <a:pt x="1026005" y="243523"/>
                  <a:pt x="1024881" y="242774"/>
                </a:cubicBezTo>
                <a:lnTo>
                  <a:pt x="1020947" y="240526"/>
                </a:lnTo>
                <a:cubicBezTo>
                  <a:pt x="1020572" y="240526"/>
                  <a:pt x="1020760" y="239214"/>
                  <a:pt x="1021509" y="236592"/>
                </a:cubicBezTo>
                <a:cubicBezTo>
                  <a:pt x="1021884" y="235093"/>
                  <a:pt x="1022633" y="233876"/>
                  <a:pt x="1023757" y="232939"/>
                </a:cubicBezTo>
                <a:cubicBezTo>
                  <a:pt x="1024881" y="232002"/>
                  <a:pt x="1026567" y="231159"/>
                  <a:pt x="1028815" y="230410"/>
                </a:cubicBezTo>
                <a:cubicBezTo>
                  <a:pt x="1032187" y="228912"/>
                  <a:pt x="1036495" y="228162"/>
                  <a:pt x="1041740" y="228162"/>
                </a:cubicBezTo>
                <a:cubicBezTo>
                  <a:pt x="1049983" y="228162"/>
                  <a:pt x="1057101" y="230223"/>
                  <a:pt x="1063095" y="234344"/>
                </a:cubicBezTo>
                <a:cubicBezTo>
                  <a:pt x="1073585" y="241837"/>
                  <a:pt x="1079767" y="249143"/>
                  <a:pt x="1081640" y="256261"/>
                </a:cubicBezTo>
                <a:cubicBezTo>
                  <a:pt x="1082390" y="258134"/>
                  <a:pt x="1082952" y="259071"/>
                  <a:pt x="1083326" y="259071"/>
                </a:cubicBezTo>
                <a:cubicBezTo>
                  <a:pt x="1083701" y="259071"/>
                  <a:pt x="1084919" y="257853"/>
                  <a:pt x="1086979" y="255418"/>
                </a:cubicBezTo>
                <a:cubicBezTo>
                  <a:pt x="1089040" y="252983"/>
                  <a:pt x="1091006" y="250641"/>
                  <a:pt x="1092880" y="248393"/>
                </a:cubicBezTo>
                <a:cubicBezTo>
                  <a:pt x="1095502" y="245021"/>
                  <a:pt x="1098781" y="241931"/>
                  <a:pt x="1102714" y="239121"/>
                </a:cubicBezTo>
                <a:cubicBezTo>
                  <a:pt x="1106648" y="236311"/>
                  <a:pt x="1110488" y="234344"/>
                  <a:pt x="1114235" y="233220"/>
                </a:cubicBezTo>
                <a:cubicBezTo>
                  <a:pt x="1116108" y="232471"/>
                  <a:pt x="1117981" y="232096"/>
                  <a:pt x="1119855" y="232096"/>
                </a:cubicBezTo>
                <a:cubicBezTo>
                  <a:pt x="1121728" y="232096"/>
                  <a:pt x="1123414" y="232471"/>
                  <a:pt x="1124912" y="233220"/>
                </a:cubicBezTo>
                <a:lnTo>
                  <a:pt x="1132218" y="234906"/>
                </a:lnTo>
                <a:cubicBezTo>
                  <a:pt x="1135965" y="234906"/>
                  <a:pt x="1140648" y="237716"/>
                  <a:pt x="1146267" y="243336"/>
                </a:cubicBezTo>
                <a:lnTo>
                  <a:pt x="1152449" y="248393"/>
                </a:lnTo>
                <a:cubicBezTo>
                  <a:pt x="1153198" y="248393"/>
                  <a:pt x="1155259" y="245583"/>
                  <a:pt x="1158631" y="239964"/>
                </a:cubicBezTo>
                <a:cubicBezTo>
                  <a:pt x="1159755" y="236592"/>
                  <a:pt x="1161441" y="233595"/>
                  <a:pt x="1163689" y="230972"/>
                </a:cubicBezTo>
                <a:cubicBezTo>
                  <a:pt x="1173055" y="216361"/>
                  <a:pt x="1179986" y="202686"/>
                  <a:pt x="1184482" y="189948"/>
                </a:cubicBezTo>
                <a:cubicBezTo>
                  <a:pt x="1187479" y="181706"/>
                  <a:pt x="1189540" y="177022"/>
                  <a:pt x="1190663" y="175899"/>
                </a:cubicBezTo>
                <a:cubicBezTo>
                  <a:pt x="1191788" y="174025"/>
                  <a:pt x="1192349" y="172339"/>
                  <a:pt x="1192349" y="170841"/>
                </a:cubicBezTo>
                <a:cubicBezTo>
                  <a:pt x="1192537" y="170091"/>
                  <a:pt x="1192724" y="169717"/>
                  <a:pt x="1192911" y="169717"/>
                </a:cubicBezTo>
                <a:close/>
                <a:moveTo>
                  <a:pt x="758867" y="107900"/>
                </a:moveTo>
                <a:cubicBezTo>
                  <a:pt x="764112" y="107900"/>
                  <a:pt x="769544" y="108462"/>
                  <a:pt x="775164" y="109585"/>
                </a:cubicBezTo>
                <a:cubicBezTo>
                  <a:pt x="781908" y="111084"/>
                  <a:pt x="786216" y="111833"/>
                  <a:pt x="788089" y="111833"/>
                </a:cubicBezTo>
                <a:cubicBezTo>
                  <a:pt x="789963" y="111833"/>
                  <a:pt x="791367" y="112114"/>
                  <a:pt x="792304" y="112676"/>
                </a:cubicBezTo>
                <a:cubicBezTo>
                  <a:pt x="793241" y="113238"/>
                  <a:pt x="794646" y="114831"/>
                  <a:pt x="796519" y="117453"/>
                </a:cubicBezTo>
                <a:cubicBezTo>
                  <a:pt x="799891" y="120825"/>
                  <a:pt x="801577" y="122886"/>
                  <a:pt x="801577" y="123635"/>
                </a:cubicBezTo>
                <a:lnTo>
                  <a:pt x="805511" y="130941"/>
                </a:lnTo>
                <a:cubicBezTo>
                  <a:pt x="808883" y="135062"/>
                  <a:pt x="810943" y="139183"/>
                  <a:pt x="811692" y="143304"/>
                </a:cubicBezTo>
                <a:cubicBezTo>
                  <a:pt x="814690" y="153794"/>
                  <a:pt x="816188" y="159039"/>
                  <a:pt x="816188" y="159039"/>
                </a:cubicBezTo>
                <a:cubicBezTo>
                  <a:pt x="817312" y="162411"/>
                  <a:pt x="818061" y="165034"/>
                  <a:pt x="818436" y="166907"/>
                </a:cubicBezTo>
                <a:cubicBezTo>
                  <a:pt x="818811" y="168780"/>
                  <a:pt x="818623" y="170653"/>
                  <a:pt x="817874" y="172527"/>
                </a:cubicBezTo>
                <a:cubicBezTo>
                  <a:pt x="817125" y="175524"/>
                  <a:pt x="815626" y="178521"/>
                  <a:pt x="813378" y="181518"/>
                </a:cubicBezTo>
                <a:lnTo>
                  <a:pt x="808320" y="189386"/>
                </a:lnTo>
                <a:cubicBezTo>
                  <a:pt x="806073" y="193132"/>
                  <a:pt x="800921" y="198565"/>
                  <a:pt x="792866" y="205683"/>
                </a:cubicBezTo>
                <a:cubicBezTo>
                  <a:pt x="784811" y="212802"/>
                  <a:pt x="781346" y="215049"/>
                  <a:pt x="782470" y="212427"/>
                </a:cubicBezTo>
                <a:lnTo>
                  <a:pt x="782470" y="211865"/>
                </a:lnTo>
                <a:cubicBezTo>
                  <a:pt x="782470" y="211116"/>
                  <a:pt x="782095" y="210741"/>
                  <a:pt x="781346" y="210741"/>
                </a:cubicBezTo>
                <a:cubicBezTo>
                  <a:pt x="780596" y="210741"/>
                  <a:pt x="779191" y="211397"/>
                  <a:pt x="777131" y="212708"/>
                </a:cubicBezTo>
                <a:cubicBezTo>
                  <a:pt x="775070" y="214019"/>
                  <a:pt x="773291" y="215611"/>
                  <a:pt x="771792" y="217485"/>
                </a:cubicBezTo>
                <a:lnTo>
                  <a:pt x="767296" y="224790"/>
                </a:lnTo>
                <a:cubicBezTo>
                  <a:pt x="766172" y="227413"/>
                  <a:pt x="764393" y="230223"/>
                  <a:pt x="761958" y="233220"/>
                </a:cubicBezTo>
                <a:cubicBezTo>
                  <a:pt x="759522" y="236217"/>
                  <a:pt x="757368" y="238090"/>
                  <a:pt x="755495" y="238840"/>
                </a:cubicBezTo>
                <a:cubicBezTo>
                  <a:pt x="753622" y="239589"/>
                  <a:pt x="748002" y="240526"/>
                  <a:pt x="738636" y="241650"/>
                </a:cubicBezTo>
                <a:lnTo>
                  <a:pt x="731330" y="242212"/>
                </a:lnTo>
                <a:cubicBezTo>
                  <a:pt x="727958" y="242586"/>
                  <a:pt x="721589" y="246333"/>
                  <a:pt x="712223" y="253451"/>
                </a:cubicBezTo>
                <a:cubicBezTo>
                  <a:pt x="703980" y="258696"/>
                  <a:pt x="696862" y="262630"/>
                  <a:pt x="690868" y="265253"/>
                </a:cubicBezTo>
                <a:cubicBezTo>
                  <a:pt x="684873" y="267875"/>
                  <a:pt x="681501" y="269561"/>
                  <a:pt x="680752" y="270310"/>
                </a:cubicBezTo>
                <a:cubicBezTo>
                  <a:pt x="679254" y="271809"/>
                  <a:pt x="676256" y="273870"/>
                  <a:pt x="671761" y="276492"/>
                </a:cubicBezTo>
                <a:lnTo>
                  <a:pt x="665579" y="279864"/>
                </a:lnTo>
                <a:lnTo>
                  <a:pt x="665017" y="291103"/>
                </a:lnTo>
                <a:cubicBezTo>
                  <a:pt x="663893" y="302718"/>
                  <a:pt x="662020" y="311334"/>
                  <a:pt x="659397" y="316954"/>
                </a:cubicBezTo>
                <a:cubicBezTo>
                  <a:pt x="657149" y="322199"/>
                  <a:pt x="656025" y="327257"/>
                  <a:pt x="656025" y="332128"/>
                </a:cubicBezTo>
                <a:cubicBezTo>
                  <a:pt x="656025" y="334001"/>
                  <a:pt x="656400" y="335687"/>
                  <a:pt x="657149" y="337185"/>
                </a:cubicBezTo>
                <a:cubicBezTo>
                  <a:pt x="659022" y="340932"/>
                  <a:pt x="660521" y="344304"/>
                  <a:pt x="661645" y="347301"/>
                </a:cubicBezTo>
                <a:cubicBezTo>
                  <a:pt x="663518" y="351797"/>
                  <a:pt x="665391" y="354794"/>
                  <a:pt x="667265" y="356292"/>
                </a:cubicBezTo>
                <a:cubicBezTo>
                  <a:pt x="669138" y="357791"/>
                  <a:pt x="672884" y="359102"/>
                  <a:pt x="678504" y="360226"/>
                </a:cubicBezTo>
                <a:cubicBezTo>
                  <a:pt x="693865" y="363598"/>
                  <a:pt x="714283" y="365284"/>
                  <a:pt x="739759" y="365284"/>
                </a:cubicBezTo>
                <a:cubicBezTo>
                  <a:pt x="754371" y="365284"/>
                  <a:pt x="764299" y="365097"/>
                  <a:pt x="769544" y="364722"/>
                </a:cubicBezTo>
                <a:cubicBezTo>
                  <a:pt x="774789" y="364347"/>
                  <a:pt x="783032" y="363224"/>
                  <a:pt x="794271" y="361350"/>
                </a:cubicBezTo>
                <a:cubicBezTo>
                  <a:pt x="803263" y="359477"/>
                  <a:pt x="813003" y="356573"/>
                  <a:pt x="823494" y="352640"/>
                </a:cubicBezTo>
                <a:cubicBezTo>
                  <a:pt x="833984" y="348706"/>
                  <a:pt x="842039" y="344866"/>
                  <a:pt x="847659" y="341119"/>
                </a:cubicBezTo>
                <a:cubicBezTo>
                  <a:pt x="857774" y="334375"/>
                  <a:pt x="862270" y="323885"/>
                  <a:pt x="861146" y="309649"/>
                </a:cubicBezTo>
                <a:lnTo>
                  <a:pt x="860584" y="301219"/>
                </a:lnTo>
                <a:lnTo>
                  <a:pt x="862832" y="302343"/>
                </a:lnTo>
                <a:cubicBezTo>
                  <a:pt x="863956" y="302718"/>
                  <a:pt x="864893" y="303841"/>
                  <a:pt x="865642" y="305715"/>
                </a:cubicBezTo>
                <a:cubicBezTo>
                  <a:pt x="866391" y="306839"/>
                  <a:pt x="867234" y="307963"/>
                  <a:pt x="868171" y="309087"/>
                </a:cubicBezTo>
                <a:cubicBezTo>
                  <a:pt x="869107" y="310211"/>
                  <a:pt x="869763" y="310585"/>
                  <a:pt x="870138" y="310211"/>
                </a:cubicBezTo>
                <a:cubicBezTo>
                  <a:pt x="871262" y="310211"/>
                  <a:pt x="872386" y="310773"/>
                  <a:pt x="873510" y="311896"/>
                </a:cubicBezTo>
                <a:cubicBezTo>
                  <a:pt x="873510" y="311896"/>
                  <a:pt x="875757" y="314144"/>
                  <a:pt x="880253" y="318640"/>
                </a:cubicBezTo>
                <a:cubicBezTo>
                  <a:pt x="883250" y="321263"/>
                  <a:pt x="885405" y="323698"/>
                  <a:pt x="886716" y="325946"/>
                </a:cubicBezTo>
                <a:cubicBezTo>
                  <a:pt x="888027" y="328194"/>
                  <a:pt x="889432" y="331566"/>
                  <a:pt x="890931" y="336061"/>
                </a:cubicBezTo>
                <a:cubicBezTo>
                  <a:pt x="892055" y="339808"/>
                  <a:pt x="892617" y="343180"/>
                  <a:pt x="892617" y="346177"/>
                </a:cubicBezTo>
                <a:cubicBezTo>
                  <a:pt x="892617" y="349549"/>
                  <a:pt x="891680" y="352171"/>
                  <a:pt x="889807" y="354045"/>
                </a:cubicBezTo>
                <a:cubicBezTo>
                  <a:pt x="889058" y="354794"/>
                  <a:pt x="888402" y="355731"/>
                  <a:pt x="887840" y="356854"/>
                </a:cubicBezTo>
                <a:cubicBezTo>
                  <a:pt x="887278" y="357978"/>
                  <a:pt x="886810" y="358915"/>
                  <a:pt x="886435" y="359664"/>
                </a:cubicBezTo>
                <a:cubicBezTo>
                  <a:pt x="886060" y="361912"/>
                  <a:pt x="884187" y="364160"/>
                  <a:pt x="880815" y="366408"/>
                </a:cubicBezTo>
                <a:cubicBezTo>
                  <a:pt x="877443" y="369031"/>
                  <a:pt x="875008" y="371278"/>
                  <a:pt x="873510" y="373152"/>
                </a:cubicBezTo>
                <a:lnTo>
                  <a:pt x="865642" y="378210"/>
                </a:lnTo>
                <a:cubicBezTo>
                  <a:pt x="864143" y="379333"/>
                  <a:pt x="861895" y="380645"/>
                  <a:pt x="858898" y="382143"/>
                </a:cubicBezTo>
                <a:cubicBezTo>
                  <a:pt x="851780" y="385890"/>
                  <a:pt x="842507" y="389543"/>
                  <a:pt x="831080" y="393102"/>
                </a:cubicBezTo>
                <a:cubicBezTo>
                  <a:pt x="819654" y="396661"/>
                  <a:pt x="807571" y="399377"/>
                  <a:pt x="794833" y="401250"/>
                </a:cubicBezTo>
                <a:cubicBezTo>
                  <a:pt x="786965" y="402374"/>
                  <a:pt x="779285" y="403124"/>
                  <a:pt x="771792" y="403498"/>
                </a:cubicBezTo>
                <a:cubicBezTo>
                  <a:pt x="764299" y="403873"/>
                  <a:pt x="754371" y="404060"/>
                  <a:pt x="742007" y="404060"/>
                </a:cubicBezTo>
                <a:cubicBezTo>
                  <a:pt x="721027" y="404060"/>
                  <a:pt x="708289" y="403686"/>
                  <a:pt x="703793" y="402936"/>
                </a:cubicBezTo>
                <a:cubicBezTo>
                  <a:pt x="698923" y="401812"/>
                  <a:pt x="693490" y="401063"/>
                  <a:pt x="687496" y="400689"/>
                </a:cubicBezTo>
                <a:lnTo>
                  <a:pt x="669513" y="397879"/>
                </a:lnTo>
                <a:cubicBezTo>
                  <a:pt x="666141" y="397129"/>
                  <a:pt x="662113" y="395256"/>
                  <a:pt x="657430" y="392259"/>
                </a:cubicBezTo>
                <a:cubicBezTo>
                  <a:pt x="652747" y="389262"/>
                  <a:pt x="648720" y="386077"/>
                  <a:pt x="645348" y="382705"/>
                </a:cubicBezTo>
                <a:cubicBezTo>
                  <a:pt x="643475" y="381207"/>
                  <a:pt x="641227" y="378022"/>
                  <a:pt x="638604" y="373152"/>
                </a:cubicBezTo>
                <a:cubicBezTo>
                  <a:pt x="635981" y="368281"/>
                  <a:pt x="634296" y="364535"/>
                  <a:pt x="633546" y="361912"/>
                </a:cubicBezTo>
                <a:lnTo>
                  <a:pt x="628488" y="350111"/>
                </a:lnTo>
                <a:lnTo>
                  <a:pt x="623993" y="339995"/>
                </a:lnTo>
                <a:lnTo>
                  <a:pt x="622869" y="334375"/>
                </a:lnTo>
                <a:cubicBezTo>
                  <a:pt x="620246" y="327632"/>
                  <a:pt x="618935" y="321825"/>
                  <a:pt x="618935" y="316954"/>
                </a:cubicBezTo>
                <a:cubicBezTo>
                  <a:pt x="618935" y="310960"/>
                  <a:pt x="619403" y="305902"/>
                  <a:pt x="620340" y="301781"/>
                </a:cubicBezTo>
                <a:cubicBezTo>
                  <a:pt x="621276" y="297660"/>
                  <a:pt x="623056" y="291853"/>
                  <a:pt x="625679" y="284360"/>
                </a:cubicBezTo>
                <a:cubicBezTo>
                  <a:pt x="627552" y="278365"/>
                  <a:pt x="628863" y="271434"/>
                  <a:pt x="629612" y="263567"/>
                </a:cubicBezTo>
                <a:cubicBezTo>
                  <a:pt x="629987" y="260195"/>
                  <a:pt x="629800" y="258322"/>
                  <a:pt x="629050" y="257947"/>
                </a:cubicBezTo>
                <a:cubicBezTo>
                  <a:pt x="627926" y="257198"/>
                  <a:pt x="627365" y="256261"/>
                  <a:pt x="627365" y="255137"/>
                </a:cubicBezTo>
                <a:cubicBezTo>
                  <a:pt x="627365" y="253264"/>
                  <a:pt x="628488" y="251765"/>
                  <a:pt x="630736" y="250641"/>
                </a:cubicBezTo>
                <a:cubicBezTo>
                  <a:pt x="632984" y="249517"/>
                  <a:pt x="633734" y="248393"/>
                  <a:pt x="632984" y="247269"/>
                </a:cubicBezTo>
                <a:cubicBezTo>
                  <a:pt x="632984" y="245771"/>
                  <a:pt x="633546" y="244459"/>
                  <a:pt x="634670" y="243336"/>
                </a:cubicBezTo>
                <a:cubicBezTo>
                  <a:pt x="635419" y="242586"/>
                  <a:pt x="636169" y="242118"/>
                  <a:pt x="636918" y="241931"/>
                </a:cubicBezTo>
                <a:cubicBezTo>
                  <a:pt x="637667" y="241743"/>
                  <a:pt x="638417" y="242024"/>
                  <a:pt x="639166" y="242774"/>
                </a:cubicBezTo>
                <a:cubicBezTo>
                  <a:pt x="639541" y="243148"/>
                  <a:pt x="640290" y="243336"/>
                  <a:pt x="641414" y="243336"/>
                </a:cubicBezTo>
                <a:lnTo>
                  <a:pt x="645910" y="242774"/>
                </a:lnTo>
                <a:cubicBezTo>
                  <a:pt x="661270" y="236030"/>
                  <a:pt x="676631" y="228912"/>
                  <a:pt x="691992" y="221419"/>
                </a:cubicBezTo>
                <a:cubicBezTo>
                  <a:pt x="700983" y="216923"/>
                  <a:pt x="706978" y="214113"/>
                  <a:pt x="709975" y="212989"/>
                </a:cubicBezTo>
                <a:cubicBezTo>
                  <a:pt x="715220" y="210741"/>
                  <a:pt x="717842" y="209055"/>
                  <a:pt x="717842" y="207931"/>
                </a:cubicBezTo>
                <a:cubicBezTo>
                  <a:pt x="717842" y="206807"/>
                  <a:pt x="718404" y="206620"/>
                  <a:pt x="719528" y="207369"/>
                </a:cubicBezTo>
                <a:cubicBezTo>
                  <a:pt x="720652" y="207369"/>
                  <a:pt x="722338" y="206245"/>
                  <a:pt x="724586" y="203997"/>
                </a:cubicBezTo>
                <a:cubicBezTo>
                  <a:pt x="726834" y="201375"/>
                  <a:pt x="729457" y="198190"/>
                  <a:pt x="732454" y="194444"/>
                </a:cubicBezTo>
                <a:cubicBezTo>
                  <a:pt x="735451" y="190697"/>
                  <a:pt x="737886" y="187138"/>
                  <a:pt x="739759" y="183766"/>
                </a:cubicBezTo>
                <a:cubicBezTo>
                  <a:pt x="740509" y="183017"/>
                  <a:pt x="741445" y="181612"/>
                  <a:pt x="742569" y="179551"/>
                </a:cubicBezTo>
                <a:cubicBezTo>
                  <a:pt x="743693" y="177491"/>
                  <a:pt x="745192" y="175149"/>
                  <a:pt x="747065" y="172527"/>
                </a:cubicBezTo>
                <a:cubicBezTo>
                  <a:pt x="750812" y="165783"/>
                  <a:pt x="752685" y="161662"/>
                  <a:pt x="752685" y="160163"/>
                </a:cubicBezTo>
                <a:cubicBezTo>
                  <a:pt x="753434" y="157915"/>
                  <a:pt x="754371" y="156229"/>
                  <a:pt x="755495" y="155105"/>
                </a:cubicBezTo>
                <a:cubicBezTo>
                  <a:pt x="756993" y="153607"/>
                  <a:pt x="757743" y="152483"/>
                  <a:pt x="757743" y="151734"/>
                </a:cubicBezTo>
                <a:cubicBezTo>
                  <a:pt x="757743" y="150235"/>
                  <a:pt x="758492" y="148549"/>
                  <a:pt x="759991" y="146676"/>
                </a:cubicBezTo>
                <a:cubicBezTo>
                  <a:pt x="760740" y="145177"/>
                  <a:pt x="761208" y="143585"/>
                  <a:pt x="761396" y="141899"/>
                </a:cubicBezTo>
                <a:cubicBezTo>
                  <a:pt x="761583" y="140213"/>
                  <a:pt x="761115" y="139557"/>
                  <a:pt x="759991" y="139932"/>
                </a:cubicBezTo>
                <a:lnTo>
                  <a:pt x="750999" y="143304"/>
                </a:lnTo>
                <a:cubicBezTo>
                  <a:pt x="746129" y="145177"/>
                  <a:pt x="742382" y="146114"/>
                  <a:pt x="739759" y="146114"/>
                </a:cubicBezTo>
                <a:cubicBezTo>
                  <a:pt x="738261" y="146114"/>
                  <a:pt x="735451" y="147144"/>
                  <a:pt x="731330" y="149205"/>
                </a:cubicBezTo>
                <a:cubicBezTo>
                  <a:pt x="727209" y="151265"/>
                  <a:pt x="724773" y="152670"/>
                  <a:pt x="724024" y="153420"/>
                </a:cubicBezTo>
                <a:lnTo>
                  <a:pt x="723462" y="154543"/>
                </a:lnTo>
                <a:cubicBezTo>
                  <a:pt x="723462" y="155293"/>
                  <a:pt x="724118" y="156042"/>
                  <a:pt x="725429" y="156791"/>
                </a:cubicBezTo>
                <a:cubicBezTo>
                  <a:pt x="726741" y="157541"/>
                  <a:pt x="728145" y="157915"/>
                  <a:pt x="729644" y="157915"/>
                </a:cubicBezTo>
                <a:lnTo>
                  <a:pt x="731330" y="157915"/>
                </a:lnTo>
                <a:cubicBezTo>
                  <a:pt x="731330" y="158290"/>
                  <a:pt x="728520" y="159976"/>
                  <a:pt x="722900" y="162973"/>
                </a:cubicBezTo>
                <a:cubicBezTo>
                  <a:pt x="716157" y="166345"/>
                  <a:pt x="710911" y="169529"/>
                  <a:pt x="707165" y="172527"/>
                </a:cubicBezTo>
                <a:cubicBezTo>
                  <a:pt x="701920" y="176648"/>
                  <a:pt x="697986" y="179551"/>
                  <a:pt x="695364" y="181237"/>
                </a:cubicBezTo>
                <a:cubicBezTo>
                  <a:pt x="692741" y="182923"/>
                  <a:pt x="690306" y="183766"/>
                  <a:pt x="688058" y="183766"/>
                </a:cubicBezTo>
                <a:cubicBezTo>
                  <a:pt x="684686" y="183766"/>
                  <a:pt x="681970" y="183673"/>
                  <a:pt x="679909" y="183485"/>
                </a:cubicBezTo>
                <a:cubicBezTo>
                  <a:pt x="677849" y="183298"/>
                  <a:pt x="675882" y="182455"/>
                  <a:pt x="674008" y="180956"/>
                </a:cubicBezTo>
                <a:cubicBezTo>
                  <a:pt x="668014" y="177584"/>
                  <a:pt x="662769" y="172714"/>
                  <a:pt x="658273" y="166345"/>
                </a:cubicBezTo>
                <a:cubicBezTo>
                  <a:pt x="654527" y="161474"/>
                  <a:pt x="648158" y="155480"/>
                  <a:pt x="639166" y="148362"/>
                </a:cubicBezTo>
                <a:cubicBezTo>
                  <a:pt x="636544" y="146489"/>
                  <a:pt x="634296" y="144147"/>
                  <a:pt x="632422" y="141337"/>
                </a:cubicBezTo>
                <a:cubicBezTo>
                  <a:pt x="630549" y="138527"/>
                  <a:pt x="629987" y="136748"/>
                  <a:pt x="630736" y="135998"/>
                </a:cubicBezTo>
                <a:lnTo>
                  <a:pt x="636356" y="138808"/>
                </a:lnTo>
                <a:cubicBezTo>
                  <a:pt x="639728" y="140681"/>
                  <a:pt x="643849" y="141618"/>
                  <a:pt x="648720" y="141618"/>
                </a:cubicBezTo>
                <a:cubicBezTo>
                  <a:pt x="652466" y="141618"/>
                  <a:pt x="656493" y="140775"/>
                  <a:pt x="660802" y="139089"/>
                </a:cubicBezTo>
                <a:cubicBezTo>
                  <a:pt x="665111" y="137403"/>
                  <a:pt x="671948" y="134500"/>
                  <a:pt x="681314" y="130379"/>
                </a:cubicBezTo>
                <a:lnTo>
                  <a:pt x="697049" y="124759"/>
                </a:lnTo>
                <a:lnTo>
                  <a:pt x="719528" y="117453"/>
                </a:lnTo>
                <a:cubicBezTo>
                  <a:pt x="728895" y="113707"/>
                  <a:pt x="736388" y="111271"/>
                  <a:pt x="742007" y="110147"/>
                </a:cubicBezTo>
                <a:cubicBezTo>
                  <a:pt x="747627" y="108649"/>
                  <a:pt x="753247" y="107900"/>
                  <a:pt x="758867" y="107900"/>
                </a:cubicBezTo>
                <a:close/>
                <a:moveTo>
                  <a:pt x="2220040" y="92164"/>
                </a:moveTo>
                <a:cubicBezTo>
                  <a:pt x="2223411" y="92164"/>
                  <a:pt x="2228001" y="94318"/>
                  <a:pt x="2233808" y="98627"/>
                </a:cubicBezTo>
                <a:cubicBezTo>
                  <a:pt x="2239615" y="102935"/>
                  <a:pt x="2243268" y="106963"/>
                  <a:pt x="2244767" y="110709"/>
                </a:cubicBezTo>
                <a:lnTo>
                  <a:pt x="2245891" y="115205"/>
                </a:lnTo>
                <a:cubicBezTo>
                  <a:pt x="2245891" y="117078"/>
                  <a:pt x="2244954" y="118952"/>
                  <a:pt x="2243081" y="120825"/>
                </a:cubicBezTo>
                <a:cubicBezTo>
                  <a:pt x="2241957" y="121200"/>
                  <a:pt x="2238023" y="124291"/>
                  <a:pt x="2231279" y="130098"/>
                </a:cubicBezTo>
                <a:cubicBezTo>
                  <a:pt x="2224535" y="135905"/>
                  <a:pt x="2220414" y="139745"/>
                  <a:pt x="2218916" y="141618"/>
                </a:cubicBezTo>
                <a:cubicBezTo>
                  <a:pt x="2218541" y="141993"/>
                  <a:pt x="2217885" y="142648"/>
                  <a:pt x="2216949" y="143585"/>
                </a:cubicBezTo>
                <a:cubicBezTo>
                  <a:pt x="2216012" y="144522"/>
                  <a:pt x="2214795" y="145552"/>
                  <a:pt x="2213296" y="146676"/>
                </a:cubicBezTo>
                <a:cubicBezTo>
                  <a:pt x="2209550" y="149298"/>
                  <a:pt x="2206739" y="152296"/>
                  <a:pt x="2204866" y="155667"/>
                </a:cubicBezTo>
                <a:cubicBezTo>
                  <a:pt x="2203743" y="156417"/>
                  <a:pt x="2202525" y="157447"/>
                  <a:pt x="2201214" y="158758"/>
                </a:cubicBezTo>
                <a:cubicBezTo>
                  <a:pt x="2199902" y="160070"/>
                  <a:pt x="2198310" y="161287"/>
                  <a:pt x="2196437" y="162411"/>
                </a:cubicBezTo>
                <a:cubicBezTo>
                  <a:pt x="2189693" y="166907"/>
                  <a:pt x="2183137" y="173651"/>
                  <a:pt x="2176768" y="182642"/>
                </a:cubicBezTo>
                <a:cubicBezTo>
                  <a:pt x="2172646" y="188637"/>
                  <a:pt x="2165903" y="197066"/>
                  <a:pt x="2156537" y="207931"/>
                </a:cubicBezTo>
                <a:cubicBezTo>
                  <a:pt x="2150542" y="215049"/>
                  <a:pt x="2142862" y="224697"/>
                  <a:pt x="2133496" y="236873"/>
                </a:cubicBezTo>
                <a:cubicBezTo>
                  <a:pt x="2124129" y="249049"/>
                  <a:pt x="2119446" y="255699"/>
                  <a:pt x="2119446" y="256823"/>
                </a:cubicBezTo>
                <a:cubicBezTo>
                  <a:pt x="2119446" y="257572"/>
                  <a:pt x="2118322" y="259071"/>
                  <a:pt x="2116074" y="261319"/>
                </a:cubicBezTo>
                <a:cubicBezTo>
                  <a:pt x="2114950" y="263192"/>
                  <a:pt x="2114388" y="264129"/>
                  <a:pt x="2114388" y="264129"/>
                </a:cubicBezTo>
                <a:lnTo>
                  <a:pt x="2116074" y="264129"/>
                </a:lnTo>
                <a:cubicBezTo>
                  <a:pt x="2120570" y="264129"/>
                  <a:pt x="2124317" y="263941"/>
                  <a:pt x="2127314" y="263567"/>
                </a:cubicBezTo>
                <a:cubicBezTo>
                  <a:pt x="2131060" y="263192"/>
                  <a:pt x="2139677" y="263005"/>
                  <a:pt x="2153165" y="263005"/>
                </a:cubicBezTo>
                <a:lnTo>
                  <a:pt x="2170586" y="263005"/>
                </a:lnTo>
                <a:cubicBezTo>
                  <a:pt x="2192316" y="263005"/>
                  <a:pt x="2209737" y="263754"/>
                  <a:pt x="2222850" y="265253"/>
                </a:cubicBezTo>
                <a:cubicBezTo>
                  <a:pt x="2235962" y="266751"/>
                  <a:pt x="2250386" y="269748"/>
                  <a:pt x="2266122" y="274244"/>
                </a:cubicBezTo>
                <a:lnTo>
                  <a:pt x="2294782" y="282112"/>
                </a:lnTo>
                <a:cubicBezTo>
                  <a:pt x="2309768" y="286233"/>
                  <a:pt x="2324754" y="292602"/>
                  <a:pt x="2339740" y="301219"/>
                </a:cubicBezTo>
                <a:cubicBezTo>
                  <a:pt x="2345735" y="304965"/>
                  <a:pt x="2350793" y="307588"/>
                  <a:pt x="2354914" y="309087"/>
                </a:cubicBezTo>
                <a:cubicBezTo>
                  <a:pt x="2357162" y="309836"/>
                  <a:pt x="2361657" y="311896"/>
                  <a:pt x="2368401" y="315268"/>
                </a:cubicBezTo>
                <a:cubicBezTo>
                  <a:pt x="2373646" y="317891"/>
                  <a:pt x="2376831" y="319015"/>
                  <a:pt x="2377955" y="318640"/>
                </a:cubicBezTo>
                <a:lnTo>
                  <a:pt x="2378517" y="318640"/>
                </a:lnTo>
                <a:cubicBezTo>
                  <a:pt x="2380015" y="318640"/>
                  <a:pt x="2381326" y="319577"/>
                  <a:pt x="2382451" y="321450"/>
                </a:cubicBezTo>
                <a:cubicBezTo>
                  <a:pt x="2382825" y="322199"/>
                  <a:pt x="2383294" y="322761"/>
                  <a:pt x="2383855" y="323136"/>
                </a:cubicBezTo>
                <a:cubicBezTo>
                  <a:pt x="2384418" y="323511"/>
                  <a:pt x="2384886" y="323698"/>
                  <a:pt x="2385261" y="323698"/>
                </a:cubicBezTo>
                <a:cubicBezTo>
                  <a:pt x="2386010" y="323698"/>
                  <a:pt x="2386384" y="323885"/>
                  <a:pt x="2386384" y="324260"/>
                </a:cubicBezTo>
                <a:cubicBezTo>
                  <a:pt x="2386384" y="324635"/>
                  <a:pt x="2386759" y="325009"/>
                  <a:pt x="2387508" y="325384"/>
                </a:cubicBezTo>
                <a:cubicBezTo>
                  <a:pt x="2388258" y="325759"/>
                  <a:pt x="2389007" y="325946"/>
                  <a:pt x="2389756" y="325946"/>
                </a:cubicBezTo>
                <a:cubicBezTo>
                  <a:pt x="2391255" y="325946"/>
                  <a:pt x="2392285" y="326133"/>
                  <a:pt x="2392847" y="326508"/>
                </a:cubicBezTo>
                <a:cubicBezTo>
                  <a:pt x="2393409" y="326882"/>
                  <a:pt x="2393877" y="328006"/>
                  <a:pt x="2394252" y="329880"/>
                </a:cubicBezTo>
                <a:cubicBezTo>
                  <a:pt x="2394252" y="332128"/>
                  <a:pt x="2394814" y="333252"/>
                  <a:pt x="2395938" y="333252"/>
                </a:cubicBezTo>
                <a:cubicBezTo>
                  <a:pt x="2397437" y="333252"/>
                  <a:pt x="2398186" y="333814"/>
                  <a:pt x="2398186" y="334937"/>
                </a:cubicBezTo>
                <a:cubicBezTo>
                  <a:pt x="2398186" y="336811"/>
                  <a:pt x="2398748" y="338309"/>
                  <a:pt x="2399872" y="339433"/>
                </a:cubicBezTo>
                <a:lnTo>
                  <a:pt x="2403806" y="346739"/>
                </a:lnTo>
                <a:cubicBezTo>
                  <a:pt x="2404555" y="349361"/>
                  <a:pt x="2405117" y="351797"/>
                  <a:pt x="2405492" y="354045"/>
                </a:cubicBezTo>
                <a:cubicBezTo>
                  <a:pt x="2405866" y="356292"/>
                  <a:pt x="2405866" y="359852"/>
                  <a:pt x="2405492" y="364722"/>
                </a:cubicBezTo>
                <a:lnTo>
                  <a:pt x="2404368" y="382143"/>
                </a:lnTo>
                <a:cubicBezTo>
                  <a:pt x="2400996" y="391884"/>
                  <a:pt x="2398935" y="396755"/>
                  <a:pt x="2398186" y="396755"/>
                </a:cubicBezTo>
                <a:cubicBezTo>
                  <a:pt x="2396312" y="396755"/>
                  <a:pt x="2394627" y="396942"/>
                  <a:pt x="2393128" y="397317"/>
                </a:cubicBezTo>
                <a:lnTo>
                  <a:pt x="2390880" y="397317"/>
                </a:lnTo>
                <a:cubicBezTo>
                  <a:pt x="2389382" y="397317"/>
                  <a:pt x="2388070" y="396567"/>
                  <a:pt x="2386946" y="395069"/>
                </a:cubicBezTo>
                <a:cubicBezTo>
                  <a:pt x="2384324" y="392821"/>
                  <a:pt x="2380296" y="390105"/>
                  <a:pt x="2374864" y="386920"/>
                </a:cubicBezTo>
                <a:cubicBezTo>
                  <a:pt x="2369432" y="383736"/>
                  <a:pt x="2364280" y="381019"/>
                  <a:pt x="2359410" y="378771"/>
                </a:cubicBezTo>
                <a:cubicBezTo>
                  <a:pt x="2353040" y="377273"/>
                  <a:pt x="2349107" y="376149"/>
                  <a:pt x="2347608" y="375400"/>
                </a:cubicBezTo>
                <a:cubicBezTo>
                  <a:pt x="2340490" y="373152"/>
                  <a:pt x="2335994" y="371278"/>
                  <a:pt x="2334121" y="369780"/>
                </a:cubicBezTo>
                <a:cubicBezTo>
                  <a:pt x="2333371" y="368656"/>
                  <a:pt x="2328313" y="366595"/>
                  <a:pt x="2318947" y="363598"/>
                </a:cubicBezTo>
                <a:cubicBezTo>
                  <a:pt x="2315950" y="362849"/>
                  <a:pt x="2313702" y="361725"/>
                  <a:pt x="2312204" y="360226"/>
                </a:cubicBezTo>
                <a:cubicBezTo>
                  <a:pt x="2311454" y="359477"/>
                  <a:pt x="2308082" y="357604"/>
                  <a:pt x="2302088" y="354607"/>
                </a:cubicBezTo>
                <a:cubicBezTo>
                  <a:pt x="2299091" y="353857"/>
                  <a:pt x="2294782" y="351797"/>
                  <a:pt x="2289163" y="348425"/>
                </a:cubicBezTo>
                <a:cubicBezTo>
                  <a:pt x="2287289" y="348050"/>
                  <a:pt x="2285510" y="347395"/>
                  <a:pt x="2283824" y="346458"/>
                </a:cubicBezTo>
                <a:cubicBezTo>
                  <a:pt x="2282138" y="345521"/>
                  <a:pt x="2280733" y="344866"/>
                  <a:pt x="2279609" y="344491"/>
                </a:cubicBezTo>
                <a:cubicBezTo>
                  <a:pt x="2276612" y="342992"/>
                  <a:pt x="2275113" y="342056"/>
                  <a:pt x="2275113" y="341681"/>
                </a:cubicBezTo>
                <a:cubicBezTo>
                  <a:pt x="2275113" y="340557"/>
                  <a:pt x="2276612" y="339433"/>
                  <a:pt x="2279609" y="338309"/>
                </a:cubicBezTo>
                <a:cubicBezTo>
                  <a:pt x="2282606" y="337185"/>
                  <a:pt x="2285978" y="336249"/>
                  <a:pt x="2289725" y="335499"/>
                </a:cubicBezTo>
                <a:cubicBezTo>
                  <a:pt x="2291598" y="335499"/>
                  <a:pt x="2293284" y="335125"/>
                  <a:pt x="2294782" y="334375"/>
                </a:cubicBezTo>
                <a:cubicBezTo>
                  <a:pt x="2294782" y="333626"/>
                  <a:pt x="2292722" y="332502"/>
                  <a:pt x="2288601" y="331004"/>
                </a:cubicBezTo>
                <a:cubicBezTo>
                  <a:pt x="2285229" y="329880"/>
                  <a:pt x="2281201" y="328100"/>
                  <a:pt x="2276518" y="325665"/>
                </a:cubicBezTo>
                <a:cubicBezTo>
                  <a:pt x="2271835" y="323230"/>
                  <a:pt x="2268557" y="321075"/>
                  <a:pt x="2266683" y="319202"/>
                </a:cubicBezTo>
                <a:cubicBezTo>
                  <a:pt x="2260314" y="315456"/>
                  <a:pt x="2252447" y="312833"/>
                  <a:pt x="2243081" y="311334"/>
                </a:cubicBezTo>
                <a:lnTo>
                  <a:pt x="2220602" y="305153"/>
                </a:lnTo>
                <a:cubicBezTo>
                  <a:pt x="2213109" y="302905"/>
                  <a:pt x="2204679" y="301219"/>
                  <a:pt x="2195313" y="300095"/>
                </a:cubicBezTo>
                <a:lnTo>
                  <a:pt x="2168338" y="299533"/>
                </a:lnTo>
                <a:cubicBezTo>
                  <a:pt x="2151479" y="299533"/>
                  <a:pt x="2141176" y="300470"/>
                  <a:pt x="2137429" y="302343"/>
                </a:cubicBezTo>
                <a:cubicBezTo>
                  <a:pt x="2135931" y="303092"/>
                  <a:pt x="2130124" y="303467"/>
                  <a:pt x="2120008" y="303467"/>
                </a:cubicBezTo>
                <a:cubicBezTo>
                  <a:pt x="2108769" y="304216"/>
                  <a:pt x="2102587" y="304778"/>
                  <a:pt x="2101463" y="305153"/>
                </a:cubicBezTo>
                <a:lnTo>
                  <a:pt x="2098091" y="305715"/>
                </a:lnTo>
                <a:cubicBezTo>
                  <a:pt x="2094345" y="305715"/>
                  <a:pt x="2091348" y="304216"/>
                  <a:pt x="2089100" y="301219"/>
                </a:cubicBezTo>
                <a:cubicBezTo>
                  <a:pt x="2086477" y="298596"/>
                  <a:pt x="2084042" y="298784"/>
                  <a:pt x="2081794" y="301781"/>
                </a:cubicBezTo>
                <a:cubicBezTo>
                  <a:pt x="2071304" y="317142"/>
                  <a:pt x="2062125" y="332783"/>
                  <a:pt x="2054257" y="348706"/>
                </a:cubicBezTo>
                <a:cubicBezTo>
                  <a:pt x="2046390" y="364628"/>
                  <a:pt x="2041332" y="377835"/>
                  <a:pt x="2039084" y="388325"/>
                </a:cubicBezTo>
                <a:cubicBezTo>
                  <a:pt x="2038334" y="390948"/>
                  <a:pt x="2037398" y="392821"/>
                  <a:pt x="2036274" y="393945"/>
                </a:cubicBezTo>
                <a:cubicBezTo>
                  <a:pt x="2035150" y="395069"/>
                  <a:pt x="2033277" y="395818"/>
                  <a:pt x="2030654" y="396193"/>
                </a:cubicBezTo>
                <a:cubicBezTo>
                  <a:pt x="2029530" y="396567"/>
                  <a:pt x="2028687" y="396661"/>
                  <a:pt x="2028125" y="396474"/>
                </a:cubicBezTo>
                <a:cubicBezTo>
                  <a:pt x="2027563" y="396286"/>
                  <a:pt x="2027095" y="395818"/>
                  <a:pt x="2026720" y="395069"/>
                </a:cubicBezTo>
                <a:cubicBezTo>
                  <a:pt x="2025971" y="393945"/>
                  <a:pt x="2025409" y="393570"/>
                  <a:pt x="2025034" y="393945"/>
                </a:cubicBezTo>
                <a:lnTo>
                  <a:pt x="2024472" y="393945"/>
                </a:lnTo>
                <a:cubicBezTo>
                  <a:pt x="2023348" y="393945"/>
                  <a:pt x="2021850" y="393289"/>
                  <a:pt x="2019977" y="391978"/>
                </a:cubicBezTo>
                <a:cubicBezTo>
                  <a:pt x="2018103" y="390667"/>
                  <a:pt x="2016792" y="389449"/>
                  <a:pt x="2016043" y="388325"/>
                </a:cubicBezTo>
                <a:cubicBezTo>
                  <a:pt x="2016043" y="385703"/>
                  <a:pt x="2016230" y="383829"/>
                  <a:pt x="2016605" y="382705"/>
                </a:cubicBezTo>
                <a:cubicBezTo>
                  <a:pt x="2016979" y="381956"/>
                  <a:pt x="2017167" y="380832"/>
                  <a:pt x="2017167" y="379333"/>
                </a:cubicBezTo>
                <a:cubicBezTo>
                  <a:pt x="2017167" y="378584"/>
                  <a:pt x="2016605" y="377086"/>
                  <a:pt x="2015481" y="374838"/>
                </a:cubicBezTo>
                <a:cubicBezTo>
                  <a:pt x="2014357" y="373714"/>
                  <a:pt x="2013795" y="372871"/>
                  <a:pt x="2013795" y="372309"/>
                </a:cubicBezTo>
                <a:cubicBezTo>
                  <a:pt x="2013795" y="371747"/>
                  <a:pt x="2014170" y="370717"/>
                  <a:pt x="2014919" y="369218"/>
                </a:cubicBezTo>
                <a:cubicBezTo>
                  <a:pt x="2016043" y="367345"/>
                  <a:pt x="2016605" y="365659"/>
                  <a:pt x="2016605" y="364160"/>
                </a:cubicBezTo>
                <a:cubicBezTo>
                  <a:pt x="2016605" y="363785"/>
                  <a:pt x="2017167" y="361912"/>
                  <a:pt x="2018291" y="358540"/>
                </a:cubicBezTo>
                <a:lnTo>
                  <a:pt x="2019977" y="353483"/>
                </a:lnTo>
                <a:lnTo>
                  <a:pt x="2025034" y="345615"/>
                </a:lnTo>
                <a:cubicBezTo>
                  <a:pt x="2028406" y="339995"/>
                  <a:pt x="2030467" y="336249"/>
                  <a:pt x="2031216" y="334375"/>
                </a:cubicBezTo>
                <a:cubicBezTo>
                  <a:pt x="2034588" y="328381"/>
                  <a:pt x="2039177" y="321075"/>
                  <a:pt x="2044985" y="312458"/>
                </a:cubicBezTo>
                <a:cubicBezTo>
                  <a:pt x="2050792" y="303841"/>
                  <a:pt x="2056505" y="295412"/>
                  <a:pt x="2062125" y="287170"/>
                </a:cubicBezTo>
                <a:cubicBezTo>
                  <a:pt x="2063998" y="286046"/>
                  <a:pt x="2066059" y="282861"/>
                  <a:pt x="2068306" y="277616"/>
                </a:cubicBezTo>
                <a:cubicBezTo>
                  <a:pt x="2071678" y="273495"/>
                  <a:pt x="2073552" y="270685"/>
                  <a:pt x="2073926" y="269186"/>
                </a:cubicBezTo>
                <a:cubicBezTo>
                  <a:pt x="2076549" y="266564"/>
                  <a:pt x="2080482" y="260944"/>
                  <a:pt x="2085728" y="252327"/>
                </a:cubicBezTo>
                <a:lnTo>
                  <a:pt x="2096967" y="236592"/>
                </a:lnTo>
                <a:cubicBezTo>
                  <a:pt x="2102212" y="228350"/>
                  <a:pt x="2111766" y="215049"/>
                  <a:pt x="2125628" y="196692"/>
                </a:cubicBezTo>
                <a:cubicBezTo>
                  <a:pt x="2148856" y="164846"/>
                  <a:pt x="2165903" y="143866"/>
                  <a:pt x="2176768" y="133750"/>
                </a:cubicBezTo>
                <a:cubicBezTo>
                  <a:pt x="2176768" y="133750"/>
                  <a:pt x="2178641" y="131877"/>
                  <a:pt x="2182387" y="128131"/>
                </a:cubicBezTo>
                <a:cubicBezTo>
                  <a:pt x="2182387" y="127381"/>
                  <a:pt x="2182856" y="126445"/>
                  <a:pt x="2183792" y="125321"/>
                </a:cubicBezTo>
                <a:cubicBezTo>
                  <a:pt x="2184729" y="124197"/>
                  <a:pt x="2185759" y="123448"/>
                  <a:pt x="2186883" y="123073"/>
                </a:cubicBezTo>
                <a:cubicBezTo>
                  <a:pt x="2188757" y="122324"/>
                  <a:pt x="2191941" y="119326"/>
                  <a:pt x="2196437" y="114081"/>
                </a:cubicBezTo>
                <a:cubicBezTo>
                  <a:pt x="2198310" y="112208"/>
                  <a:pt x="2200090" y="110522"/>
                  <a:pt x="2201776" y="109023"/>
                </a:cubicBezTo>
                <a:cubicBezTo>
                  <a:pt x="2203461" y="107525"/>
                  <a:pt x="2204679" y="106401"/>
                  <a:pt x="2205428" y="105652"/>
                </a:cubicBezTo>
                <a:cubicBezTo>
                  <a:pt x="2212547" y="100407"/>
                  <a:pt x="2216668" y="96473"/>
                  <a:pt x="2217792" y="93850"/>
                </a:cubicBezTo>
                <a:cubicBezTo>
                  <a:pt x="2218166" y="93476"/>
                  <a:pt x="2218541" y="93101"/>
                  <a:pt x="2218916" y="92726"/>
                </a:cubicBezTo>
                <a:cubicBezTo>
                  <a:pt x="2219290" y="92352"/>
                  <a:pt x="2219665" y="92164"/>
                  <a:pt x="2220040" y="92164"/>
                </a:cubicBezTo>
                <a:close/>
                <a:moveTo>
                  <a:pt x="85280" y="88090"/>
                </a:moveTo>
                <a:cubicBezTo>
                  <a:pt x="86310" y="88184"/>
                  <a:pt x="87481" y="88605"/>
                  <a:pt x="88792" y="89354"/>
                </a:cubicBezTo>
                <a:cubicBezTo>
                  <a:pt x="89542" y="89729"/>
                  <a:pt x="90666" y="90197"/>
                  <a:pt x="92164" y="90759"/>
                </a:cubicBezTo>
                <a:cubicBezTo>
                  <a:pt x="93663" y="91321"/>
                  <a:pt x="94787" y="91602"/>
                  <a:pt x="95536" y="91602"/>
                </a:cubicBezTo>
                <a:cubicBezTo>
                  <a:pt x="100032" y="92726"/>
                  <a:pt x="103404" y="93850"/>
                  <a:pt x="105652" y="94974"/>
                </a:cubicBezTo>
                <a:cubicBezTo>
                  <a:pt x="110522" y="97222"/>
                  <a:pt x="113894" y="99657"/>
                  <a:pt x="115767" y="102280"/>
                </a:cubicBezTo>
                <a:cubicBezTo>
                  <a:pt x="118015" y="105277"/>
                  <a:pt x="119326" y="106776"/>
                  <a:pt x="119701" y="106776"/>
                </a:cubicBezTo>
                <a:cubicBezTo>
                  <a:pt x="119701" y="106776"/>
                  <a:pt x="121200" y="108649"/>
                  <a:pt x="124197" y="112395"/>
                </a:cubicBezTo>
                <a:lnTo>
                  <a:pt x="129817" y="121949"/>
                </a:lnTo>
                <a:cubicBezTo>
                  <a:pt x="130566" y="123822"/>
                  <a:pt x="131128" y="125695"/>
                  <a:pt x="131503" y="127569"/>
                </a:cubicBezTo>
                <a:cubicBezTo>
                  <a:pt x="131877" y="129442"/>
                  <a:pt x="131877" y="132252"/>
                  <a:pt x="131503" y="135998"/>
                </a:cubicBezTo>
                <a:lnTo>
                  <a:pt x="131503" y="146114"/>
                </a:lnTo>
                <a:lnTo>
                  <a:pt x="125883" y="152858"/>
                </a:lnTo>
                <a:cubicBezTo>
                  <a:pt x="123260" y="156979"/>
                  <a:pt x="121200" y="159789"/>
                  <a:pt x="119701" y="161287"/>
                </a:cubicBezTo>
                <a:lnTo>
                  <a:pt x="116891" y="165221"/>
                </a:lnTo>
                <a:cubicBezTo>
                  <a:pt x="114643" y="168593"/>
                  <a:pt x="112021" y="171777"/>
                  <a:pt x="109024" y="174775"/>
                </a:cubicBezTo>
                <a:cubicBezTo>
                  <a:pt x="104902" y="179645"/>
                  <a:pt x="102842" y="182268"/>
                  <a:pt x="102842" y="182642"/>
                </a:cubicBezTo>
                <a:cubicBezTo>
                  <a:pt x="102093" y="184141"/>
                  <a:pt x="100969" y="185639"/>
                  <a:pt x="99470" y="187138"/>
                </a:cubicBezTo>
                <a:lnTo>
                  <a:pt x="88792" y="200063"/>
                </a:lnTo>
                <a:cubicBezTo>
                  <a:pt x="83547" y="206433"/>
                  <a:pt x="80550" y="209617"/>
                  <a:pt x="79801" y="209617"/>
                </a:cubicBezTo>
                <a:cubicBezTo>
                  <a:pt x="79052" y="209617"/>
                  <a:pt x="77178" y="211116"/>
                  <a:pt x="74181" y="214113"/>
                </a:cubicBezTo>
                <a:cubicBezTo>
                  <a:pt x="71184" y="217110"/>
                  <a:pt x="69685" y="218796"/>
                  <a:pt x="69685" y="219171"/>
                </a:cubicBezTo>
                <a:cubicBezTo>
                  <a:pt x="69685" y="219920"/>
                  <a:pt x="71933" y="223104"/>
                  <a:pt x="76429" y="228724"/>
                </a:cubicBezTo>
                <a:cubicBezTo>
                  <a:pt x="77553" y="229848"/>
                  <a:pt x="79239" y="232096"/>
                  <a:pt x="81487" y="235468"/>
                </a:cubicBezTo>
                <a:cubicBezTo>
                  <a:pt x="82611" y="237716"/>
                  <a:pt x="83173" y="241088"/>
                  <a:pt x="83173" y="245583"/>
                </a:cubicBezTo>
                <a:cubicBezTo>
                  <a:pt x="83173" y="248206"/>
                  <a:pt x="82798" y="250641"/>
                  <a:pt x="82049" y="252889"/>
                </a:cubicBezTo>
                <a:cubicBezTo>
                  <a:pt x="79801" y="261131"/>
                  <a:pt x="78677" y="270123"/>
                  <a:pt x="78677" y="279864"/>
                </a:cubicBezTo>
                <a:cubicBezTo>
                  <a:pt x="78677" y="284734"/>
                  <a:pt x="78396" y="288481"/>
                  <a:pt x="77834" y="291103"/>
                </a:cubicBezTo>
                <a:cubicBezTo>
                  <a:pt x="77272" y="293726"/>
                  <a:pt x="76242" y="296536"/>
                  <a:pt x="74743" y="299533"/>
                </a:cubicBezTo>
                <a:cubicBezTo>
                  <a:pt x="72495" y="304778"/>
                  <a:pt x="70997" y="310773"/>
                  <a:pt x="70247" y="317516"/>
                </a:cubicBezTo>
                <a:cubicBezTo>
                  <a:pt x="69873" y="322387"/>
                  <a:pt x="69685" y="325852"/>
                  <a:pt x="69685" y="327913"/>
                </a:cubicBezTo>
                <a:cubicBezTo>
                  <a:pt x="69685" y="329973"/>
                  <a:pt x="70435" y="330254"/>
                  <a:pt x="71933" y="328756"/>
                </a:cubicBezTo>
                <a:cubicBezTo>
                  <a:pt x="73806" y="326508"/>
                  <a:pt x="76242" y="322199"/>
                  <a:pt x="79239" y="315830"/>
                </a:cubicBezTo>
                <a:cubicBezTo>
                  <a:pt x="82236" y="309461"/>
                  <a:pt x="86545" y="299533"/>
                  <a:pt x="92164" y="286046"/>
                </a:cubicBezTo>
                <a:lnTo>
                  <a:pt x="96660" y="274806"/>
                </a:lnTo>
                <a:cubicBezTo>
                  <a:pt x="97035" y="275555"/>
                  <a:pt x="96941" y="277522"/>
                  <a:pt x="96379" y="280707"/>
                </a:cubicBezTo>
                <a:cubicBezTo>
                  <a:pt x="95817" y="283891"/>
                  <a:pt x="94974" y="287732"/>
                  <a:pt x="93850" y="292227"/>
                </a:cubicBezTo>
                <a:cubicBezTo>
                  <a:pt x="92726" y="296723"/>
                  <a:pt x="92539" y="299720"/>
                  <a:pt x="93288" y="301219"/>
                </a:cubicBezTo>
                <a:cubicBezTo>
                  <a:pt x="93663" y="301968"/>
                  <a:pt x="93850" y="303654"/>
                  <a:pt x="93850" y="306277"/>
                </a:cubicBezTo>
                <a:cubicBezTo>
                  <a:pt x="93850" y="310023"/>
                  <a:pt x="93476" y="313395"/>
                  <a:pt x="92726" y="316392"/>
                </a:cubicBezTo>
                <a:cubicBezTo>
                  <a:pt x="91602" y="318640"/>
                  <a:pt x="91602" y="320326"/>
                  <a:pt x="92726" y="321450"/>
                </a:cubicBezTo>
                <a:cubicBezTo>
                  <a:pt x="93101" y="322199"/>
                  <a:pt x="93288" y="323698"/>
                  <a:pt x="93288" y="325946"/>
                </a:cubicBezTo>
                <a:cubicBezTo>
                  <a:pt x="93288" y="331566"/>
                  <a:pt x="91696" y="339527"/>
                  <a:pt x="88511" y="349830"/>
                </a:cubicBezTo>
                <a:cubicBezTo>
                  <a:pt x="85327" y="360133"/>
                  <a:pt x="81112" y="370529"/>
                  <a:pt x="75867" y="381019"/>
                </a:cubicBezTo>
                <a:cubicBezTo>
                  <a:pt x="73994" y="384766"/>
                  <a:pt x="72683" y="387669"/>
                  <a:pt x="71933" y="389730"/>
                </a:cubicBezTo>
                <a:cubicBezTo>
                  <a:pt x="71184" y="391791"/>
                  <a:pt x="70622" y="393196"/>
                  <a:pt x="70247" y="393945"/>
                </a:cubicBezTo>
                <a:cubicBezTo>
                  <a:pt x="69498" y="396567"/>
                  <a:pt x="68374" y="398628"/>
                  <a:pt x="66875" y="400127"/>
                </a:cubicBezTo>
                <a:cubicBezTo>
                  <a:pt x="64628" y="402749"/>
                  <a:pt x="61818" y="404060"/>
                  <a:pt x="58446" y="404060"/>
                </a:cubicBezTo>
                <a:lnTo>
                  <a:pt x="55074" y="404622"/>
                </a:lnTo>
                <a:cubicBezTo>
                  <a:pt x="54325" y="404622"/>
                  <a:pt x="53013" y="403686"/>
                  <a:pt x="51140" y="401812"/>
                </a:cubicBezTo>
                <a:cubicBezTo>
                  <a:pt x="50016" y="400314"/>
                  <a:pt x="48518" y="397691"/>
                  <a:pt x="46644" y="393945"/>
                </a:cubicBezTo>
                <a:cubicBezTo>
                  <a:pt x="45520" y="390948"/>
                  <a:pt x="43834" y="388700"/>
                  <a:pt x="41587" y="387201"/>
                </a:cubicBezTo>
                <a:cubicBezTo>
                  <a:pt x="39713" y="386452"/>
                  <a:pt x="38683" y="385609"/>
                  <a:pt x="38496" y="384672"/>
                </a:cubicBezTo>
                <a:cubicBezTo>
                  <a:pt x="38308" y="383736"/>
                  <a:pt x="38777" y="382331"/>
                  <a:pt x="39901" y="380457"/>
                </a:cubicBezTo>
                <a:cubicBezTo>
                  <a:pt x="40650" y="378210"/>
                  <a:pt x="40837" y="376898"/>
                  <a:pt x="40463" y="376524"/>
                </a:cubicBezTo>
                <a:cubicBezTo>
                  <a:pt x="39713" y="375400"/>
                  <a:pt x="39713" y="374463"/>
                  <a:pt x="40463" y="373714"/>
                </a:cubicBezTo>
                <a:cubicBezTo>
                  <a:pt x="42336" y="371466"/>
                  <a:pt x="43460" y="363411"/>
                  <a:pt x="43834" y="349549"/>
                </a:cubicBezTo>
                <a:cubicBezTo>
                  <a:pt x="44584" y="338309"/>
                  <a:pt x="45146" y="331940"/>
                  <a:pt x="45520" y="330442"/>
                </a:cubicBezTo>
                <a:cubicBezTo>
                  <a:pt x="45895" y="329318"/>
                  <a:pt x="46457" y="323323"/>
                  <a:pt x="47206" y="312458"/>
                </a:cubicBezTo>
                <a:cubicBezTo>
                  <a:pt x="47956" y="294850"/>
                  <a:pt x="49267" y="285109"/>
                  <a:pt x="51140" y="283236"/>
                </a:cubicBezTo>
                <a:cubicBezTo>
                  <a:pt x="51889" y="281737"/>
                  <a:pt x="52264" y="274244"/>
                  <a:pt x="52264" y="260757"/>
                </a:cubicBezTo>
                <a:cubicBezTo>
                  <a:pt x="52264" y="252889"/>
                  <a:pt x="52077" y="248393"/>
                  <a:pt x="51702" y="247269"/>
                </a:cubicBezTo>
                <a:cubicBezTo>
                  <a:pt x="50953" y="244647"/>
                  <a:pt x="50391" y="243336"/>
                  <a:pt x="50016" y="243336"/>
                </a:cubicBezTo>
                <a:cubicBezTo>
                  <a:pt x="48892" y="243710"/>
                  <a:pt x="47487" y="244740"/>
                  <a:pt x="45801" y="246426"/>
                </a:cubicBezTo>
                <a:cubicBezTo>
                  <a:pt x="44115" y="248112"/>
                  <a:pt x="43273" y="249330"/>
                  <a:pt x="43273" y="250079"/>
                </a:cubicBezTo>
                <a:cubicBezTo>
                  <a:pt x="43273" y="250829"/>
                  <a:pt x="42336" y="251952"/>
                  <a:pt x="40463" y="253451"/>
                </a:cubicBezTo>
                <a:cubicBezTo>
                  <a:pt x="38589" y="254950"/>
                  <a:pt x="36716" y="256074"/>
                  <a:pt x="34843" y="256823"/>
                </a:cubicBezTo>
                <a:cubicBezTo>
                  <a:pt x="31846" y="257572"/>
                  <a:pt x="29785" y="258509"/>
                  <a:pt x="28661" y="259633"/>
                </a:cubicBezTo>
                <a:cubicBezTo>
                  <a:pt x="27537" y="260757"/>
                  <a:pt x="24727" y="261131"/>
                  <a:pt x="20232" y="260757"/>
                </a:cubicBezTo>
                <a:cubicBezTo>
                  <a:pt x="15361" y="260007"/>
                  <a:pt x="12551" y="259258"/>
                  <a:pt x="11802" y="258509"/>
                </a:cubicBezTo>
                <a:cubicBezTo>
                  <a:pt x="10678" y="257760"/>
                  <a:pt x="9367" y="255699"/>
                  <a:pt x="7868" y="252327"/>
                </a:cubicBezTo>
                <a:cubicBezTo>
                  <a:pt x="6744" y="248955"/>
                  <a:pt x="5058" y="246895"/>
                  <a:pt x="2810" y="246145"/>
                </a:cubicBezTo>
                <a:cubicBezTo>
                  <a:pt x="937" y="245021"/>
                  <a:pt x="0" y="243710"/>
                  <a:pt x="0" y="242212"/>
                </a:cubicBezTo>
                <a:cubicBezTo>
                  <a:pt x="0" y="241088"/>
                  <a:pt x="562" y="239402"/>
                  <a:pt x="1686" y="237154"/>
                </a:cubicBezTo>
                <a:cubicBezTo>
                  <a:pt x="2436" y="235281"/>
                  <a:pt x="3466" y="233876"/>
                  <a:pt x="4777" y="232939"/>
                </a:cubicBezTo>
                <a:cubicBezTo>
                  <a:pt x="6089" y="232002"/>
                  <a:pt x="7868" y="230972"/>
                  <a:pt x="10116" y="229848"/>
                </a:cubicBezTo>
                <a:cubicBezTo>
                  <a:pt x="13113" y="228350"/>
                  <a:pt x="15548" y="226851"/>
                  <a:pt x="17422" y="225352"/>
                </a:cubicBezTo>
                <a:cubicBezTo>
                  <a:pt x="19295" y="223854"/>
                  <a:pt x="21917" y="221044"/>
                  <a:pt x="25289" y="216923"/>
                </a:cubicBezTo>
                <a:cubicBezTo>
                  <a:pt x="28661" y="212052"/>
                  <a:pt x="32970" y="206994"/>
                  <a:pt x="38215" y="201749"/>
                </a:cubicBezTo>
                <a:cubicBezTo>
                  <a:pt x="41961" y="198003"/>
                  <a:pt x="43834" y="195380"/>
                  <a:pt x="43834" y="193882"/>
                </a:cubicBezTo>
                <a:cubicBezTo>
                  <a:pt x="44584" y="192008"/>
                  <a:pt x="45146" y="191072"/>
                  <a:pt x="45520" y="191072"/>
                </a:cubicBezTo>
                <a:cubicBezTo>
                  <a:pt x="45895" y="191072"/>
                  <a:pt x="46457" y="190323"/>
                  <a:pt x="47206" y="188824"/>
                </a:cubicBezTo>
                <a:cubicBezTo>
                  <a:pt x="47581" y="187700"/>
                  <a:pt x="48237" y="186482"/>
                  <a:pt x="49173" y="185171"/>
                </a:cubicBezTo>
                <a:cubicBezTo>
                  <a:pt x="50110" y="183860"/>
                  <a:pt x="50953" y="182642"/>
                  <a:pt x="51702" y="181518"/>
                </a:cubicBezTo>
                <a:cubicBezTo>
                  <a:pt x="54699" y="178521"/>
                  <a:pt x="56198" y="176648"/>
                  <a:pt x="56198" y="175899"/>
                </a:cubicBezTo>
                <a:cubicBezTo>
                  <a:pt x="56198" y="175149"/>
                  <a:pt x="56947" y="174025"/>
                  <a:pt x="58446" y="172527"/>
                </a:cubicBezTo>
                <a:cubicBezTo>
                  <a:pt x="60319" y="170653"/>
                  <a:pt x="62005" y="168406"/>
                  <a:pt x="63504" y="165783"/>
                </a:cubicBezTo>
                <a:cubicBezTo>
                  <a:pt x="64253" y="163910"/>
                  <a:pt x="67437" y="158477"/>
                  <a:pt x="73057" y="149486"/>
                </a:cubicBezTo>
                <a:lnTo>
                  <a:pt x="83173" y="130941"/>
                </a:lnTo>
                <a:cubicBezTo>
                  <a:pt x="85421" y="125695"/>
                  <a:pt x="86919" y="122698"/>
                  <a:pt x="87669" y="121949"/>
                </a:cubicBezTo>
                <a:cubicBezTo>
                  <a:pt x="88043" y="121200"/>
                  <a:pt x="88230" y="120076"/>
                  <a:pt x="88230" y="118577"/>
                </a:cubicBezTo>
                <a:cubicBezTo>
                  <a:pt x="88230" y="114831"/>
                  <a:pt x="86919" y="110147"/>
                  <a:pt x="84297" y="104528"/>
                </a:cubicBezTo>
                <a:cubicBezTo>
                  <a:pt x="80176" y="95536"/>
                  <a:pt x="79614" y="90291"/>
                  <a:pt x="82611" y="88792"/>
                </a:cubicBezTo>
                <a:cubicBezTo>
                  <a:pt x="83360" y="88230"/>
                  <a:pt x="84250" y="87996"/>
                  <a:pt x="85280" y="88090"/>
                </a:cubicBezTo>
                <a:close/>
                <a:moveTo>
                  <a:pt x="1289571" y="46082"/>
                </a:moveTo>
                <a:cubicBezTo>
                  <a:pt x="1292568" y="46082"/>
                  <a:pt x="1295659" y="46363"/>
                  <a:pt x="1298844" y="46925"/>
                </a:cubicBezTo>
                <a:cubicBezTo>
                  <a:pt x="1302028" y="47487"/>
                  <a:pt x="1304744" y="48330"/>
                  <a:pt x="1306992" y="49454"/>
                </a:cubicBezTo>
                <a:lnTo>
                  <a:pt x="1318232" y="54512"/>
                </a:lnTo>
                <a:cubicBezTo>
                  <a:pt x="1324601" y="57509"/>
                  <a:pt x="1331438" y="63597"/>
                  <a:pt x="1338744" y="72776"/>
                </a:cubicBezTo>
                <a:cubicBezTo>
                  <a:pt x="1346050" y="81955"/>
                  <a:pt x="1351014" y="91228"/>
                  <a:pt x="1353636" y="100594"/>
                </a:cubicBezTo>
                <a:cubicBezTo>
                  <a:pt x="1356633" y="108836"/>
                  <a:pt x="1358132" y="119139"/>
                  <a:pt x="1358132" y="131503"/>
                </a:cubicBezTo>
                <a:cubicBezTo>
                  <a:pt x="1358132" y="148736"/>
                  <a:pt x="1357195" y="158852"/>
                  <a:pt x="1355322" y="161849"/>
                </a:cubicBezTo>
                <a:cubicBezTo>
                  <a:pt x="1354198" y="163722"/>
                  <a:pt x="1353449" y="166532"/>
                  <a:pt x="1353074" y="170279"/>
                </a:cubicBezTo>
                <a:cubicBezTo>
                  <a:pt x="1351576" y="175524"/>
                  <a:pt x="1350639" y="178334"/>
                  <a:pt x="1350264" y="178708"/>
                </a:cubicBezTo>
                <a:cubicBezTo>
                  <a:pt x="1349140" y="179083"/>
                  <a:pt x="1348579" y="180207"/>
                  <a:pt x="1348579" y="182080"/>
                </a:cubicBezTo>
                <a:cubicBezTo>
                  <a:pt x="1348579" y="184328"/>
                  <a:pt x="1348391" y="185827"/>
                  <a:pt x="1348017" y="186576"/>
                </a:cubicBezTo>
                <a:lnTo>
                  <a:pt x="1344645" y="193320"/>
                </a:lnTo>
                <a:cubicBezTo>
                  <a:pt x="1342771" y="197066"/>
                  <a:pt x="1341273" y="199502"/>
                  <a:pt x="1340149" y="200625"/>
                </a:cubicBezTo>
                <a:cubicBezTo>
                  <a:pt x="1338276" y="202499"/>
                  <a:pt x="1337339" y="204185"/>
                  <a:pt x="1337339" y="205683"/>
                </a:cubicBezTo>
                <a:lnTo>
                  <a:pt x="1335091" y="210741"/>
                </a:lnTo>
                <a:cubicBezTo>
                  <a:pt x="1333967" y="212240"/>
                  <a:pt x="1333405" y="214113"/>
                  <a:pt x="1333405" y="216361"/>
                </a:cubicBezTo>
                <a:cubicBezTo>
                  <a:pt x="1333405" y="217859"/>
                  <a:pt x="1333031" y="218983"/>
                  <a:pt x="1332281" y="219733"/>
                </a:cubicBezTo>
                <a:cubicBezTo>
                  <a:pt x="1331532" y="219733"/>
                  <a:pt x="1331157" y="220857"/>
                  <a:pt x="1331157" y="223104"/>
                </a:cubicBezTo>
                <a:lnTo>
                  <a:pt x="1330595" y="227038"/>
                </a:lnTo>
                <a:cubicBezTo>
                  <a:pt x="1329471" y="227413"/>
                  <a:pt x="1328535" y="233220"/>
                  <a:pt x="1327785" y="244459"/>
                </a:cubicBezTo>
                <a:cubicBezTo>
                  <a:pt x="1327036" y="252702"/>
                  <a:pt x="1327036" y="257198"/>
                  <a:pt x="1327785" y="257947"/>
                </a:cubicBezTo>
                <a:cubicBezTo>
                  <a:pt x="1328535" y="258696"/>
                  <a:pt x="1332375" y="259539"/>
                  <a:pt x="1339306" y="260476"/>
                </a:cubicBezTo>
                <a:cubicBezTo>
                  <a:pt x="1346237" y="261412"/>
                  <a:pt x="1353449" y="262068"/>
                  <a:pt x="1360942" y="262443"/>
                </a:cubicBezTo>
                <a:cubicBezTo>
                  <a:pt x="1376677" y="263192"/>
                  <a:pt x="1389415" y="265627"/>
                  <a:pt x="1399156" y="269748"/>
                </a:cubicBezTo>
                <a:cubicBezTo>
                  <a:pt x="1402528" y="270872"/>
                  <a:pt x="1405993" y="271715"/>
                  <a:pt x="1409553" y="272277"/>
                </a:cubicBezTo>
                <a:cubicBezTo>
                  <a:pt x="1413112" y="272839"/>
                  <a:pt x="1415079" y="272933"/>
                  <a:pt x="1415454" y="272558"/>
                </a:cubicBezTo>
                <a:cubicBezTo>
                  <a:pt x="1416577" y="272558"/>
                  <a:pt x="1418076" y="273308"/>
                  <a:pt x="1419949" y="274806"/>
                </a:cubicBezTo>
                <a:cubicBezTo>
                  <a:pt x="1421822" y="276679"/>
                  <a:pt x="1423134" y="277616"/>
                  <a:pt x="1423883" y="277616"/>
                </a:cubicBezTo>
                <a:cubicBezTo>
                  <a:pt x="1424258" y="277616"/>
                  <a:pt x="1426131" y="280051"/>
                  <a:pt x="1429503" y="284922"/>
                </a:cubicBezTo>
                <a:cubicBezTo>
                  <a:pt x="1432500" y="289792"/>
                  <a:pt x="1434748" y="292977"/>
                  <a:pt x="1436247" y="294475"/>
                </a:cubicBezTo>
                <a:cubicBezTo>
                  <a:pt x="1437745" y="295974"/>
                  <a:pt x="1439244" y="299627"/>
                  <a:pt x="1440742" y="305434"/>
                </a:cubicBezTo>
                <a:cubicBezTo>
                  <a:pt x="1442241" y="311241"/>
                  <a:pt x="1442990" y="315456"/>
                  <a:pt x="1442990" y="318078"/>
                </a:cubicBezTo>
                <a:cubicBezTo>
                  <a:pt x="1442990" y="319951"/>
                  <a:pt x="1441960" y="322949"/>
                  <a:pt x="1439899" y="327070"/>
                </a:cubicBezTo>
                <a:cubicBezTo>
                  <a:pt x="1437839" y="331191"/>
                  <a:pt x="1436059" y="333814"/>
                  <a:pt x="1434561" y="334937"/>
                </a:cubicBezTo>
                <a:lnTo>
                  <a:pt x="1430627" y="337747"/>
                </a:lnTo>
                <a:cubicBezTo>
                  <a:pt x="1429878" y="337747"/>
                  <a:pt x="1429222" y="337935"/>
                  <a:pt x="1428660" y="338309"/>
                </a:cubicBezTo>
                <a:cubicBezTo>
                  <a:pt x="1428098" y="338684"/>
                  <a:pt x="1427817" y="339059"/>
                  <a:pt x="1427817" y="339433"/>
                </a:cubicBezTo>
                <a:cubicBezTo>
                  <a:pt x="1427817" y="340557"/>
                  <a:pt x="1426880" y="341119"/>
                  <a:pt x="1425007" y="341119"/>
                </a:cubicBezTo>
                <a:cubicBezTo>
                  <a:pt x="1423134" y="341119"/>
                  <a:pt x="1421448" y="341494"/>
                  <a:pt x="1419949" y="342243"/>
                </a:cubicBezTo>
                <a:cubicBezTo>
                  <a:pt x="1418076" y="342243"/>
                  <a:pt x="1416577" y="342056"/>
                  <a:pt x="1415454" y="341681"/>
                </a:cubicBezTo>
                <a:lnTo>
                  <a:pt x="1412644" y="341119"/>
                </a:lnTo>
                <a:cubicBezTo>
                  <a:pt x="1410396" y="341119"/>
                  <a:pt x="1407024" y="341868"/>
                  <a:pt x="1402528" y="343367"/>
                </a:cubicBezTo>
                <a:cubicBezTo>
                  <a:pt x="1397658" y="344866"/>
                  <a:pt x="1393724" y="345615"/>
                  <a:pt x="1390727" y="345615"/>
                </a:cubicBezTo>
                <a:cubicBezTo>
                  <a:pt x="1388853" y="345615"/>
                  <a:pt x="1385856" y="346177"/>
                  <a:pt x="1381735" y="347301"/>
                </a:cubicBezTo>
                <a:cubicBezTo>
                  <a:pt x="1377239" y="348800"/>
                  <a:pt x="1372275" y="350298"/>
                  <a:pt x="1366843" y="351797"/>
                </a:cubicBezTo>
                <a:cubicBezTo>
                  <a:pt x="1361410" y="353295"/>
                  <a:pt x="1357008" y="354419"/>
                  <a:pt x="1353636" y="355169"/>
                </a:cubicBezTo>
                <a:lnTo>
                  <a:pt x="1350826" y="355731"/>
                </a:lnTo>
                <a:lnTo>
                  <a:pt x="1343521" y="359664"/>
                </a:lnTo>
                <a:cubicBezTo>
                  <a:pt x="1339025" y="362662"/>
                  <a:pt x="1335840" y="363973"/>
                  <a:pt x="1333967" y="363598"/>
                </a:cubicBezTo>
                <a:cubicBezTo>
                  <a:pt x="1332094" y="362849"/>
                  <a:pt x="1330408" y="363411"/>
                  <a:pt x="1328909" y="365284"/>
                </a:cubicBezTo>
                <a:cubicBezTo>
                  <a:pt x="1327036" y="366408"/>
                  <a:pt x="1323852" y="367813"/>
                  <a:pt x="1319356" y="369499"/>
                </a:cubicBezTo>
                <a:cubicBezTo>
                  <a:pt x="1314860" y="371185"/>
                  <a:pt x="1309989" y="372590"/>
                  <a:pt x="1304744" y="373714"/>
                </a:cubicBezTo>
                <a:cubicBezTo>
                  <a:pt x="1297251" y="375587"/>
                  <a:pt x="1291632" y="377648"/>
                  <a:pt x="1287885" y="379895"/>
                </a:cubicBezTo>
                <a:cubicBezTo>
                  <a:pt x="1286761" y="381019"/>
                  <a:pt x="1285263" y="381581"/>
                  <a:pt x="1283389" y="381581"/>
                </a:cubicBezTo>
                <a:cubicBezTo>
                  <a:pt x="1282640" y="381581"/>
                  <a:pt x="1279268" y="383080"/>
                  <a:pt x="1273274" y="386077"/>
                </a:cubicBezTo>
                <a:cubicBezTo>
                  <a:pt x="1268029" y="388700"/>
                  <a:pt x="1264657" y="390011"/>
                  <a:pt x="1263158" y="390011"/>
                </a:cubicBezTo>
                <a:cubicBezTo>
                  <a:pt x="1262034" y="390011"/>
                  <a:pt x="1259599" y="390948"/>
                  <a:pt x="1255853" y="392821"/>
                </a:cubicBezTo>
                <a:cubicBezTo>
                  <a:pt x="1251357" y="394694"/>
                  <a:pt x="1247985" y="395631"/>
                  <a:pt x="1245737" y="395631"/>
                </a:cubicBezTo>
                <a:cubicBezTo>
                  <a:pt x="1244988" y="395631"/>
                  <a:pt x="1242552" y="396380"/>
                  <a:pt x="1238431" y="397879"/>
                </a:cubicBezTo>
                <a:cubicBezTo>
                  <a:pt x="1237682" y="398628"/>
                  <a:pt x="1235060" y="399471"/>
                  <a:pt x="1230564" y="400408"/>
                </a:cubicBezTo>
                <a:cubicBezTo>
                  <a:pt x="1226068" y="401344"/>
                  <a:pt x="1223445" y="401625"/>
                  <a:pt x="1222696" y="401250"/>
                </a:cubicBezTo>
                <a:cubicBezTo>
                  <a:pt x="1222321" y="400876"/>
                  <a:pt x="1224476" y="399190"/>
                  <a:pt x="1229159" y="396193"/>
                </a:cubicBezTo>
                <a:cubicBezTo>
                  <a:pt x="1233842" y="393196"/>
                  <a:pt x="1237682" y="391135"/>
                  <a:pt x="1240679" y="390011"/>
                </a:cubicBezTo>
                <a:cubicBezTo>
                  <a:pt x="1245924" y="388138"/>
                  <a:pt x="1249671" y="386264"/>
                  <a:pt x="1251919" y="384391"/>
                </a:cubicBezTo>
                <a:lnTo>
                  <a:pt x="1260910" y="379895"/>
                </a:lnTo>
                <a:cubicBezTo>
                  <a:pt x="1264657" y="378022"/>
                  <a:pt x="1268403" y="375587"/>
                  <a:pt x="1272150" y="372590"/>
                </a:cubicBezTo>
                <a:cubicBezTo>
                  <a:pt x="1289009" y="360976"/>
                  <a:pt x="1298001" y="355169"/>
                  <a:pt x="1299125" y="355169"/>
                </a:cubicBezTo>
                <a:cubicBezTo>
                  <a:pt x="1300623" y="354794"/>
                  <a:pt x="1304744" y="352078"/>
                  <a:pt x="1311488" y="347020"/>
                </a:cubicBezTo>
                <a:cubicBezTo>
                  <a:pt x="1318232" y="341962"/>
                  <a:pt x="1321604" y="339059"/>
                  <a:pt x="1321604" y="338309"/>
                </a:cubicBezTo>
                <a:cubicBezTo>
                  <a:pt x="1321604" y="337185"/>
                  <a:pt x="1322353" y="336061"/>
                  <a:pt x="1323852" y="334937"/>
                </a:cubicBezTo>
                <a:cubicBezTo>
                  <a:pt x="1325350" y="333814"/>
                  <a:pt x="1326661" y="333252"/>
                  <a:pt x="1327785" y="333252"/>
                </a:cubicBezTo>
                <a:cubicBezTo>
                  <a:pt x="1329284" y="333252"/>
                  <a:pt x="1330221" y="332690"/>
                  <a:pt x="1330595" y="331566"/>
                </a:cubicBezTo>
                <a:lnTo>
                  <a:pt x="1331157" y="329880"/>
                </a:lnTo>
                <a:cubicBezTo>
                  <a:pt x="1331157" y="329130"/>
                  <a:pt x="1330595" y="328756"/>
                  <a:pt x="1329471" y="328756"/>
                </a:cubicBezTo>
                <a:cubicBezTo>
                  <a:pt x="1327598" y="328756"/>
                  <a:pt x="1325912" y="328943"/>
                  <a:pt x="1324414" y="329318"/>
                </a:cubicBezTo>
                <a:cubicBezTo>
                  <a:pt x="1321042" y="330442"/>
                  <a:pt x="1316920" y="331004"/>
                  <a:pt x="1312050" y="331004"/>
                </a:cubicBezTo>
                <a:cubicBezTo>
                  <a:pt x="1307180" y="331004"/>
                  <a:pt x="1302497" y="330254"/>
                  <a:pt x="1298001" y="328756"/>
                </a:cubicBezTo>
                <a:cubicBezTo>
                  <a:pt x="1293880" y="326882"/>
                  <a:pt x="1290695" y="325103"/>
                  <a:pt x="1288447" y="323417"/>
                </a:cubicBezTo>
                <a:cubicBezTo>
                  <a:pt x="1286199" y="321731"/>
                  <a:pt x="1283577" y="318828"/>
                  <a:pt x="1280579" y="314706"/>
                </a:cubicBezTo>
                <a:cubicBezTo>
                  <a:pt x="1276458" y="309836"/>
                  <a:pt x="1273929" y="306370"/>
                  <a:pt x="1272993" y="304310"/>
                </a:cubicBezTo>
                <a:cubicBezTo>
                  <a:pt x="1272056" y="302249"/>
                  <a:pt x="1271026" y="298971"/>
                  <a:pt x="1269902" y="294475"/>
                </a:cubicBezTo>
                <a:cubicBezTo>
                  <a:pt x="1269527" y="292602"/>
                  <a:pt x="1268403" y="287732"/>
                  <a:pt x="1266530" y="279864"/>
                </a:cubicBezTo>
                <a:cubicBezTo>
                  <a:pt x="1265406" y="275368"/>
                  <a:pt x="1264844" y="269936"/>
                  <a:pt x="1264844" y="263567"/>
                </a:cubicBezTo>
                <a:cubicBezTo>
                  <a:pt x="1264844" y="253826"/>
                  <a:pt x="1265968" y="243242"/>
                  <a:pt x="1268216" y="231815"/>
                </a:cubicBezTo>
                <a:cubicBezTo>
                  <a:pt x="1270464" y="220388"/>
                  <a:pt x="1273274" y="210741"/>
                  <a:pt x="1276646" y="202873"/>
                </a:cubicBezTo>
                <a:lnTo>
                  <a:pt x="1277770" y="198940"/>
                </a:lnTo>
                <a:lnTo>
                  <a:pt x="1291819" y="164659"/>
                </a:lnTo>
                <a:cubicBezTo>
                  <a:pt x="1292568" y="163535"/>
                  <a:pt x="1294067" y="159227"/>
                  <a:pt x="1296315" y="151734"/>
                </a:cubicBezTo>
                <a:lnTo>
                  <a:pt x="1299687" y="139932"/>
                </a:lnTo>
                <a:cubicBezTo>
                  <a:pt x="1301560" y="134312"/>
                  <a:pt x="1303152" y="127381"/>
                  <a:pt x="1304464" y="119139"/>
                </a:cubicBezTo>
                <a:cubicBezTo>
                  <a:pt x="1305775" y="110897"/>
                  <a:pt x="1306430" y="103404"/>
                  <a:pt x="1306430" y="96660"/>
                </a:cubicBezTo>
                <a:cubicBezTo>
                  <a:pt x="1306430" y="93663"/>
                  <a:pt x="1305775" y="89729"/>
                  <a:pt x="1304464" y="84859"/>
                </a:cubicBezTo>
                <a:cubicBezTo>
                  <a:pt x="1303152" y="79988"/>
                  <a:pt x="1301560" y="76054"/>
                  <a:pt x="1299687" y="73057"/>
                </a:cubicBezTo>
                <a:cubicBezTo>
                  <a:pt x="1298937" y="71558"/>
                  <a:pt x="1296315" y="67999"/>
                  <a:pt x="1291819" y="62380"/>
                </a:cubicBezTo>
                <a:cubicBezTo>
                  <a:pt x="1290320" y="60881"/>
                  <a:pt x="1289103" y="59570"/>
                  <a:pt x="1288166" y="58446"/>
                </a:cubicBezTo>
                <a:cubicBezTo>
                  <a:pt x="1287230" y="57322"/>
                  <a:pt x="1286949" y="56760"/>
                  <a:pt x="1287323" y="56760"/>
                </a:cubicBezTo>
                <a:cubicBezTo>
                  <a:pt x="1288072" y="56760"/>
                  <a:pt x="1287698" y="56011"/>
                  <a:pt x="1286199" y="54512"/>
                </a:cubicBezTo>
                <a:cubicBezTo>
                  <a:pt x="1284701" y="53013"/>
                  <a:pt x="1283389" y="51889"/>
                  <a:pt x="1282265" y="51140"/>
                </a:cubicBezTo>
                <a:cubicBezTo>
                  <a:pt x="1281891" y="51140"/>
                  <a:pt x="1281797" y="50953"/>
                  <a:pt x="1281984" y="50578"/>
                </a:cubicBezTo>
                <a:cubicBezTo>
                  <a:pt x="1282172" y="50203"/>
                  <a:pt x="1282640" y="49829"/>
                  <a:pt x="1283389" y="49454"/>
                </a:cubicBezTo>
                <a:lnTo>
                  <a:pt x="1285075" y="48330"/>
                </a:lnTo>
                <a:cubicBezTo>
                  <a:pt x="1284326" y="48330"/>
                  <a:pt x="1284326" y="47956"/>
                  <a:pt x="1285075" y="47206"/>
                </a:cubicBezTo>
                <a:cubicBezTo>
                  <a:pt x="1285825" y="46457"/>
                  <a:pt x="1287323" y="46082"/>
                  <a:pt x="1289571" y="46082"/>
                </a:cubicBezTo>
                <a:close/>
                <a:moveTo>
                  <a:pt x="1694955" y="33719"/>
                </a:moveTo>
                <a:cubicBezTo>
                  <a:pt x="1695330" y="32595"/>
                  <a:pt x="1697203" y="32595"/>
                  <a:pt x="1700575" y="33719"/>
                </a:cubicBezTo>
                <a:cubicBezTo>
                  <a:pt x="1707693" y="35967"/>
                  <a:pt x="1712564" y="37091"/>
                  <a:pt x="1715186" y="37091"/>
                </a:cubicBezTo>
                <a:cubicBezTo>
                  <a:pt x="1717059" y="37091"/>
                  <a:pt x="1719307" y="38402"/>
                  <a:pt x="1721930" y="41025"/>
                </a:cubicBezTo>
                <a:cubicBezTo>
                  <a:pt x="1725676" y="45146"/>
                  <a:pt x="1729891" y="50110"/>
                  <a:pt x="1734574" y="55917"/>
                </a:cubicBezTo>
                <a:cubicBezTo>
                  <a:pt x="1739257" y="61724"/>
                  <a:pt x="1741974" y="65564"/>
                  <a:pt x="1742723" y="67437"/>
                </a:cubicBezTo>
                <a:cubicBezTo>
                  <a:pt x="1743847" y="70809"/>
                  <a:pt x="1744409" y="76804"/>
                  <a:pt x="1744409" y="85421"/>
                </a:cubicBezTo>
                <a:cubicBezTo>
                  <a:pt x="1744409" y="96660"/>
                  <a:pt x="1743472" y="107525"/>
                  <a:pt x="1741599" y="118015"/>
                </a:cubicBezTo>
                <a:lnTo>
                  <a:pt x="1740475" y="121387"/>
                </a:lnTo>
                <a:lnTo>
                  <a:pt x="1744409" y="120825"/>
                </a:lnTo>
                <a:lnTo>
                  <a:pt x="1760144" y="118015"/>
                </a:lnTo>
                <a:cubicBezTo>
                  <a:pt x="1772882" y="115393"/>
                  <a:pt x="1785808" y="114081"/>
                  <a:pt x="1798921" y="114081"/>
                </a:cubicBezTo>
                <a:cubicBezTo>
                  <a:pt x="1810160" y="114081"/>
                  <a:pt x="1821212" y="115205"/>
                  <a:pt x="1832077" y="117453"/>
                </a:cubicBezTo>
                <a:cubicBezTo>
                  <a:pt x="1836573" y="118202"/>
                  <a:pt x="1839851" y="118952"/>
                  <a:pt x="1841912" y="119701"/>
                </a:cubicBezTo>
                <a:cubicBezTo>
                  <a:pt x="1843972" y="120450"/>
                  <a:pt x="1846688" y="121949"/>
                  <a:pt x="1850060" y="124197"/>
                </a:cubicBezTo>
                <a:cubicBezTo>
                  <a:pt x="1854931" y="127194"/>
                  <a:pt x="1858771" y="130098"/>
                  <a:pt x="1861581" y="132907"/>
                </a:cubicBezTo>
                <a:cubicBezTo>
                  <a:pt x="1864391" y="135717"/>
                  <a:pt x="1865796" y="137872"/>
                  <a:pt x="1865796" y="139370"/>
                </a:cubicBezTo>
                <a:cubicBezTo>
                  <a:pt x="1865796" y="140869"/>
                  <a:pt x="1866545" y="143491"/>
                  <a:pt x="1868043" y="147238"/>
                </a:cubicBezTo>
                <a:cubicBezTo>
                  <a:pt x="1869542" y="151734"/>
                  <a:pt x="1870291" y="154731"/>
                  <a:pt x="1870291" y="156229"/>
                </a:cubicBezTo>
                <a:cubicBezTo>
                  <a:pt x="1870291" y="158852"/>
                  <a:pt x="1869355" y="161474"/>
                  <a:pt x="1867481" y="164097"/>
                </a:cubicBezTo>
                <a:cubicBezTo>
                  <a:pt x="1865983" y="165970"/>
                  <a:pt x="1864484" y="167188"/>
                  <a:pt x="1862986" y="167750"/>
                </a:cubicBezTo>
                <a:cubicBezTo>
                  <a:pt x="1861487" y="168312"/>
                  <a:pt x="1859239" y="168406"/>
                  <a:pt x="1856242" y="168031"/>
                </a:cubicBezTo>
                <a:cubicBezTo>
                  <a:pt x="1855493" y="168031"/>
                  <a:pt x="1853619" y="168780"/>
                  <a:pt x="1850622" y="170279"/>
                </a:cubicBezTo>
                <a:cubicBezTo>
                  <a:pt x="1849124" y="171403"/>
                  <a:pt x="1847063" y="171965"/>
                  <a:pt x="1844440" y="171965"/>
                </a:cubicBezTo>
                <a:cubicBezTo>
                  <a:pt x="1841443" y="171965"/>
                  <a:pt x="1837041" y="172808"/>
                  <a:pt x="1831234" y="174494"/>
                </a:cubicBezTo>
                <a:cubicBezTo>
                  <a:pt x="1825427" y="176180"/>
                  <a:pt x="1821212" y="177959"/>
                  <a:pt x="1818590" y="179832"/>
                </a:cubicBezTo>
                <a:cubicBezTo>
                  <a:pt x="1817466" y="180956"/>
                  <a:pt x="1816154" y="181518"/>
                  <a:pt x="1814656" y="181518"/>
                </a:cubicBezTo>
                <a:cubicBezTo>
                  <a:pt x="1812782" y="181518"/>
                  <a:pt x="1810347" y="182455"/>
                  <a:pt x="1807350" y="184328"/>
                </a:cubicBezTo>
                <a:cubicBezTo>
                  <a:pt x="1799857" y="188075"/>
                  <a:pt x="1793488" y="189948"/>
                  <a:pt x="1788243" y="189948"/>
                </a:cubicBezTo>
                <a:cubicBezTo>
                  <a:pt x="1785620" y="189948"/>
                  <a:pt x="1781125" y="191259"/>
                  <a:pt x="1774756" y="193882"/>
                </a:cubicBezTo>
                <a:cubicBezTo>
                  <a:pt x="1767637" y="196879"/>
                  <a:pt x="1762392" y="198940"/>
                  <a:pt x="1759020" y="200063"/>
                </a:cubicBezTo>
                <a:cubicBezTo>
                  <a:pt x="1759020" y="200063"/>
                  <a:pt x="1755086" y="201375"/>
                  <a:pt x="1747219" y="203997"/>
                </a:cubicBezTo>
                <a:lnTo>
                  <a:pt x="1740475" y="206807"/>
                </a:lnTo>
                <a:cubicBezTo>
                  <a:pt x="1739351" y="206807"/>
                  <a:pt x="1741224" y="205309"/>
                  <a:pt x="1746095" y="202311"/>
                </a:cubicBezTo>
                <a:cubicBezTo>
                  <a:pt x="1747968" y="201187"/>
                  <a:pt x="1749654" y="200063"/>
                  <a:pt x="1751153" y="198940"/>
                </a:cubicBezTo>
                <a:cubicBezTo>
                  <a:pt x="1752651" y="197816"/>
                  <a:pt x="1753213" y="197066"/>
                  <a:pt x="1752839" y="196692"/>
                </a:cubicBezTo>
                <a:cubicBezTo>
                  <a:pt x="1752464" y="195942"/>
                  <a:pt x="1753120" y="194818"/>
                  <a:pt x="1754805" y="193320"/>
                </a:cubicBezTo>
                <a:cubicBezTo>
                  <a:pt x="1756491" y="191821"/>
                  <a:pt x="1757522" y="191447"/>
                  <a:pt x="1757896" y="192196"/>
                </a:cubicBezTo>
                <a:lnTo>
                  <a:pt x="1758458" y="192196"/>
                </a:lnTo>
                <a:cubicBezTo>
                  <a:pt x="1759582" y="192196"/>
                  <a:pt x="1761081" y="191447"/>
                  <a:pt x="1762954" y="189948"/>
                </a:cubicBezTo>
                <a:lnTo>
                  <a:pt x="1770260" y="182642"/>
                </a:lnTo>
                <a:lnTo>
                  <a:pt x="1770260" y="182642"/>
                </a:lnTo>
                <a:lnTo>
                  <a:pt x="1770260" y="182642"/>
                </a:lnTo>
                <a:lnTo>
                  <a:pt x="1772508" y="180394"/>
                </a:lnTo>
                <a:cubicBezTo>
                  <a:pt x="1772133" y="179645"/>
                  <a:pt x="1772601" y="178615"/>
                  <a:pt x="1773913" y="177303"/>
                </a:cubicBezTo>
                <a:cubicBezTo>
                  <a:pt x="1775224" y="175992"/>
                  <a:pt x="1776442" y="175337"/>
                  <a:pt x="1777565" y="175337"/>
                </a:cubicBezTo>
                <a:cubicBezTo>
                  <a:pt x="1779064" y="175337"/>
                  <a:pt x="1779439" y="174962"/>
                  <a:pt x="1778689" y="174213"/>
                </a:cubicBezTo>
                <a:cubicBezTo>
                  <a:pt x="1778689" y="173838"/>
                  <a:pt x="1779064" y="173276"/>
                  <a:pt x="1779813" y="172527"/>
                </a:cubicBezTo>
                <a:cubicBezTo>
                  <a:pt x="1780937" y="172527"/>
                  <a:pt x="1781499" y="171965"/>
                  <a:pt x="1781499" y="170841"/>
                </a:cubicBezTo>
                <a:cubicBezTo>
                  <a:pt x="1781499" y="169717"/>
                  <a:pt x="1782249" y="168780"/>
                  <a:pt x="1783747" y="168031"/>
                </a:cubicBezTo>
                <a:cubicBezTo>
                  <a:pt x="1785246" y="166532"/>
                  <a:pt x="1786182" y="165221"/>
                  <a:pt x="1786557" y="164097"/>
                </a:cubicBezTo>
                <a:cubicBezTo>
                  <a:pt x="1787306" y="162224"/>
                  <a:pt x="1788618" y="160913"/>
                  <a:pt x="1790491" y="160163"/>
                </a:cubicBezTo>
                <a:cubicBezTo>
                  <a:pt x="1792364" y="158290"/>
                  <a:pt x="1794799" y="155480"/>
                  <a:pt x="1797797" y="151734"/>
                </a:cubicBezTo>
                <a:cubicBezTo>
                  <a:pt x="1800794" y="147987"/>
                  <a:pt x="1802667" y="144990"/>
                  <a:pt x="1803416" y="142742"/>
                </a:cubicBezTo>
                <a:cubicBezTo>
                  <a:pt x="1804166" y="140869"/>
                  <a:pt x="1804166" y="139557"/>
                  <a:pt x="1803416" y="138808"/>
                </a:cubicBezTo>
                <a:cubicBezTo>
                  <a:pt x="1802667" y="138434"/>
                  <a:pt x="1800794" y="138246"/>
                  <a:pt x="1797797" y="138246"/>
                </a:cubicBezTo>
                <a:cubicBezTo>
                  <a:pt x="1794050" y="138246"/>
                  <a:pt x="1791802" y="138621"/>
                  <a:pt x="1791053" y="139370"/>
                </a:cubicBezTo>
                <a:cubicBezTo>
                  <a:pt x="1790678" y="139745"/>
                  <a:pt x="1786744" y="140307"/>
                  <a:pt x="1779251" y="141056"/>
                </a:cubicBezTo>
                <a:cubicBezTo>
                  <a:pt x="1772882" y="141431"/>
                  <a:pt x="1767450" y="142180"/>
                  <a:pt x="1762954" y="143304"/>
                </a:cubicBezTo>
                <a:cubicBezTo>
                  <a:pt x="1759582" y="144428"/>
                  <a:pt x="1754525" y="145365"/>
                  <a:pt x="1747781" y="146114"/>
                </a:cubicBezTo>
                <a:cubicBezTo>
                  <a:pt x="1742161" y="146863"/>
                  <a:pt x="1738789" y="147893"/>
                  <a:pt x="1737665" y="149205"/>
                </a:cubicBezTo>
                <a:cubicBezTo>
                  <a:pt x="1736541" y="150516"/>
                  <a:pt x="1734855" y="155105"/>
                  <a:pt x="1732607" y="162973"/>
                </a:cubicBezTo>
                <a:cubicBezTo>
                  <a:pt x="1728486" y="176461"/>
                  <a:pt x="1724178" y="189199"/>
                  <a:pt x="1719682" y="201187"/>
                </a:cubicBezTo>
                <a:cubicBezTo>
                  <a:pt x="1717434" y="206058"/>
                  <a:pt x="1715842" y="209992"/>
                  <a:pt x="1714905" y="212989"/>
                </a:cubicBezTo>
                <a:cubicBezTo>
                  <a:pt x="1713969" y="215986"/>
                  <a:pt x="1713500" y="218796"/>
                  <a:pt x="1713500" y="221419"/>
                </a:cubicBezTo>
                <a:lnTo>
                  <a:pt x="1714062" y="228162"/>
                </a:lnTo>
                <a:lnTo>
                  <a:pt x="1715186" y="228162"/>
                </a:lnTo>
                <a:lnTo>
                  <a:pt x="1723054" y="227038"/>
                </a:lnTo>
                <a:lnTo>
                  <a:pt x="1743285" y="224790"/>
                </a:lnTo>
                <a:lnTo>
                  <a:pt x="1770822" y="221981"/>
                </a:lnTo>
                <a:cubicBezTo>
                  <a:pt x="1783560" y="220482"/>
                  <a:pt x="1797609" y="219733"/>
                  <a:pt x="1812970" y="219733"/>
                </a:cubicBezTo>
                <a:cubicBezTo>
                  <a:pt x="1827207" y="219358"/>
                  <a:pt x="1837322" y="219452"/>
                  <a:pt x="1843317" y="220014"/>
                </a:cubicBezTo>
                <a:cubicBezTo>
                  <a:pt x="1849311" y="220576"/>
                  <a:pt x="1856617" y="222168"/>
                  <a:pt x="1865234" y="224790"/>
                </a:cubicBezTo>
                <a:cubicBezTo>
                  <a:pt x="1870853" y="226664"/>
                  <a:pt x="1876941" y="229099"/>
                  <a:pt x="1883498" y="232096"/>
                </a:cubicBezTo>
                <a:cubicBezTo>
                  <a:pt x="1890054" y="235093"/>
                  <a:pt x="1893707" y="237154"/>
                  <a:pt x="1894456" y="238278"/>
                </a:cubicBezTo>
                <a:lnTo>
                  <a:pt x="1894456" y="245021"/>
                </a:lnTo>
                <a:cubicBezTo>
                  <a:pt x="1894456" y="247269"/>
                  <a:pt x="1894082" y="249049"/>
                  <a:pt x="1893332" y="250360"/>
                </a:cubicBezTo>
                <a:cubicBezTo>
                  <a:pt x="1892583" y="251672"/>
                  <a:pt x="1891459" y="253076"/>
                  <a:pt x="1889960" y="254575"/>
                </a:cubicBezTo>
                <a:cubicBezTo>
                  <a:pt x="1887712" y="256823"/>
                  <a:pt x="1884903" y="258228"/>
                  <a:pt x="1881531" y="258790"/>
                </a:cubicBezTo>
                <a:cubicBezTo>
                  <a:pt x="1878159" y="259352"/>
                  <a:pt x="1873476" y="259258"/>
                  <a:pt x="1867481" y="258509"/>
                </a:cubicBezTo>
                <a:cubicBezTo>
                  <a:pt x="1837509" y="254388"/>
                  <a:pt x="1816904" y="252327"/>
                  <a:pt x="1805664" y="252327"/>
                </a:cubicBezTo>
                <a:cubicBezTo>
                  <a:pt x="1799295" y="252327"/>
                  <a:pt x="1794050" y="252889"/>
                  <a:pt x="1789929" y="254013"/>
                </a:cubicBezTo>
                <a:cubicBezTo>
                  <a:pt x="1787681" y="254388"/>
                  <a:pt x="1784871" y="255137"/>
                  <a:pt x="1781499" y="256261"/>
                </a:cubicBezTo>
                <a:cubicBezTo>
                  <a:pt x="1780001" y="256636"/>
                  <a:pt x="1779064" y="257291"/>
                  <a:pt x="1778689" y="258228"/>
                </a:cubicBezTo>
                <a:cubicBezTo>
                  <a:pt x="1778315" y="259164"/>
                  <a:pt x="1778127" y="260569"/>
                  <a:pt x="1778127" y="262443"/>
                </a:cubicBezTo>
                <a:cubicBezTo>
                  <a:pt x="1777378" y="268437"/>
                  <a:pt x="1776067" y="275555"/>
                  <a:pt x="1774194" y="283798"/>
                </a:cubicBezTo>
                <a:cubicBezTo>
                  <a:pt x="1772695" y="289792"/>
                  <a:pt x="1770822" y="295225"/>
                  <a:pt x="1768574" y="300095"/>
                </a:cubicBezTo>
                <a:cubicBezTo>
                  <a:pt x="1767450" y="302343"/>
                  <a:pt x="1766139" y="305715"/>
                  <a:pt x="1764640" y="310211"/>
                </a:cubicBezTo>
                <a:cubicBezTo>
                  <a:pt x="1764640" y="311334"/>
                  <a:pt x="1764453" y="312271"/>
                  <a:pt x="1764078" y="313020"/>
                </a:cubicBezTo>
                <a:cubicBezTo>
                  <a:pt x="1763703" y="313770"/>
                  <a:pt x="1763516" y="314519"/>
                  <a:pt x="1763516" y="315268"/>
                </a:cubicBezTo>
                <a:cubicBezTo>
                  <a:pt x="1763141" y="316018"/>
                  <a:pt x="1764172" y="317048"/>
                  <a:pt x="1766607" y="318359"/>
                </a:cubicBezTo>
                <a:cubicBezTo>
                  <a:pt x="1769042" y="319670"/>
                  <a:pt x="1773819" y="321825"/>
                  <a:pt x="1780937" y="324822"/>
                </a:cubicBezTo>
                <a:lnTo>
                  <a:pt x="1793863" y="331004"/>
                </a:lnTo>
                <a:lnTo>
                  <a:pt x="1802292" y="335499"/>
                </a:lnTo>
                <a:cubicBezTo>
                  <a:pt x="1816904" y="342618"/>
                  <a:pt x="1830391" y="350485"/>
                  <a:pt x="1842755" y="359102"/>
                </a:cubicBezTo>
                <a:cubicBezTo>
                  <a:pt x="1849498" y="364347"/>
                  <a:pt x="1857085" y="370997"/>
                  <a:pt x="1865515" y="379052"/>
                </a:cubicBezTo>
                <a:cubicBezTo>
                  <a:pt x="1873944" y="387107"/>
                  <a:pt x="1879470" y="393008"/>
                  <a:pt x="1882093" y="396755"/>
                </a:cubicBezTo>
                <a:cubicBezTo>
                  <a:pt x="1885839" y="402000"/>
                  <a:pt x="1888836" y="407245"/>
                  <a:pt x="1891084" y="412490"/>
                </a:cubicBezTo>
                <a:cubicBezTo>
                  <a:pt x="1891834" y="415113"/>
                  <a:pt x="1893519" y="417173"/>
                  <a:pt x="1896142" y="418672"/>
                </a:cubicBezTo>
                <a:cubicBezTo>
                  <a:pt x="1897641" y="419421"/>
                  <a:pt x="1898765" y="420358"/>
                  <a:pt x="1899514" y="421482"/>
                </a:cubicBezTo>
                <a:cubicBezTo>
                  <a:pt x="1900263" y="422606"/>
                  <a:pt x="1900638" y="423917"/>
                  <a:pt x="1900638" y="425415"/>
                </a:cubicBezTo>
                <a:cubicBezTo>
                  <a:pt x="1901387" y="428787"/>
                  <a:pt x="1901200" y="430661"/>
                  <a:pt x="1900076" y="431035"/>
                </a:cubicBezTo>
                <a:cubicBezTo>
                  <a:pt x="1899327" y="432534"/>
                  <a:pt x="1898952" y="437404"/>
                  <a:pt x="1898952" y="445647"/>
                </a:cubicBezTo>
                <a:cubicBezTo>
                  <a:pt x="1898952" y="454263"/>
                  <a:pt x="1898577" y="458947"/>
                  <a:pt x="1897828" y="459696"/>
                </a:cubicBezTo>
                <a:cubicBezTo>
                  <a:pt x="1897079" y="460445"/>
                  <a:pt x="1896142" y="460820"/>
                  <a:pt x="1895018" y="460820"/>
                </a:cubicBezTo>
                <a:cubicBezTo>
                  <a:pt x="1892770" y="460820"/>
                  <a:pt x="1890522" y="460071"/>
                  <a:pt x="1888274" y="458572"/>
                </a:cubicBezTo>
                <a:cubicBezTo>
                  <a:pt x="1885277" y="457073"/>
                  <a:pt x="1880594" y="455200"/>
                  <a:pt x="1874225" y="452952"/>
                </a:cubicBezTo>
                <a:cubicBezTo>
                  <a:pt x="1867856" y="450704"/>
                  <a:pt x="1864110" y="449768"/>
                  <a:pt x="1862986" y="450142"/>
                </a:cubicBezTo>
                <a:cubicBezTo>
                  <a:pt x="1861862" y="450142"/>
                  <a:pt x="1860738" y="449580"/>
                  <a:pt x="1859614" y="448456"/>
                </a:cubicBezTo>
                <a:cubicBezTo>
                  <a:pt x="1858115" y="446958"/>
                  <a:pt x="1855774" y="445740"/>
                  <a:pt x="1852589" y="444804"/>
                </a:cubicBezTo>
                <a:cubicBezTo>
                  <a:pt x="1849405" y="443867"/>
                  <a:pt x="1846688" y="443399"/>
                  <a:pt x="1844440" y="443399"/>
                </a:cubicBezTo>
                <a:cubicBezTo>
                  <a:pt x="1839195" y="443399"/>
                  <a:pt x="1834699" y="441900"/>
                  <a:pt x="1830953" y="438903"/>
                </a:cubicBezTo>
                <a:cubicBezTo>
                  <a:pt x="1830204" y="438154"/>
                  <a:pt x="1829923" y="437592"/>
                  <a:pt x="1830110" y="437217"/>
                </a:cubicBezTo>
                <a:cubicBezTo>
                  <a:pt x="1830297" y="436842"/>
                  <a:pt x="1830766" y="436655"/>
                  <a:pt x="1831515" y="436655"/>
                </a:cubicBezTo>
                <a:cubicBezTo>
                  <a:pt x="1843504" y="434407"/>
                  <a:pt x="1849498" y="432721"/>
                  <a:pt x="1849498" y="431597"/>
                </a:cubicBezTo>
                <a:cubicBezTo>
                  <a:pt x="1849498" y="430848"/>
                  <a:pt x="1845845" y="426914"/>
                  <a:pt x="1838540" y="419796"/>
                </a:cubicBezTo>
                <a:cubicBezTo>
                  <a:pt x="1831234" y="412677"/>
                  <a:pt x="1825895" y="407807"/>
                  <a:pt x="1822523" y="405184"/>
                </a:cubicBezTo>
                <a:cubicBezTo>
                  <a:pt x="1819901" y="402562"/>
                  <a:pt x="1815967" y="399752"/>
                  <a:pt x="1810722" y="396755"/>
                </a:cubicBezTo>
                <a:lnTo>
                  <a:pt x="1800606" y="389449"/>
                </a:lnTo>
                <a:lnTo>
                  <a:pt x="1791053" y="383829"/>
                </a:lnTo>
                <a:lnTo>
                  <a:pt x="1780375" y="378210"/>
                </a:lnTo>
                <a:cubicBezTo>
                  <a:pt x="1777378" y="375962"/>
                  <a:pt x="1771103" y="372496"/>
                  <a:pt x="1761549" y="367813"/>
                </a:cubicBezTo>
                <a:cubicBezTo>
                  <a:pt x="1751996" y="363130"/>
                  <a:pt x="1746657" y="360788"/>
                  <a:pt x="1745533" y="360788"/>
                </a:cubicBezTo>
                <a:lnTo>
                  <a:pt x="1743285" y="359664"/>
                </a:lnTo>
                <a:cubicBezTo>
                  <a:pt x="1743285" y="359290"/>
                  <a:pt x="1742910" y="359102"/>
                  <a:pt x="1742161" y="359102"/>
                </a:cubicBezTo>
                <a:cubicBezTo>
                  <a:pt x="1741412" y="359102"/>
                  <a:pt x="1739913" y="360226"/>
                  <a:pt x="1737665" y="362474"/>
                </a:cubicBezTo>
                <a:cubicBezTo>
                  <a:pt x="1731671" y="367719"/>
                  <a:pt x="1725114" y="372590"/>
                  <a:pt x="1717996" y="377086"/>
                </a:cubicBezTo>
                <a:cubicBezTo>
                  <a:pt x="1714624" y="378959"/>
                  <a:pt x="1712751" y="380457"/>
                  <a:pt x="1712376" y="381581"/>
                </a:cubicBezTo>
                <a:cubicBezTo>
                  <a:pt x="1710503" y="383455"/>
                  <a:pt x="1706476" y="386452"/>
                  <a:pt x="1700294" y="390573"/>
                </a:cubicBezTo>
                <a:cubicBezTo>
                  <a:pt x="1694112" y="394694"/>
                  <a:pt x="1686338" y="399565"/>
                  <a:pt x="1676972" y="405184"/>
                </a:cubicBezTo>
                <a:lnTo>
                  <a:pt x="1664609" y="412490"/>
                </a:lnTo>
                <a:cubicBezTo>
                  <a:pt x="1661237" y="413989"/>
                  <a:pt x="1659176" y="415300"/>
                  <a:pt x="1658427" y="416424"/>
                </a:cubicBezTo>
                <a:cubicBezTo>
                  <a:pt x="1657303" y="417548"/>
                  <a:pt x="1655242" y="418110"/>
                  <a:pt x="1652245" y="418110"/>
                </a:cubicBezTo>
                <a:cubicBezTo>
                  <a:pt x="1650372" y="418110"/>
                  <a:pt x="1647562" y="418859"/>
                  <a:pt x="1643815" y="420358"/>
                </a:cubicBezTo>
                <a:cubicBezTo>
                  <a:pt x="1640818" y="421856"/>
                  <a:pt x="1634824" y="422793"/>
                  <a:pt x="1625832" y="423168"/>
                </a:cubicBezTo>
                <a:lnTo>
                  <a:pt x="1611783" y="423168"/>
                </a:lnTo>
                <a:lnTo>
                  <a:pt x="1607849" y="420358"/>
                </a:lnTo>
                <a:cubicBezTo>
                  <a:pt x="1605976" y="418484"/>
                  <a:pt x="1603353" y="417173"/>
                  <a:pt x="1599981" y="416424"/>
                </a:cubicBezTo>
                <a:cubicBezTo>
                  <a:pt x="1598483" y="416424"/>
                  <a:pt x="1597265" y="416236"/>
                  <a:pt x="1596329" y="415862"/>
                </a:cubicBezTo>
                <a:cubicBezTo>
                  <a:pt x="1595392" y="415487"/>
                  <a:pt x="1594736" y="415300"/>
                  <a:pt x="1594362" y="415300"/>
                </a:cubicBezTo>
                <a:cubicBezTo>
                  <a:pt x="1591739" y="413427"/>
                  <a:pt x="1586681" y="412115"/>
                  <a:pt x="1579188" y="411366"/>
                </a:cubicBezTo>
                <a:cubicBezTo>
                  <a:pt x="1575067" y="410991"/>
                  <a:pt x="1571133" y="410429"/>
                  <a:pt x="1567387" y="409680"/>
                </a:cubicBezTo>
                <a:cubicBezTo>
                  <a:pt x="1563640" y="408931"/>
                  <a:pt x="1561580" y="408369"/>
                  <a:pt x="1561205" y="407994"/>
                </a:cubicBezTo>
                <a:lnTo>
                  <a:pt x="1561205" y="405184"/>
                </a:lnTo>
                <a:cubicBezTo>
                  <a:pt x="1561580" y="404060"/>
                  <a:pt x="1562048" y="403498"/>
                  <a:pt x="1562610" y="403498"/>
                </a:cubicBezTo>
                <a:cubicBezTo>
                  <a:pt x="1563172" y="403498"/>
                  <a:pt x="1564015" y="403686"/>
                  <a:pt x="1565139" y="404060"/>
                </a:cubicBezTo>
                <a:cubicBezTo>
                  <a:pt x="1565888" y="404435"/>
                  <a:pt x="1567761" y="404622"/>
                  <a:pt x="1570759" y="404622"/>
                </a:cubicBezTo>
                <a:cubicBezTo>
                  <a:pt x="1579376" y="404622"/>
                  <a:pt x="1587618" y="403124"/>
                  <a:pt x="1595486" y="400127"/>
                </a:cubicBezTo>
                <a:lnTo>
                  <a:pt x="1610659" y="395069"/>
                </a:lnTo>
                <a:cubicBezTo>
                  <a:pt x="1621524" y="392072"/>
                  <a:pt x="1630141" y="388512"/>
                  <a:pt x="1636510" y="384391"/>
                </a:cubicBezTo>
                <a:cubicBezTo>
                  <a:pt x="1641380" y="381769"/>
                  <a:pt x="1646625" y="378491"/>
                  <a:pt x="1652245" y="374557"/>
                </a:cubicBezTo>
                <a:cubicBezTo>
                  <a:pt x="1657865" y="370623"/>
                  <a:pt x="1660675" y="368469"/>
                  <a:pt x="1660675" y="368094"/>
                </a:cubicBezTo>
                <a:cubicBezTo>
                  <a:pt x="1660675" y="367719"/>
                  <a:pt x="1661424" y="367157"/>
                  <a:pt x="1662923" y="366408"/>
                </a:cubicBezTo>
                <a:cubicBezTo>
                  <a:pt x="1664421" y="366033"/>
                  <a:pt x="1668074" y="363317"/>
                  <a:pt x="1673881" y="358259"/>
                </a:cubicBezTo>
                <a:cubicBezTo>
                  <a:pt x="1679688" y="353202"/>
                  <a:pt x="1682779" y="350111"/>
                  <a:pt x="1683154" y="348987"/>
                </a:cubicBezTo>
                <a:cubicBezTo>
                  <a:pt x="1684278" y="346364"/>
                  <a:pt x="1686526" y="343742"/>
                  <a:pt x="1689897" y="341119"/>
                </a:cubicBezTo>
                <a:cubicBezTo>
                  <a:pt x="1693644" y="336998"/>
                  <a:pt x="1695330" y="334750"/>
                  <a:pt x="1694955" y="334375"/>
                </a:cubicBezTo>
                <a:lnTo>
                  <a:pt x="1686526" y="331566"/>
                </a:lnTo>
                <a:lnTo>
                  <a:pt x="1673600" y="327070"/>
                </a:lnTo>
                <a:cubicBezTo>
                  <a:pt x="1672851" y="326695"/>
                  <a:pt x="1668542" y="325009"/>
                  <a:pt x="1660675" y="322012"/>
                </a:cubicBezTo>
                <a:cubicBezTo>
                  <a:pt x="1657303" y="321263"/>
                  <a:pt x="1654774" y="320326"/>
                  <a:pt x="1653088" y="319202"/>
                </a:cubicBezTo>
                <a:cubicBezTo>
                  <a:pt x="1651402" y="318078"/>
                  <a:pt x="1648873" y="315830"/>
                  <a:pt x="1645501" y="312458"/>
                </a:cubicBezTo>
                <a:cubicBezTo>
                  <a:pt x="1640256" y="307963"/>
                  <a:pt x="1637634" y="305153"/>
                  <a:pt x="1637634" y="304029"/>
                </a:cubicBezTo>
                <a:lnTo>
                  <a:pt x="1636510" y="301781"/>
                </a:lnTo>
                <a:cubicBezTo>
                  <a:pt x="1635386" y="300657"/>
                  <a:pt x="1633700" y="300844"/>
                  <a:pt x="1631452" y="302343"/>
                </a:cubicBezTo>
                <a:cubicBezTo>
                  <a:pt x="1628455" y="303841"/>
                  <a:pt x="1626394" y="304591"/>
                  <a:pt x="1625270" y="304591"/>
                </a:cubicBezTo>
                <a:cubicBezTo>
                  <a:pt x="1622273" y="304591"/>
                  <a:pt x="1616372" y="305340"/>
                  <a:pt x="1607568" y="306839"/>
                </a:cubicBezTo>
                <a:cubicBezTo>
                  <a:pt x="1598764" y="308337"/>
                  <a:pt x="1591926" y="309836"/>
                  <a:pt x="1587056" y="311334"/>
                </a:cubicBezTo>
                <a:cubicBezTo>
                  <a:pt x="1585557" y="312084"/>
                  <a:pt x="1580500" y="312458"/>
                  <a:pt x="1571883" y="312458"/>
                </a:cubicBezTo>
                <a:cubicBezTo>
                  <a:pt x="1560643" y="311709"/>
                  <a:pt x="1552682" y="310773"/>
                  <a:pt x="1547999" y="309649"/>
                </a:cubicBezTo>
                <a:cubicBezTo>
                  <a:pt x="1543315" y="308525"/>
                  <a:pt x="1539101" y="306089"/>
                  <a:pt x="1535354" y="302343"/>
                </a:cubicBezTo>
                <a:cubicBezTo>
                  <a:pt x="1532732" y="299720"/>
                  <a:pt x="1530577" y="296536"/>
                  <a:pt x="1528892" y="292789"/>
                </a:cubicBezTo>
                <a:cubicBezTo>
                  <a:pt x="1527206" y="289043"/>
                  <a:pt x="1524677" y="282112"/>
                  <a:pt x="1521305" y="271996"/>
                </a:cubicBezTo>
                <a:cubicBezTo>
                  <a:pt x="1519806" y="267500"/>
                  <a:pt x="1518963" y="264222"/>
                  <a:pt x="1518776" y="262162"/>
                </a:cubicBezTo>
                <a:cubicBezTo>
                  <a:pt x="1518589" y="260101"/>
                  <a:pt x="1518870" y="258696"/>
                  <a:pt x="1519619" y="257947"/>
                </a:cubicBezTo>
                <a:cubicBezTo>
                  <a:pt x="1520368" y="257572"/>
                  <a:pt x="1521024" y="257385"/>
                  <a:pt x="1521586" y="257385"/>
                </a:cubicBezTo>
                <a:cubicBezTo>
                  <a:pt x="1522148" y="257385"/>
                  <a:pt x="1522803" y="257947"/>
                  <a:pt x="1523553" y="259071"/>
                </a:cubicBezTo>
                <a:cubicBezTo>
                  <a:pt x="1524302" y="260195"/>
                  <a:pt x="1526269" y="261319"/>
                  <a:pt x="1529454" y="262443"/>
                </a:cubicBezTo>
                <a:cubicBezTo>
                  <a:pt x="1532638" y="263567"/>
                  <a:pt x="1534605" y="263941"/>
                  <a:pt x="1535354" y="263567"/>
                </a:cubicBezTo>
                <a:cubicBezTo>
                  <a:pt x="1536103" y="262817"/>
                  <a:pt x="1537415" y="263192"/>
                  <a:pt x="1539288" y="264691"/>
                </a:cubicBezTo>
                <a:cubicBezTo>
                  <a:pt x="1541536" y="265440"/>
                  <a:pt x="1543971" y="265815"/>
                  <a:pt x="1546594" y="265815"/>
                </a:cubicBezTo>
                <a:cubicBezTo>
                  <a:pt x="1549966" y="265815"/>
                  <a:pt x="1556709" y="265253"/>
                  <a:pt x="1566825" y="264129"/>
                </a:cubicBezTo>
                <a:cubicBezTo>
                  <a:pt x="1581436" y="262255"/>
                  <a:pt x="1594924" y="259914"/>
                  <a:pt x="1607287" y="257104"/>
                </a:cubicBezTo>
                <a:cubicBezTo>
                  <a:pt x="1619651" y="254294"/>
                  <a:pt x="1635386" y="250079"/>
                  <a:pt x="1654493" y="244459"/>
                </a:cubicBezTo>
                <a:lnTo>
                  <a:pt x="1664609" y="241650"/>
                </a:lnTo>
                <a:lnTo>
                  <a:pt x="1669666" y="231534"/>
                </a:lnTo>
                <a:cubicBezTo>
                  <a:pt x="1673413" y="225540"/>
                  <a:pt x="1675661" y="220107"/>
                  <a:pt x="1676410" y="215237"/>
                </a:cubicBezTo>
                <a:cubicBezTo>
                  <a:pt x="1677159" y="209992"/>
                  <a:pt x="1678096" y="205871"/>
                  <a:pt x="1679220" y="202873"/>
                </a:cubicBezTo>
                <a:cubicBezTo>
                  <a:pt x="1681093" y="197628"/>
                  <a:pt x="1682217" y="193507"/>
                  <a:pt x="1682592" y="190510"/>
                </a:cubicBezTo>
                <a:cubicBezTo>
                  <a:pt x="1683341" y="186014"/>
                  <a:pt x="1684090" y="183392"/>
                  <a:pt x="1684840" y="182642"/>
                </a:cubicBezTo>
                <a:cubicBezTo>
                  <a:pt x="1685589" y="181144"/>
                  <a:pt x="1685870" y="179551"/>
                  <a:pt x="1685683" y="177865"/>
                </a:cubicBezTo>
                <a:cubicBezTo>
                  <a:pt x="1685495" y="176180"/>
                  <a:pt x="1685027" y="175149"/>
                  <a:pt x="1684278" y="174775"/>
                </a:cubicBezTo>
                <a:cubicBezTo>
                  <a:pt x="1683528" y="174400"/>
                  <a:pt x="1680999" y="175805"/>
                  <a:pt x="1676691" y="178989"/>
                </a:cubicBezTo>
                <a:cubicBezTo>
                  <a:pt x="1672382" y="182174"/>
                  <a:pt x="1670041" y="184328"/>
                  <a:pt x="1669666" y="185452"/>
                </a:cubicBezTo>
                <a:cubicBezTo>
                  <a:pt x="1668917" y="186951"/>
                  <a:pt x="1667606" y="188262"/>
                  <a:pt x="1665732" y="189386"/>
                </a:cubicBezTo>
                <a:cubicBezTo>
                  <a:pt x="1659738" y="192383"/>
                  <a:pt x="1656179" y="194631"/>
                  <a:pt x="1655055" y="196130"/>
                </a:cubicBezTo>
                <a:cubicBezTo>
                  <a:pt x="1654680" y="197254"/>
                  <a:pt x="1652994" y="197816"/>
                  <a:pt x="1649997" y="197816"/>
                </a:cubicBezTo>
                <a:cubicBezTo>
                  <a:pt x="1648498" y="197816"/>
                  <a:pt x="1646625" y="197441"/>
                  <a:pt x="1644377" y="196692"/>
                </a:cubicBezTo>
                <a:cubicBezTo>
                  <a:pt x="1642130" y="195568"/>
                  <a:pt x="1637821" y="195006"/>
                  <a:pt x="1631452" y="195006"/>
                </a:cubicBezTo>
                <a:lnTo>
                  <a:pt x="1619651" y="193882"/>
                </a:lnTo>
                <a:cubicBezTo>
                  <a:pt x="1619276" y="193507"/>
                  <a:pt x="1617965" y="193320"/>
                  <a:pt x="1615717" y="193320"/>
                </a:cubicBezTo>
                <a:cubicBezTo>
                  <a:pt x="1614218" y="194069"/>
                  <a:pt x="1612626" y="195568"/>
                  <a:pt x="1610940" y="197816"/>
                </a:cubicBezTo>
                <a:cubicBezTo>
                  <a:pt x="1609254" y="200063"/>
                  <a:pt x="1608598" y="201562"/>
                  <a:pt x="1608973" y="202311"/>
                </a:cubicBezTo>
                <a:cubicBezTo>
                  <a:pt x="1609348" y="202686"/>
                  <a:pt x="1609910" y="205309"/>
                  <a:pt x="1610659" y="210179"/>
                </a:cubicBezTo>
                <a:cubicBezTo>
                  <a:pt x="1611408" y="215049"/>
                  <a:pt x="1611970" y="217672"/>
                  <a:pt x="1612345" y="218047"/>
                </a:cubicBezTo>
                <a:cubicBezTo>
                  <a:pt x="1612345" y="219545"/>
                  <a:pt x="1611408" y="221231"/>
                  <a:pt x="1609535" y="223104"/>
                </a:cubicBezTo>
                <a:cubicBezTo>
                  <a:pt x="1607287" y="226476"/>
                  <a:pt x="1606163" y="228724"/>
                  <a:pt x="1606163" y="229848"/>
                </a:cubicBezTo>
                <a:cubicBezTo>
                  <a:pt x="1605788" y="231721"/>
                  <a:pt x="1604665" y="232658"/>
                  <a:pt x="1602791" y="232658"/>
                </a:cubicBezTo>
                <a:cubicBezTo>
                  <a:pt x="1598295" y="232658"/>
                  <a:pt x="1595486" y="232471"/>
                  <a:pt x="1594362" y="232096"/>
                </a:cubicBezTo>
                <a:cubicBezTo>
                  <a:pt x="1593238" y="231721"/>
                  <a:pt x="1591364" y="230223"/>
                  <a:pt x="1588742" y="227600"/>
                </a:cubicBezTo>
                <a:cubicBezTo>
                  <a:pt x="1586119" y="224228"/>
                  <a:pt x="1584246" y="222542"/>
                  <a:pt x="1583122" y="222542"/>
                </a:cubicBezTo>
                <a:cubicBezTo>
                  <a:pt x="1582373" y="222542"/>
                  <a:pt x="1581249" y="221419"/>
                  <a:pt x="1579750" y="219171"/>
                </a:cubicBezTo>
                <a:cubicBezTo>
                  <a:pt x="1579001" y="217297"/>
                  <a:pt x="1578814" y="211303"/>
                  <a:pt x="1579188" y="201187"/>
                </a:cubicBezTo>
                <a:cubicBezTo>
                  <a:pt x="1579188" y="191072"/>
                  <a:pt x="1579563" y="184515"/>
                  <a:pt x="1580312" y="181518"/>
                </a:cubicBezTo>
                <a:cubicBezTo>
                  <a:pt x="1584059" y="166532"/>
                  <a:pt x="1589866" y="153420"/>
                  <a:pt x="1597733" y="142180"/>
                </a:cubicBezTo>
                <a:lnTo>
                  <a:pt x="1606163" y="129817"/>
                </a:lnTo>
                <a:cubicBezTo>
                  <a:pt x="1608785" y="126070"/>
                  <a:pt x="1610659" y="124197"/>
                  <a:pt x="1611783" y="124197"/>
                </a:cubicBezTo>
                <a:cubicBezTo>
                  <a:pt x="1613656" y="124197"/>
                  <a:pt x="1616279" y="126819"/>
                  <a:pt x="1619651" y="132064"/>
                </a:cubicBezTo>
                <a:lnTo>
                  <a:pt x="1624146" y="141056"/>
                </a:lnTo>
                <a:cubicBezTo>
                  <a:pt x="1624146" y="141805"/>
                  <a:pt x="1623210" y="142742"/>
                  <a:pt x="1621336" y="143866"/>
                </a:cubicBezTo>
                <a:cubicBezTo>
                  <a:pt x="1619463" y="144990"/>
                  <a:pt x="1617965" y="146301"/>
                  <a:pt x="1616841" y="147800"/>
                </a:cubicBezTo>
                <a:cubicBezTo>
                  <a:pt x="1615717" y="149298"/>
                  <a:pt x="1614405" y="151546"/>
                  <a:pt x="1612907" y="154543"/>
                </a:cubicBezTo>
                <a:cubicBezTo>
                  <a:pt x="1611783" y="157166"/>
                  <a:pt x="1611033" y="159789"/>
                  <a:pt x="1610659" y="162411"/>
                </a:cubicBezTo>
                <a:cubicBezTo>
                  <a:pt x="1610284" y="165034"/>
                  <a:pt x="1610097" y="168780"/>
                  <a:pt x="1610097" y="173651"/>
                </a:cubicBezTo>
                <a:cubicBezTo>
                  <a:pt x="1610097" y="182642"/>
                  <a:pt x="1610284" y="187138"/>
                  <a:pt x="1610659" y="187138"/>
                </a:cubicBezTo>
                <a:cubicBezTo>
                  <a:pt x="1611408" y="186763"/>
                  <a:pt x="1612438" y="185920"/>
                  <a:pt x="1613750" y="184609"/>
                </a:cubicBezTo>
                <a:cubicBezTo>
                  <a:pt x="1615061" y="183298"/>
                  <a:pt x="1616091" y="182080"/>
                  <a:pt x="1616841" y="180956"/>
                </a:cubicBezTo>
                <a:cubicBezTo>
                  <a:pt x="1617590" y="179458"/>
                  <a:pt x="1620212" y="177772"/>
                  <a:pt x="1624708" y="175899"/>
                </a:cubicBezTo>
                <a:lnTo>
                  <a:pt x="1642691" y="166907"/>
                </a:lnTo>
                <a:lnTo>
                  <a:pt x="1664609" y="153982"/>
                </a:lnTo>
                <a:lnTo>
                  <a:pt x="1675848" y="147238"/>
                </a:lnTo>
                <a:cubicBezTo>
                  <a:pt x="1687462" y="140869"/>
                  <a:pt x="1694768" y="137310"/>
                  <a:pt x="1697765" y="136560"/>
                </a:cubicBezTo>
                <a:cubicBezTo>
                  <a:pt x="1699638" y="135811"/>
                  <a:pt x="1700575" y="135062"/>
                  <a:pt x="1700575" y="134312"/>
                </a:cubicBezTo>
                <a:cubicBezTo>
                  <a:pt x="1700575" y="133188"/>
                  <a:pt x="1700949" y="132252"/>
                  <a:pt x="1701699" y="131503"/>
                </a:cubicBezTo>
                <a:cubicBezTo>
                  <a:pt x="1703197" y="130004"/>
                  <a:pt x="1703572" y="129067"/>
                  <a:pt x="1702823" y="128693"/>
                </a:cubicBezTo>
                <a:lnTo>
                  <a:pt x="1703385" y="121949"/>
                </a:lnTo>
                <a:cubicBezTo>
                  <a:pt x="1705633" y="110709"/>
                  <a:pt x="1707319" y="100032"/>
                  <a:pt x="1708442" y="89916"/>
                </a:cubicBezTo>
                <a:lnTo>
                  <a:pt x="1709005" y="71933"/>
                </a:lnTo>
                <a:cubicBezTo>
                  <a:pt x="1709379" y="69685"/>
                  <a:pt x="1709567" y="67063"/>
                  <a:pt x="1709567" y="64065"/>
                </a:cubicBezTo>
                <a:cubicBezTo>
                  <a:pt x="1709567" y="60694"/>
                  <a:pt x="1709005" y="57696"/>
                  <a:pt x="1707881" y="55074"/>
                </a:cubicBezTo>
                <a:cubicBezTo>
                  <a:pt x="1706757" y="52451"/>
                  <a:pt x="1704134" y="48518"/>
                  <a:pt x="1700013" y="43272"/>
                </a:cubicBezTo>
                <a:cubicBezTo>
                  <a:pt x="1696266" y="37278"/>
                  <a:pt x="1694580" y="34094"/>
                  <a:pt x="1694955" y="33719"/>
                </a:cubicBezTo>
                <a:close/>
                <a:moveTo>
                  <a:pt x="268624" y="0"/>
                </a:moveTo>
                <a:lnTo>
                  <a:pt x="269748" y="0"/>
                </a:lnTo>
                <a:cubicBezTo>
                  <a:pt x="271996" y="0"/>
                  <a:pt x="275181" y="937"/>
                  <a:pt x="279302" y="2810"/>
                </a:cubicBezTo>
                <a:cubicBezTo>
                  <a:pt x="281925" y="3934"/>
                  <a:pt x="284453" y="5807"/>
                  <a:pt x="286889" y="8430"/>
                </a:cubicBezTo>
                <a:cubicBezTo>
                  <a:pt x="289324" y="11053"/>
                  <a:pt x="290541" y="13300"/>
                  <a:pt x="290541" y="15174"/>
                </a:cubicBezTo>
                <a:cubicBezTo>
                  <a:pt x="290916" y="20044"/>
                  <a:pt x="290448" y="26320"/>
                  <a:pt x="289137" y="34000"/>
                </a:cubicBezTo>
                <a:cubicBezTo>
                  <a:pt x="287825" y="41680"/>
                  <a:pt x="286046" y="49079"/>
                  <a:pt x="283798" y="56198"/>
                </a:cubicBezTo>
                <a:lnTo>
                  <a:pt x="281550" y="64627"/>
                </a:lnTo>
                <a:cubicBezTo>
                  <a:pt x="281175" y="65002"/>
                  <a:pt x="281550" y="65470"/>
                  <a:pt x="282674" y="66032"/>
                </a:cubicBezTo>
                <a:cubicBezTo>
                  <a:pt x="283798" y="66594"/>
                  <a:pt x="285109" y="67063"/>
                  <a:pt x="286608" y="67437"/>
                </a:cubicBezTo>
                <a:cubicBezTo>
                  <a:pt x="293351" y="69685"/>
                  <a:pt x="297941" y="72401"/>
                  <a:pt x="300376" y="75586"/>
                </a:cubicBezTo>
                <a:cubicBezTo>
                  <a:pt x="302811" y="78771"/>
                  <a:pt x="304216" y="83922"/>
                  <a:pt x="304591" y="91040"/>
                </a:cubicBezTo>
                <a:lnTo>
                  <a:pt x="304591" y="94974"/>
                </a:lnTo>
                <a:cubicBezTo>
                  <a:pt x="304591" y="98346"/>
                  <a:pt x="303654" y="102654"/>
                  <a:pt x="301781" y="107900"/>
                </a:cubicBezTo>
                <a:cubicBezTo>
                  <a:pt x="299158" y="114643"/>
                  <a:pt x="297660" y="119326"/>
                  <a:pt x="297285" y="121949"/>
                </a:cubicBezTo>
                <a:cubicBezTo>
                  <a:pt x="295037" y="127194"/>
                  <a:pt x="293539" y="130566"/>
                  <a:pt x="292789" y="132064"/>
                </a:cubicBezTo>
                <a:cubicBezTo>
                  <a:pt x="292415" y="133563"/>
                  <a:pt x="291946" y="134781"/>
                  <a:pt x="291384" y="135717"/>
                </a:cubicBezTo>
                <a:cubicBezTo>
                  <a:pt x="290822" y="136654"/>
                  <a:pt x="290541" y="137497"/>
                  <a:pt x="290541" y="138246"/>
                </a:cubicBezTo>
                <a:cubicBezTo>
                  <a:pt x="290541" y="139370"/>
                  <a:pt x="292602" y="139745"/>
                  <a:pt x="296723" y="139370"/>
                </a:cubicBezTo>
                <a:cubicBezTo>
                  <a:pt x="302343" y="138621"/>
                  <a:pt x="314894" y="139089"/>
                  <a:pt x="334376" y="140775"/>
                </a:cubicBezTo>
                <a:cubicBezTo>
                  <a:pt x="353857" y="142461"/>
                  <a:pt x="368094" y="144053"/>
                  <a:pt x="377086" y="145552"/>
                </a:cubicBezTo>
                <a:cubicBezTo>
                  <a:pt x="391322" y="148549"/>
                  <a:pt x="399939" y="149673"/>
                  <a:pt x="402937" y="148924"/>
                </a:cubicBezTo>
                <a:cubicBezTo>
                  <a:pt x="404060" y="148174"/>
                  <a:pt x="405559" y="148736"/>
                  <a:pt x="407432" y="150610"/>
                </a:cubicBezTo>
                <a:cubicBezTo>
                  <a:pt x="409306" y="152483"/>
                  <a:pt x="411928" y="153794"/>
                  <a:pt x="415300" y="154543"/>
                </a:cubicBezTo>
                <a:cubicBezTo>
                  <a:pt x="418672" y="154918"/>
                  <a:pt x="422512" y="156510"/>
                  <a:pt x="426820" y="159320"/>
                </a:cubicBezTo>
                <a:cubicBezTo>
                  <a:pt x="431129" y="162130"/>
                  <a:pt x="433658" y="164472"/>
                  <a:pt x="434407" y="166345"/>
                </a:cubicBezTo>
                <a:cubicBezTo>
                  <a:pt x="435156" y="168968"/>
                  <a:pt x="436468" y="171403"/>
                  <a:pt x="438341" y="173651"/>
                </a:cubicBezTo>
                <a:cubicBezTo>
                  <a:pt x="440214" y="176273"/>
                  <a:pt x="441244" y="178146"/>
                  <a:pt x="441432" y="179270"/>
                </a:cubicBezTo>
                <a:cubicBezTo>
                  <a:pt x="441619" y="180394"/>
                  <a:pt x="441338" y="182080"/>
                  <a:pt x="440589" y="184328"/>
                </a:cubicBezTo>
                <a:cubicBezTo>
                  <a:pt x="439465" y="186951"/>
                  <a:pt x="437779" y="188637"/>
                  <a:pt x="435531" y="189386"/>
                </a:cubicBezTo>
                <a:cubicBezTo>
                  <a:pt x="432534" y="190510"/>
                  <a:pt x="431035" y="191821"/>
                  <a:pt x="431035" y="193320"/>
                </a:cubicBezTo>
                <a:cubicBezTo>
                  <a:pt x="430661" y="194818"/>
                  <a:pt x="429349" y="195568"/>
                  <a:pt x="427101" y="195568"/>
                </a:cubicBezTo>
                <a:cubicBezTo>
                  <a:pt x="425977" y="195942"/>
                  <a:pt x="424947" y="196036"/>
                  <a:pt x="424011" y="195849"/>
                </a:cubicBezTo>
                <a:cubicBezTo>
                  <a:pt x="423074" y="195661"/>
                  <a:pt x="422606" y="195568"/>
                  <a:pt x="422606" y="195568"/>
                </a:cubicBezTo>
                <a:cubicBezTo>
                  <a:pt x="421482" y="194818"/>
                  <a:pt x="418578" y="194163"/>
                  <a:pt x="413895" y="193601"/>
                </a:cubicBezTo>
                <a:cubicBezTo>
                  <a:pt x="409212" y="193039"/>
                  <a:pt x="406308" y="193132"/>
                  <a:pt x="405184" y="193882"/>
                </a:cubicBezTo>
                <a:cubicBezTo>
                  <a:pt x="401438" y="195755"/>
                  <a:pt x="389449" y="196692"/>
                  <a:pt x="369218" y="196692"/>
                </a:cubicBezTo>
                <a:cubicBezTo>
                  <a:pt x="361350" y="196692"/>
                  <a:pt x="353295" y="197066"/>
                  <a:pt x="345053" y="197816"/>
                </a:cubicBezTo>
                <a:lnTo>
                  <a:pt x="332690" y="198378"/>
                </a:lnTo>
                <a:cubicBezTo>
                  <a:pt x="330067" y="198378"/>
                  <a:pt x="328381" y="198003"/>
                  <a:pt x="327632" y="197254"/>
                </a:cubicBezTo>
                <a:lnTo>
                  <a:pt x="325384" y="195568"/>
                </a:lnTo>
                <a:lnTo>
                  <a:pt x="329318" y="195006"/>
                </a:lnTo>
                <a:cubicBezTo>
                  <a:pt x="331191" y="194256"/>
                  <a:pt x="336342" y="191259"/>
                  <a:pt x="344772" y="186014"/>
                </a:cubicBezTo>
                <a:cubicBezTo>
                  <a:pt x="353202" y="180769"/>
                  <a:pt x="358166" y="177397"/>
                  <a:pt x="359664" y="175899"/>
                </a:cubicBezTo>
                <a:cubicBezTo>
                  <a:pt x="360414" y="175149"/>
                  <a:pt x="360788" y="174494"/>
                  <a:pt x="360788" y="173932"/>
                </a:cubicBezTo>
                <a:cubicBezTo>
                  <a:pt x="360788" y="173370"/>
                  <a:pt x="360414" y="173089"/>
                  <a:pt x="359664" y="173089"/>
                </a:cubicBezTo>
                <a:cubicBezTo>
                  <a:pt x="353670" y="171215"/>
                  <a:pt x="340557" y="170279"/>
                  <a:pt x="320326" y="170279"/>
                </a:cubicBezTo>
                <a:cubicBezTo>
                  <a:pt x="295599" y="170279"/>
                  <a:pt x="279115" y="171590"/>
                  <a:pt x="270872" y="174213"/>
                </a:cubicBezTo>
                <a:cubicBezTo>
                  <a:pt x="267875" y="175337"/>
                  <a:pt x="265253" y="177772"/>
                  <a:pt x="263005" y="181518"/>
                </a:cubicBezTo>
                <a:cubicBezTo>
                  <a:pt x="261131" y="184141"/>
                  <a:pt x="257760" y="187981"/>
                  <a:pt x="252889" y="193039"/>
                </a:cubicBezTo>
                <a:cubicBezTo>
                  <a:pt x="248019" y="198097"/>
                  <a:pt x="243148" y="202873"/>
                  <a:pt x="238278" y="207369"/>
                </a:cubicBezTo>
                <a:cubicBezTo>
                  <a:pt x="233782" y="211116"/>
                  <a:pt x="230035" y="213364"/>
                  <a:pt x="227038" y="214113"/>
                </a:cubicBezTo>
                <a:lnTo>
                  <a:pt x="220295" y="217485"/>
                </a:lnTo>
                <a:cubicBezTo>
                  <a:pt x="218421" y="218983"/>
                  <a:pt x="216173" y="220107"/>
                  <a:pt x="213551" y="220857"/>
                </a:cubicBezTo>
                <a:lnTo>
                  <a:pt x="202873" y="224228"/>
                </a:lnTo>
                <a:cubicBezTo>
                  <a:pt x="195755" y="227226"/>
                  <a:pt x="189386" y="228724"/>
                  <a:pt x="183766" y="228724"/>
                </a:cubicBezTo>
                <a:cubicBezTo>
                  <a:pt x="181518" y="228724"/>
                  <a:pt x="180020" y="228537"/>
                  <a:pt x="179270" y="228162"/>
                </a:cubicBezTo>
                <a:cubicBezTo>
                  <a:pt x="175524" y="226289"/>
                  <a:pt x="173276" y="223854"/>
                  <a:pt x="172527" y="220857"/>
                </a:cubicBezTo>
                <a:cubicBezTo>
                  <a:pt x="172527" y="219733"/>
                  <a:pt x="172339" y="219171"/>
                  <a:pt x="171965" y="219171"/>
                </a:cubicBezTo>
                <a:cubicBezTo>
                  <a:pt x="170466" y="217672"/>
                  <a:pt x="168312" y="215237"/>
                  <a:pt x="165502" y="211865"/>
                </a:cubicBezTo>
                <a:cubicBezTo>
                  <a:pt x="162692" y="208493"/>
                  <a:pt x="160351" y="205309"/>
                  <a:pt x="158477" y="202311"/>
                </a:cubicBezTo>
                <a:cubicBezTo>
                  <a:pt x="156979" y="200063"/>
                  <a:pt x="154544" y="197254"/>
                  <a:pt x="151172" y="193882"/>
                </a:cubicBezTo>
                <a:cubicBezTo>
                  <a:pt x="146301" y="189386"/>
                  <a:pt x="143866" y="185639"/>
                  <a:pt x="143866" y="182642"/>
                </a:cubicBezTo>
                <a:cubicBezTo>
                  <a:pt x="143866" y="180769"/>
                  <a:pt x="144428" y="179083"/>
                  <a:pt x="145552" y="177584"/>
                </a:cubicBezTo>
                <a:cubicBezTo>
                  <a:pt x="147051" y="174962"/>
                  <a:pt x="149298" y="172901"/>
                  <a:pt x="152296" y="171403"/>
                </a:cubicBezTo>
                <a:cubicBezTo>
                  <a:pt x="171028" y="163160"/>
                  <a:pt x="183204" y="158477"/>
                  <a:pt x="188824" y="157353"/>
                </a:cubicBezTo>
                <a:lnTo>
                  <a:pt x="200064" y="153982"/>
                </a:lnTo>
                <a:lnTo>
                  <a:pt x="206245" y="152858"/>
                </a:lnTo>
                <a:lnTo>
                  <a:pt x="219733" y="150610"/>
                </a:lnTo>
                <a:cubicBezTo>
                  <a:pt x="229848" y="148736"/>
                  <a:pt x="236405" y="147800"/>
                  <a:pt x="239402" y="147800"/>
                </a:cubicBezTo>
                <a:cubicBezTo>
                  <a:pt x="241275" y="147800"/>
                  <a:pt x="243055" y="147612"/>
                  <a:pt x="244741" y="147238"/>
                </a:cubicBezTo>
                <a:cubicBezTo>
                  <a:pt x="246426" y="146863"/>
                  <a:pt x="247644" y="146489"/>
                  <a:pt x="248393" y="146114"/>
                </a:cubicBezTo>
                <a:cubicBezTo>
                  <a:pt x="251391" y="144990"/>
                  <a:pt x="256636" y="136560"/>
                  <a:pt x="264129" y="120825"/>
                </a:cubicBezTo>
                <a:cubicBezTo>
                  <a:pt x="269748" y="108087"/>
                  <a:pt x="272746" y="98533"/>
                  <a:pt x="273120" y="92164"/>
                </a:cubicBezTo>
                <a:lnTo>
                  <a:pt x="274244" y="86544"/>
                </a:lnTo>
                <a:lnTo>
                  <a:pt x="271996" y="88792"/>
                </a:lnTo>
                <a:cubicBezTo>
                  <a:pt x="269748" y="91790"/>
                  <a:pt x="267407" y="95255"/>
                  <a:pt x="264972" y="99189"/>
                </a:cubicBezTo>
                <a:cubicBezTo>
                  <a:pt x="262536" y="103123"/>
                  <a:pt x="260944" y="106214"/>
                  <a:pt x="260195" y="108462"/>
                </a:cubicBezTo>
                <a:cubicBezTo>
                  <a:pt x="260195" y="109211"/>
                  <a:pt x="259820" y="109585"/>
                  <a:pt x="259071" y="109585"/>
                </a:cubicBezTo>
                <a:cubicBezTo>
                  <a:pt x="258322" y="109585"/>
                  <a:pt x="257947" y="110147"/>
                  <a:pt x="257947" y="111271"/>
                </a:cubicBezTo>
                <a:cubicBezTo>
                  <a:pt x="257947" y="112021"/>
                  <a:pt x="257291" y="113238"/>
                  <a:pt x="255980" y="114924"/>
                </a:cubicBezTo>
                <a:cubicBezTo>
                  <a:pt x="254669" y="116610"/>
                  <a:pt x="253264" y="117828"/>
                  <a:pt x="251765" y="118577"/>
                </a:cubicBezTo>
                <a:lnTo>
                  <a:pt x="250079" y="119139"/>
                </a:lnTo>
                <a:cubicBezTo>
                  <a:pt x="245958" y="119139"/>
                  <a:pt x="241837" y="117078"/>
                  <a:pt x="237716" y="112957"/>
                </a:cubicBezTo>
                <a:cubicBezTo>
                  <a:pt x="234719" y="109960"/>
                  <a:pt x="233220" y="107712"/>
                  <a:pt x="233220" y="106214"/>
                </a:cubicBezTo>
                <a:cubicBezTo>
                  <a:pt x="233220" y="105839"/>
                  <a:pt x="233595" y="104153"/>
                  <a:pt x="234344" y="101156"/>
                </a:cubicBezTo>
                <a:lnTo>
                  <a:pt x="234344" y="98908"/>
                </a:lnTo>
                <a:cubicBezTo>
                  <a:pt x="234344" y="98533"/>
                  <a:pt x="233969" y="96847"/>
                  <a:pt x="233220" y="93850"/>
                </a:cubicBezTo>
                <a:cubicBezTo>
                  <a:pt x="232096" y="90853"/>
                  <a:pt x="231534" y="88792"/>
                  <a:pt x="231534" y="87668"/>
                </a:cubicBezTo>
                <a:cubicBezTo>
                  <a:pt x="231534" y="86544"/>
                  <a:pt x="232658" y="85421"/>
                  <a:pt x="234906" y="84297"/>
                </a:cubicBezTo>
                <a:cubicBezTo>
                  <a:pt x="236405" y="83547"/>
                  <a:pt x="237341" y="82892"/>
                  <a:pt x="237716" y="82330"/>
                </a:cubicBezTo>
                <a:cubicBezTo>
                  <a:pt x="238090" y="81768"/>
                  <a:pt x="238090" y="80925"/>
                  <a:pt x="237716" y="79801"/>
                </a:cubicBezTo>
                <a:cubicBezTo>
                  <a:pt x="237341" y="77928"/>
                  <a:pt x="237903" y="76429"/>
                  <a:pt x="239402" y="75305"/>
                </a:cubicBezTo>
                <a:cubicBezTo>
                  <a:pt x="240900" y="74930"/>
                  <a:pt x="243898" y="70809"/>
                  <a:pt x="248393" y="62942"/>
                </a:cubicBezTo>
                <a:lnTo>
                  <a:pt x="259071" y="43272"/>
                </a:lnTo>
                <a:cubicBezTo>
                  <a:pt x="261693" y="38402"/>
                  <a:pt x="264129" y="32970"/>
                  <a:pt x="266377" y="26975"/>
                </a:cubicBezTo>
                <a:cubicBezTo>
                  <a:pt x="268624" y="20981"/>
                  <a:pt x="269748" y="16860"/>
                  <a:pt x="269748" y="14612"/>
                </a:cubicBezTo>
                <a:cubicBezTo>
                  <a:pt x="269748" y="13113"/>
                  <a:pt x="269093" y="11615"/>
                  <a:pt x="267781" y="10116"/>
                </a:cubicBezTo>
                <a:cubicBezTo>
                  <a:pt x="266470" y="8617"/>
                  <a:pt x="265440" y="7868"/>
                  <a:pt x="264691" y="7868"/>
                </a:cubicBezTo>
                <a:cubicBezTo>
                  <a:pt x="264316" y="7868"/>
                  <a:pt x="263941" y="7681"/>
                  <a:pt x="263567" y="7306"/>
                </a:cubicBezTo>
                <a:cubicBezTo>
                  <a:pt x="263192" y="6931"/>
                  <a:pt x="263005" y="6557"/>
                  <a:pt x="263005" y="6182"/>
                </a:cubicBezTo>
                <a:lnTo>
                  <a:pt x="263005" y="5620"/>
                </a:lnTo>
                <a:cubicBezTo>
                  <a:pt x="263005" y="3747"/>
                  <a:pt x="264878" y="1874"/>
                  <a:pt x="268624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kern="100">
                <a:effectLst/>
                <a:latin typeface="华文中宋" panose="02010600040101010101" pitchFamily="2" charset="-122"/>
                <a:ea typeface="华文中宋" panose="02010600040101010101" pitchFamily="2" charset="-122"/>
                <a:cs typeface="宋体" panose="02010600030101010101" pitchFamily="2" charset="-122"/>
              </a:defRPr>
            </a:lvl1pPr>
          </a:lstStyle>
          <a:p>
            <a:endParaRPr lang="zh-CN" altLang="en-US" sz="4400" spc="-1400" dirty="0">
              <a:latin typeface="演示夏行楷" panose="00000500000000000000" pitchFamily="2" charset="-122"/>
              <a:ea typeface="演示夏行楷" panose="00000500000000000000" pitchFamily="2" charset="-122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013E3A84-7247-C6F8-976A-395D83F2014B}"/>
              </a:ext>
            </a:extLst>
          </p:cNvPr>
          <p:cNvSpPr txBox="1"/>
          <p:nvPr/>
        </p:nvSpPr>
        <p:spPr>
          <a:xfrm>
            <a:off x="5678390" y="6913730"/>
            <a:ext cx="1064907" cy="4704329"/>
          </a:xfrm>
          <a:prstGeom prst="rect">
            <a:avLst/>
          </a:prstGeom>
          <a:noFill/>
        </p:spPr>
        <p:txBody>
          <a:bodyPr vert="eaVert"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kern="100">
                <a:effectLst/>
                <a:latin typeface="华文中宋" panose="02010600040101010101" pitchFamily="2" charset="-122"/>
                <a:ea typeface="华文中宋" panose="02010600040101010101" pitchFamily="2" charset="-122"/>
                <a:cs typeface="宋体" panose="02010600030101010101" pitchFamily="2" charset="-122"/>
              </a:defRPr>
            </a:lvl1pPr>
          </a:lstStyle>
          <a:p>
            <a:r>
              <a:rPr lang="zh-CN" altLang="en-US" sz="4400" dirty="0">
                <a:solidFill>
                  <a:schemeClr val="bg1"/>
                </a:solidFill>
              </a:rPr>
              <a:t>修己以安人</a:t>
            </a:r>
          </a:p>
        </p:txBody>
      </p:sp>
    </p:spTree>
    <p:extLst>
      <p:ext uri="{BB962C8B-B14F-4D97-AF65-F5344CB8AC3E}">
        <p14:creationId xmlns:p14="http://schemas.microsoft.com/office/powerpoint/2010/main" val="30781504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 xmlns:a16="http://schemas.microsoft.com/office/drawing/2014/main" xmlns:a14="http://schemas.microsoft.com/office/drawing/2010/main" xmlns:p14="http://schemas.microsoft.com/office/powerpoint/2010/main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91355-1F26-9B88-B70B-01BC2E3B3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查看图片">
            <a:extLst>
              <a:ext uri="{FF2B5EF4-FFF2-40B4-BE49-F238E27FC236}">
                <a16:creationId xmlns:a16="http://schemas.microsoft.com/office/drawing/2014/main" id="{26AEAB4C-4602-AB5B-61E4-2AAEEA2B32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656" y="183742"/>
            <a:ext cx="11484344" cy="41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查看图片">
            <a:extLst>
              <a:ext uri="{FF2B5EF4-FFF2-40B4-BE49-F238E27FC236}">
                <a16:creationId xmlns:a16="http://schemas.microsoft.com/office/drawing/2014/main" id="{C9F79F1D-170A-2C36-1E1A-3418C46A62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 amt="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10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015524" y="-397111"/>
            <a:ext cx="6345062" cy="3527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组合 22">
            <a:extLst>
              <a:ext uri="{FF2B5EF4-FFF2-40B4-BE49-F238E27FC236}">
                <a16:creationId xmlns:a16="http://schemas.microsoft.com/office/drawing/2014/main" id="{E982754F-7894-C8EC-F2EC-EDEB5680158A}"/>
              </a:ext>
            </a:extLst>
          </p:cNvPr>
          <p:cNvGrpSpPr/>
          <p:nvPr/>
        </p:nvGrpSpPr>
        <p:grpSpPr>
          <a:xfrm>
            <a:off x="1526496" y="2789036"/>
            <a:ext cx="2109149" cy="1038038"/>
            <a:chOff x="903717" y="3824008"/>
            <a:chExt cx="3843093" cy="1891416"/>
          </a:xfrm>
        </p:grpSpPr>
        <p:sp>
          <p:nvSpPr>
            <p:cNvPr id="2" name="任意多边形: 形状 1">
              <a:extLst>
                <a:ext uri="{FF2B5EF4-FFF2-40B4-BE49-F238E27FC236}">
                  <a16:creationId xmlns:a16="http://schemas.microsoft.com/office/drawing/2014/main" id="{33A494B3-79FB-5BE2-5086-7109E04394AC}"/>
                </a:ext>
              </a:extLst>
            </p:cNvPr>
            <p:cNvSpPr/>
            <p:nvPr/>
          </p:nvSpPr>
          <p:spPr>
            <a:xfrm>
              <a:off x="903717" y="4108721"/>
              <a:ext cx="2829403" cy="1606703"/>
            </a:xfrm>
            <a:custGeom>
              <a:avLst/>
              <a:gdLst>
                <a:gd name="connsiteX0" fmla="*/ 1768470 w 2755362"/>
                <a:gd name="connsiteY0" fmla="*/ 278262 h 1777649"/>
                <a:gd name="connsiteX1" fmla="*/ 1332870 w 2755362"/>
                <a:gd name="connsiteY1" fmla="*/ 44187 h 1777649"/>
                <a:gd name="connsiteX2" fmla="*/ 1057885 w 2755362"/>
                <a:gd name="connsiteY2" fmla="*/ 346564 h 1777649"/>
                <a:gd name="connsiteX3" fmla="*/ 1048458 w 2755362"/>
                <a:gd name="connsiteY3" fmla="*/ 362394 h 1777649"/>
                <a:gd name="connsiteX4" fmla="*/ 939247 w 2755362"/>
                <a:gd name="connsiteY4" fmla="*/ 520697 h 1777649"/>
                <a:gd name="connsiteX5" fmla="*/ 14330 w 2755362"/>
                <a:gd name="connsiteY5" fmla="*/ 1757596 h 1777649"/>
                <a:gd name="connsiteX6" fmla="*/ 100 w 2755362"/>
                <a:gd name="connsiteY6" fmla="*/ 1777695 h 1777649"/>
                <a:gd name="connsiteX7" fmla="*/ 2018553 w 2755362"/>
                <a:gd name="connsiteY7" fmla="*/ 1714729 h 1777649"/>
                <a:gd name="connsiteX8" fmla="*/ 2755463 w 2755362"/>
                <a:gd name="connsiteY8" fmla="*/ 1691962 h 1777649"/>
                <a:gd name="connsiteX9" fmla="*/ 1768470 w 2755362"/>
                <a:gd name="connsiteY9" fmla="*/ 278262 h 1777649"/>
                <a:gd name="connsiteX0" fmla="*/ 1768370 w 2755363"/>
                <a:gd name="connsiteY0" fmla="*/ 278217 h 1777650"/>
                <a:gd name="connsiteX1" fmla="*/ 1332770 w 2755363"/>
                <a:gd name="connsiteY1" fmla="*/ 44142 h 1777650"/>
                <a:gd name="connsiteX2" fmla="*/ 1057785 w 2755363"/>
                <a:gd name="connsiteY2" fmla="*/ 346519 h 1777650"/>
                <a:gd name="connsiteX3" fmla="*/ 1048358 w 2755363"/>
                <a:gd name="connsiteY3" fmla="*/ 362349 h 1777650"/>
                <a:gd name="connsiteX4" fmla="*/ 749510 w 2755363"/>
                <a:gd name="connsiteY4" fmla="*/ 792308 h 1777650"/>
                <a:gd name="connsiteX5" fmla="*/ 14230 w 2755363"/>
                <a:gd name="connsiteY5" fmla="*/ 1757551 h 1777650"/>
                <a:gd name="connsiteX6" fmla="*/ 0 w 2755363"/>
                <a:gd name="connsiteY6" fmla="*/ 1777650 h 1777650"/>
                <a:gd name="connsiteX7" fmla="*/ 2018453 w 2755363"/>
                <a:gd name="connsiteY7" fmla="*/ 1714684 h 1777650"/>
                <a:gd name="connsiteX8" fmla="*/ 2755363 w 2755363"/>
                <a:gd name="connsiteY8" fmla="*/ 1691917 h 1777650"/>
                <a:gd name="connsiteX9" fmla="*/ 1768370 w 2755363"/>
                <a:gd name="connsiteY9" fmla="*/ 278217 h 1777650"/>
                <a:gd name="connsiteX0" fmla="*/ 1768370 w 2755363"/>
                <a:gd name="connsiteY0" fmla="*/ 278217 h 1777650"/>
                <a:gd name="connsiteX1" fmla="*/ 1332770 w 2755363"/>
                <a:gd name="connsiteY1" fmla="*/ 44142 h 1777650"/>
                <a:gd name="connsiteX2" fmla="*/ 1057785 w 2755363"/>
                <a:gd name="connsiteY2" fmla="*/ 346519 h 1777650"/>
                <a:gd name="connsiteX3" fmla="*/ 1023623 w 2755363"/>
                <a:gd name="connsiteY3" fmla="*/ 381084 h 1777650"/>
                <a:gd name="connsiteX4" fmla="*/ 749510 w 2755363"/>
                <a:gd name="connsiteY4" fmla="*/ 792308 h 1777650"/>
                <a:gd name="connsiteX5" fmla="*/ 14230 w 2755363"/>
                <a:gd name="connsiteY5" fmla="*/ 1757551 h 1777650"/>
                <a:gd name="connsiteX6" fmla="*/ 0 w 2755363"/>
                <a:gd name="connsiteY6" fmla="*/ 1777650 h 1777650"/>
                <a:gd name="connsiteX7" fmla="*/ 2018453 w 2755363"/>
                <a:gd name="connsiteY7" fmla="*/ 1714684 h 1777650"/>
                <a:gd name="connsiteX8" fmla="*/ 2755363 w 2755363"/>
                <a:gd name="connsiteY8" fmla="*/ 1691917 h 1777650"/>
                <a:gd name="connsiteX9" fmla="*/ 1768370 w 2755363"/>
                <a:gd name="connsiteY9" fmla="*/ 278217 h 1777650"/>
                <a:gd name="connsiteX0" fmla="*/ 1768370 w 2755363"/>
                <a:gd name="connsiteY0" fmla="*/ 278217 h 1777650"/>
                <a:gd name="connsiteX1" fmla="*/ 1332770 w 2755363"/>
                <a:gd name="connsiteY1" fmla="*/ 44142 h 1777650"/>
                <a:gd name="connsiteX2" fmla="*/ 1057785 w 2755363"/>
                <a:gd name="connsiteY2" fmla="*/ 346519 h 1777650"/>
                <a:gd name="connsiteX3" fmla="*/ 1023623 w 2755363"/>
                <a:gd name="connsiteY3" fmla="*/ 381084 h 1777650"/>
                <a:gd name="connsiteX4" fmla="*/ 749510 w 2755363"/>
                <a:gd name="connsiteY4" fmla="*/ 792308 h 1777650"/>
                <a:gd name="connsiteX5" fmla="*/ 14230 w 2755363"/>
                <a:gd name="connsiteY5" fmla="*/ 1757551 h 1777650"/>
                <a:gd name="connsiteX6" fmla="*/ 0 w 2755363"/>
                <a:gd name="connsiteY6" fmla="*/ 1777650 h 1777650"/>
                <a:gd name="connsiteX7" fmla="*/ 2018453 w 2755363"/>
                <a:gd name="connsiteY7" fmla="*/ 1714684 h 1777650"/>
                <a:gd name="connsiteX8" fmla="*/ 2755363 w 2755363"/>
                <a:gd name="connsiteY8" fmla="*/ 1691917 h 1777650"/>
                <a:gd name="connsiteX9" fmla="*/ 1768370 w 2755363"/>
                <a:gd name="connsiteY9" fmla="*/ 278217 h 177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55363" h="1777650">
                  <a:moveTo>
                    <a:pt x="1768370" y="278217"/>
                  </a:moveTo>
                  <a:cubicBezTo>
                    <a:pt x="1581786" y="-125900"/>
                    <a:pt x="1368343" y="22976"/>
                    <a:pt x="1332770" y="44142"/>
                  </a:cubicBezTo>
                  <a:cubicBezTo>
                    <a:pt x="1297196" y="65308"/>
                    <a:pt x="1133913" y="222011"/>
                    <a:pt x="1057785" y="346519"/>
                  </a:cubicBezTo>
                  <a:cubicBezTo>
                    <a:pt x="1054583" y="351855"/>
                    <a:pt x="1075002" y="306786"/>
                    <a:pt x="1023623" y="381084"/>
                  </a:cubicBezTo>
                  <a:cubicBezTo>
                    <a:pt x="972244" y="455382"/>
                    <a:pt x="917742" y="562897"/>
                    <a:pt x="749510" y="792308"/>
                  </a:cubicBezTo>
                  <a:cubicBezTo>
                    <a:pt x="581278" y="1021719"/>
                    <a:pt x="112413" y="1627529"/>
                    <a:pt x="14230" y="1757551"/>
                  </a:cubicBezTo>
                  <a:lnTo>
                    <a:pt x="0" y="1777650"/>
                  </a:lnTo>
                  <a:lnTo>
                    <a:pt x="2018453" y="1714684"/>
                  </a:lnTo>
                  <a:lnTo>
                    <a:pt x="2755363" y="1691917"/>
                  </a:lnTo>
                  <a:cubicBezTo>
                    <a:pt x="2621962" y="1575591"/>
                    <a:pt x="1955132" y="683046"/>
                    <a:pt x="1768370" y="278217"/>
                  </a:cubicBezTo>
                  <a:close/>
                </a:path>
              </a:pathLst>
            </a:custGeom>
            <a:gradFill>
              <a:gsLst>
                <a:gs pos="29000">
                  <a:srgbClr val="BFA87E">
                    <a:alpha val="30000"/>
                  </a:srgbClr>
                </a:gs>
                <a:gs pos="100000">
                  <a:srgbClr val="BFA87E">
                    <a:alpha val="0"/>
                  </a:srgbClr>
                </a:gs>
              </a:gsLst>
              <a:lin ang="5400000" scaled="0"/>
            </a:gradFill>
            <a:ln w="1778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1B192D2B-6700-C836-60E5-893FA9FC738B}"/>
                </a:ext>
              </a:extLst>
            </p:cNvPr>
            <p:cNvSpPr/>
            <p:nvPr/>
          </p:nvSpPr>
          <p:spPr>
            <a:xfrm>
              <a:off x="1917408" y="3824008"/>
              <a:ext cx="2829402" cy="1606702"/>
            </a:xfrm>
            <a:custGeom>
              <a:avLst/>
              <a:gdLst>
                <a:gd name="connsiteX0" fmla="*/ 1768470 w 2755362"/>
                <a:gd name="connsiteY0" fmla="*/ 278262 h 1777649"/>
                <a:gd name="connsiteX1" fmla="*/ 1332870 w 2755362"/>
                <a:gd name="connsiteY1" fmla="*/ 44187 h 1777649"/>
                <a:gd name="connsiteX2" fmla="*/ 1057885 w 2755362"/>
                <a:gd name="connsiteY2" fmla="*/ 346564 h 1777649"/>
                <a:gd name="connsiteX3" fmla="*/ 1048458 w 2755362"/>
                <a:gd name="connsiteY3" fmla="*/ 362394 h 1777649"/>
                <a:gd name="connsiteX4" fmla="*/ 939247 w 2755362"/>
                <a:gd name="connsiteY4" fmla="*/ 520697 h 1777649"/>
                <a:gd name="connsiteX5" fmla="*/ 14330 w 2755362"/>
                <a:gd name="connsiteY5" fmla="*/ 1757596 h 1777649"/>
                <a:gd name="connsiteX6" fmla="*/ 100 w 2755362"/>
                <a:gd name="connsiteY6" fmla="*/ 1777695 h 1777649"/>
                <a:gd name="connsiteX7" fmla="*/ 2018553 w 2755362"/>
                <a:gd name="connsiteY7" fmla="*/ 1714729 h 1777649"/>
                <a:gd name="connsiteX8" fmla="*/ 2755463 w 2755362"/>
                <a:gd name="connsiteY8" fmla="*/ 1691962 h 1777649"/>
                <a:gd name="connsiteX9" fmla="*/ 1768470 w 2755362"/>
                <a:gd name="connsiteY9" fmla="*/ 278262 h 1777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55362" h="1777649">
                  <a:moveTo>
                    <a:pt x="1768470" y="278262"/>
                  </a:moveTo>
                  <a:cubicBezTo>
                    <a:pt x="1581886" y="-125855"/>
                    <a:pt x="1368443" y="23021"/>
                    <a:pt x="1332870" y="44187"/>
                  </a:cubicBezTo>
                  <a:cubicBezTo>
                    <a:pt x="1297296" y="65353"/>
                    <a:pt x="1134013" y="222056"/>
                    <a:pt x="1057885" y="346564"/>
                  </a:cubicBezTo>
                  <a:cubicBezTo>
                    <a:pt x="1054683" y="351900"/>
                    <a:pt x="1051304" y="357236"/>
                    <a:pt x="1048458" y="362394"/>
                  </a:cubicBezTo>
                  <a:cubicBezTo>
                    <a:pt x="1036007" y="384450"/>
                    <a:pt x="996342" y="441545"/>
                    <a:pt x="939247" y="520697"/>
                  </a:cubicBezTo>
                  <a:cubicBezTo>
                    <a:pt x="690231" y="865051"/>
                    <a:pt x="112513" y="1627574"/>
                    <a:pt x="14330" y="1757596"/>
                  </a:cubicBezTo>
                  <a:lnTo>
                    <a:pt x="100" y="1777695"/>
                  </a:lnTo>
                  <a:lnTo>
                    <a:pt x="2018553" y="1714729"/>
                  </a:lnTo>
                  <a:lnTo>
                    <a:pt x="2755463" y="1691962"/>
                  </a:lnTo>
                  <a:cubicBezTo>
                    <a:pt x="2622062" y="1575636"/>
                    <a:pt x="1955232" y="683091"/>
                    <a:pt x="1768470" y="278262"/>
                  </a:cubicBezTo>
                  <a:close/>
                </a:path>
              </a:pathLst>
            </a:custGeom>
            <a:gradFill>
              <a:gsLst>
                <a:gs pos="29000">
                  <a:srgbClr val="BFA87E">
                    <a:alpha val="30000"/>
                  </a:srgbClr>
                </a:gs>
                <a:gs pos="100000">
                  <a:srgbClr val="BFA87E">
                    <a:alpha val="0"/>
                  </a:srgbClr>
                </a:gs>
              </a:gsLst>
              <a:lin ang="5400000" scaled="0"/>
            </a:gradFill>
            <a:ln w="1778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</p:grpSp>
      <p:pic>
        <p:nvPicPr>
          <p:cNvPr id="32" name="图片 31" descr="查看图片">
            <a:extLst>
              <a:ext uri="{FF2B5EF4-FFF2-40B4-BE49-F238E27FC236}">
                <a16:creationId xmlns:a16="http://schemas.microsoft.com/office/drawing/2014/main" id="{6CF2368E-27F3-E7E0-400F-8FF72777BE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926" r="59932"/>
          <a:stretch>
            <a:fillRect/>
          </a:stretch>
        </p:blipFill>
        <p:spPr bwMode="auto">
          <a:xfrm rot="8340468">
            <a:off x="1913360" y="4441625"/>
            <a:ext cx="5560969" cy="4832748"/>
          </a:xfrm>
          <a:custGeom>
            <a:avLst/>
            <a:gdLst>
              <a:gd name="connsiteX0" fmla="*/ 0 w 5560969"/>
              <a:gd name="connsiteY0" fmla="*/ 4832748 h 4832748"/>
              <a:gd name="connsiteX1" fmla="*/ 0 w 5560969"/>
              <a:gd name="connsiteY1" fmla="*/ 0 h 4832748"/>
              <a:gd name="connsiteX2" fmla="*/ 5560969 w 5560969"/>
              <a:gd name="connsiteY2" fmla="*/ 4832748 h 4832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60969" h="4832748">
                <a:moveTo>
                  <a:pt x="0" y="4832748"/>
                </a:moveTo>
                <a:lnTo>
                  <a:pt x="0" y="0"/>
                </a:lnTo>
                <a:lnTo>
                  <a:pt x="5560969" y="4832748"/>
                </a:lnTo>
                <a:close/>
              </a:path>
            </a:pathLst>
          </a:cu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查看图片">
            <a:extLst>
              <a:ext uri="{FF2B5EF4-FFF2-40B4-BE49-F238E27FC236}">
                <a16:creationId xmlns:a16="http://schemas.microsoft.com/office/drawing/2014/main" id="{87A344CE-8DAC-202F-C9ED-F3EA30ECD0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4829" y="4305939"/>
            <a:ext cx="5533595" cy="2552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id="{421368CB-AD87-51EA-3AC1-D1F85EAC04B7}"/>
              </a:ext>
            </a:extLst>
          </p:cNvPr>
          <p:cNvSpPr txBox="1"/>
          <p:nvPr/>
        </p:nvSpPr>
        <p:spPr>
          <a:xfrm>
            <a:off x="209393" y="-2453459"/>
            <a:ext cx="896890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800" spc="-300" dirty="0">
                <a:blipFill>
                  <a:blip r:embed="rId9">
                    <a:extLst>
                      <a:ext uri="{BEBA8EAE-BF5A-486C-A8C5-ECC9F3942E4B}">
                        <a14:imgProps xmlns:a14="http://schemas.microsoft.com/office/drawing/2010/main">
                          <a14:imgLayer r:embed="rId10">
                            <a14:imgEffect>
                              <a14:brightnessContrast bright="40000"/>
                            </a14:imgEffect>
                          </a14:imgLayer>
                        </a14:imgProps>
                      </a:ext>
                    </a:extLst>
                  </a:blip>
                  <a:tile tx="0" ty="0" sx="100000" sy="100000" flip="none" algn="ctr"/>
                </a:blipFill>
                <a:latin typeface="演示夏行楷" panose="00000500000000000000" pitchFamily="2" charset="-122"/>
                <a:ea typeface="演示夏行楷" panose="00000500000000000000" pitchFamily="2" charset="-122"/>
              </a:rPr>
              <a:t>深入思考</a:t>
            </a:r>
          </a:p>
        </p:txBody>
      </p:sp>
      <p:pic>
        <p:nvPicPr>
          <p:cNvPr id="4104" name="PA-图片 8" descr="查看图片">
            <a:extLst>
              <a:ext uri="{FF2B5EF4-FFF2-40B4-BE49-F238E27FC236}">
                <a16:creationId xmlns:a16="http://schemas.microsoft.com/office/drawing/2014/main" id="{29A20E02-5AF9-F6B4-1599-D5766C37B448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5268" y="3692179"/>
            <a:ext cx="3371850" cy="275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8BA3A05A-1090-9071-C725-94868353D550}"/>
              </a:ext>
            </a:extLst>
          </p:cNvPr>
          <p:cNvSpPr txBox="1"/>
          <p:nvPr/>
        </p:nvSpPr>
        <p:spPr>
          <a:xfrm>
            <a:off x="3537838" y="3057360"/>
            <a:ext cx="8621560" cy="74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fontAlgn="auto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000" kern="100" dirty="0">
                <a:solidFill>
                  <a:prstClr val="black"/>
                </a:solidFill>
                <a:latin typeface="仓耳今楷05 W04" pitchFamily="2" charset="-122"/>
                <a:ea typeface="仓耳今楷05 W04" pitchFamily="2" charset="-122"/>
                <a:sym typeface="微软雅黑" panose="020B0503020204020204" pitchFamily="34" charset="-122"/>
              </a:rPr>
              <a:t>思考“大学之道”的现代意义。</a:t>
            </a:r>
          </a:p>
        </p:txBody>
      </p:sp>
      <p:pic>
        <p:nvPicPr>
          <p:cNvPr id="8" name="Picture 6" descr="查看图片">
            <a:extLst>
              <a:ext uri="{FF2B5EF4-FFF2-40B4-BE49-F238E27FC236}">
                <a16:creationId xmlns:a16="http://schemas.microsoft.com/office/drawing/2014/main" id="{8DAD992E-D620-C9EA-1F4E-FB609CB93D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99" r="220" b="192"/>
          <a:stretch/>
        </p:blipFill>
        <p:spPr bwMode="auto">
          <a:xfrm>
            <a:off x="1017857" y="2157399"/>
            <a:ext cx="2570098" cy="2350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A-文本框 23">
            <a:extLst>
              <a:ext uri="{FF2B5EF4-FFF2-40B4-BE49-F238E27FC236}">
                <a16:creationId xmlns:a16="http://schemas.microsoft.com/office/drawing/2014/main" id="{1EADC667-9003-AB5F-3138-6272B10F772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849791" y="2844821"/>
            <a:ext cx="1237280" cy="1168358"/>
          </a:xfrm>
          <a:custGeom>
            <a:avLst/>
            <a:gdLst/>
            <a:ahLst/>
            <a:cxnLst/>
            <a:rect l="l" t="t" r="r" b="b"/>
            <a:pathLst>
              <a:path w="1796326" h="1970037">
                <a:moveTo>
                  <a:pt x="491210" y="1736729"/>
                </a:moveTo>
                <a:lnTo>
                  <a:pt x="498227" y="1750762"/>
                </a:lnTo>
                <a:cubicBezTo>
                  <a:pt x="498044" y="1753357"/>
                  <a:pt x="496655" y="1755184"/>
                  <a:pt x="494061" y="1756244"/>
                </a:cubicBezTo>
                <a:cubicBezTo>
                  <a:pt x="491466" y="1757304"/>
                  <a:pt x="488761" y="1757816"/>
                  <a:pt x="485947" y="1757779"/>
                </a:cubicBezTo>
                <a:cubicBezTo>
                  <a:pt x="484888" y="1757852"/>
                  <a:pt x="483499" y="1757706"/>
                  <a:pt x="481781" y="1757341"/>
                </a:cubicBezTo>
                <a:cubicBezTo>
                  <a:pt x="480064" y="1756975"/>
                  <a:pt x="479113" y="1755952"/>
                  <a:pt x="478931" y="1754271"/>
                </a:cubicBezTo>
                <a:cubicBezTo>
                  <a:pt x="479113" y="1750689"/>
                  <a:pt x="480502" y="1747327"/>
                  <a:pt x="483097" y="1744184"/>
                </a:cubicBezTo>
                <a:cubicBezTo>
                  <a:pt x="485692" y="1741041"/>
                  <a:pt x="488396" y="1738556"/>
                  <a:pt x="491210" y="1736729"/>
                </a:cubicBezTo>
                <a:close/>
                <a:moveTo>
                  <a:pt x="496472" y="1701645"/>
                </a:moveTo>
                <a:cubicBezTo>
                  <a:pt x="499067" y="1701718"/>
                  <a:pt x="501333" y="1702449"/>
                  <a:pt x="503270" y="1703838"/>
                </a:cubicBezTo>
                <a:cubicBezTo>
                  <a:pt x="505207" y="1705227"/>
                  <a:pt x="507034" y="1706835"/>
                  <a:pt x="508752" y="1708662"/>
                </a:cubicBezTo>
                <a:cubicBezTo>
                  <a:pt x="510798" y="1708370"/>
                  <a:pt x="511968" y="1708954"/>
                  <a:pt x="512260" y="1710416"/>
                </a:cubicBezTo>
                <a:cubicBezTo>
                  <a:pt x="511895" y="1712426"/>
                  <a:pt x="509994" y="1714984"/>
                  <a:pt x="506559" y="1718091"/>
                </a:cubicBezTo>
                <a:cubicBezTo>
                  <a:pt x="503124" y="1721197"/>
                  <a:pt x="500346" y="1723317"/>
                  <a:pt x="498227" y="1724450"/>
                </a:cubicBezTo>
                <a:lnTo>
                  <a:pt x="503489" y="1731466"/>
                </a:lnTo>
                <a:cubicBezTo>
                  <a:pt x="503964" y="1733988"/>
                  <a:pt x="502576" y="1735523"/>
                  <a:pt x="499323" y="1736071"/>
                </a:cubicBezTo>
                <a:cubicBezTo>
                  <a:pt x="496070" y="1736619"/>
                  <a:pt x="493366" y="1736838"/>
                  <a:pt x="491210" y="1736729"/>
                </a:cubicBezTo>
                <a:lnTo>
                  <a:pt x="491210" y="1710416"/>
                </a:lnTo>
                <a:cubicBezTo>
                  <a:pt x="491100" y="1708516"/>
                  <a:pt x="491320" y="1706615"/>
                  <a:pt x="491868" y="1704715"/>
                </a:cubicBezTo>
                <a:cubicBezTo>
                  <a:pt x="492416" y="1702815"/>
                  <a:pt x="493951" y="1701791"/>
                  <a:pt x="496472" y="1701645"/>
                </a:cubicBezTo>
                <a:close/>
                <a:moveTo>
                  <a:pt x="522785" y="1645511"/>
                </a:moveTo>
                <a:lnTo>
                  <a:pt x="512260" y="1647265"/>
                </a:lnTo>
                <a:lnTo>
                  <a:pt x="526294" y="1659545"/>
                </a:lnTo>
                <a:close/>
                <a:moveTo>
                  <a:pt x="526294" y="1633232"/>
                </a:moveTo>
                <a:cubicBezTo>
                  <a:pt x="526330" y="1634292"/>
                  <a:pt x="526696" y="1635680"/>
                  <a:pt x="527390" y="1637398"/>
                </a:cubicBezTo>
                <a:cubicBezTo>
                  <a:pt x="528084" y="1639116"/>
                  <a:pt x="528888" y="1640066"/>
                  <a:pt x="529802" y="1640249"/>
                </a:cubicBezTo>
                <a:cubicBezTo>
                  <a:pt x="531483" y="1640139"/>
                  <a:pt x="532506" y="1639481"/>
                  <a:pt x="532872" y="1638275"/>
                </a:cubicBezTo>
                <a:cubicBezTo>
                  <a:pt x="533237" y="1637069"/>
                  <a:pt x="533384" y="1635973"/>
                  <a:pt x="533310" y="1634986"/>
                </a:cubicBezTo>
                <a:close/>
                <a:moveTo>
                  <a:pt x="745567" y="1549031"/>
                </a:moveTo>
                <a:lnTo>
                  <a:pt x="750830" y="1556048"/>
                </a:lnTo>
                <a:cubicBezTo>
                  <a:pt x="752511" y="1555938"/>
                  <a:pt x="753534" y="1555280"/>
                  <a:pt x="753900" y="1554074"/>
                </a:cubicBezTo>
                <a:cubicBezTo>
                  <a:pt x="754265" y="1552868"/>
                  <a:pt x="754411" y="1551772"/>
                  <a:pt x="754338" y="1550785"/>
                </a:cubicBezTo>
                <a:close/>
                <a:moveTo>
                  <a:pt x="587690" y="1480617"/>
                </a:moveTo>
                <a:cubicBezTo>
                  <a:pt x="587617" y="1481604"/>
                  <a:pt x="587763" y="1482701"/>
                  <a:pt x="588129" y="1483907"/>
                </a:cubicBezTo>
                <a:cubicBezTo>
                  <a:pt x="588494" y="1485113"/>
                  <a:pt x="589518" y="1485770"/>
                  <a:pt x="591199" y="1485880"/>
                </a:cubicBezTo>
                <a:lnTo>
                  <a:pt x="594707" y="1485880"/>
                </a:lnTo>
                <a:cubicBezTo>
                  <a:pt x="594634" y="1484126"/>
                  <a:pt x="593903" y="1482810"/>
                  <a:pt x="592514" y="1481933"/>
                </a:cubicBezTo>
                <a:cubicBezTo>
                  <a:pt x="591126" y="1481056"/>
                  <a:pt x="589518" y="1480617"/>
                  <a:pt x="587690" y="1480617"/>
                </a:cubicBezTo>
                <a:close/>
                <a:moveTo>
                  <a:pt x="601724" y="1452550"/>
                </a:moveTo>
                <a:cubicBezTo>
                  <a:pt x="601724" y="1454378"/>
                  <a:pt x="602162" y="1455986"/>
                  <a:pt x="603039" y="1457375"/>
                </a:cubicBezTo>
                <a:cubicBezTo>
                  <a:pt x="603916" y="1458763"/>
                  <a:pt x="605232" y="1459494"/>
                  <a:pt x="606986" y="1459567"/>
                </a:cubicBezTo>
                <a:cubicBezTo>
                  <a:pt x="608448" y="1459275"/>
                  <a:pt x="609033" y="1458105"/>
                  <a:pt x="608740" y="1456059"/>
                </a:cubicBezTo>
                <a:cubicBezTo>
                  <a:pt x="608740" y="1454378"/>
                  <a:pt x="608302" y="1453354"/>
                  <a:pt x="607425" y="1452989"/>
                </a:cubicBezTo>
                <a:cubicBezTo>
                  <a:pt x="606548" y="1452624"/>
                  <a:pt x="605232" y="1452477"/>
                  <a:pt x="603478" y="1452550"/>
                </a:cubicBezTo>
                <a:close/>
                <a:moveTo>
                  <a:pt x="664874" y="1445534"/>
                </a:moveTo>
                <a:cubicBezTo>
                  <a:pt x="666702" y="1447288"/>
                  <a:pt x="668310" y="1449481"/>
                  <a:pt x="669699" y="1452112"/>
                </a:cubicBezTo>
                <a:cubicBezTo>
                  <a:pt x="671087" y="1454743"/>
                  <a:pt x="671818" y="1457813"/>
                  <a:pt x="671891" y="1461321"/>
                </a:cubicBezTo>
                <a:cubicBezTo>
                  <a:pt x="671745" y="1463076"/>
                  <a:pt x="670722" y="1464391"/>
                  <a:pt x="668821" y="1465268"/>
                </a:cubicBezTo>
                <a:cubicBezTo>
                  <a:pt x="666921" y="1466145"/>
                  <a:pt x="665021" y="1466584"/>
                  <a:pt x="663120" y="1466584"/>
                </a:cubicBezTo>
                <a:cubicBezTo>
                  <a:pt x="661074" y="1461321"/>
                  <a:pt x="659904" y="1456059"/>
                  <a:pt x="659612" y="1450796"/>
                </a:cubicBezTo>
                <a:cubicBezTo>
                  <a:pt x="659612" y="1447288"/>
                  <a:pt x="661366" y="1445534"/>
                  <a:pt x="664874" y="1445534"/>
                </a:cubicBezTo>
                <a:close/>
                <a:moveTo>
                  <a:pt x="698204" y="1398171"/>
                </a:moveTo>
                <a:cubicBezTo>
                  <a:pt x="698204" y="1399998"/>
                  <a:pt x="698643" y="1401606"/>
                  <a:pt x="699520" y="1402995"/>
                </a:cubicBezTo>
                <a:cubicBezTo>
                  <a:pt x="700397" y="1404383"/>
                  <a:pt x="701712" y="1405114"/>
                  <a:pt x="703467" y="1405187"/>
                </a:cubicBezTo>
                <a:cubicBezTo>
                  <a:pt x="704929" y="1404895"/>
                  <a:pt x="705513" y="1403726"/>
                  <a:pt x="705221" y="1401679"/>
                </a:cubicBezTo>
                <a:cubicBezTo>
                  <a:pt x="705221" y="1399998"/>
                  <a:pt x="704782" y="1398975"/>
                  <a:pt x="703905" y="1398609"/>
                </a:cubicBezTo>
                <a:cubicBezTo>
                  <a:pt x="703028" y="1398244"/>
                  <a:pt x="701712" y="1398098"/>
                  <a:pt x="699958" y="1398171"/>
                </a:cubicBezTo>
                <a:close/>
                <a:moveTo>
                  <a:pt x="650841" y="1398171"/>
                </a:moveTo>
                <a:cubicBezTo>
                  <a:pt x="650878" y="1399230"/>
                  <a:pt x="651243" y="1400619"/>
                  <a:pt x="651937" y="1402337"/>
                </a:cubicBezTo>
                <a:cubicBezTo>
                  <a:pt x="652632" y="1404055"/>
                  <a:pt x="653436" y="1405005"/>
                  <a:pt x="654349" y="1405187"/>
                </a:cubicBezTo>
                <a:cubicBezTo>
                  <a:pt x="656030" y="1405078"/>
                  <a:pt x="657054" y="1404420"/>
                  <a:pt x="657419" y="1403214"/>
                </a:cubicBezTo>
                <a:cubicBezTo>
                  <a:pt x="657785" y="1402008"/>
                  <a:pt x="657931" y="1400912"/>
                  <a:pt x="657858" y="1399925"/>
                </a:cubicBezTo>
                <a:close/>
                <a:moveTo>
                  <a:pt x="836785" y="1378875"/>
                </a:moveTo>
                <a:lnTo>
                  <a:pt x="836785" y="1389400"/>
                </a:lnTo>
                <a:cubicBezTo>
                  <a:pt x="836931" y="1393602"/>
                  <a:pt x="838393" y="1396161"/>
                  <a:pt x="841170" y="1397074"/>
                </a:cubicBezTo>
                <a:cubicBezTo>
                  <a:pt x="843948" y="1397988"/>
                  <a:pt x="847164" y="1398353"/>
                  <a:pt x="850818" y="1398171"/>
                </a:cubicBezTo>
                <a:lnTo>
                  <a:pt x="847310" y="1384137"/>
                </a:lnTo>
                <a:close/>
                <a:moveTo>
                  <a:pt x="705221" y="1377120"/>
                </a:moveTo>
                <a:lnTo>
                  <a:pt x="705221" y="1382383"/>
                </a:lnTo>
                <a:cubicBezTo>
                  <a:pt x="705184" y="1384283"/>
                  <a:pt x="705696" y="1386184"/>
                  <a:pt x="706756" y="1388084"/>
                </a:cubicBezTo>
                <a:cubicBezTo>
                  <a:pt x="707816" y="1389984"/>
                  <a:pt x="709643" y="1391008"/>
                  <a:pt x="712238" y="1391154"/>
                </a:cubicBezTo>
                <a:cubicBezTo>
                  <a:pt x="712055" y="1389802"/>
                  <a:pt x="711105" y="1387244"/>
                  <a:pt x="709387" y="1383479"/>
                </a:cubicBezTo>
                <a:cubicBezTo>
                  <a:pt x="707669" y="1379715"/>
                  <a:pt x="706281" y="1377596"/>
                  <a:pt x="705221" y="1377120"/>
                </a:cubicBezTo>
                <a:close/>
                <a:moveTo>
                  <a:pt x="857835" y="1342037"/>
                </a:moveTo>
                <a:lnTo>
                  <a:pt x="857835" y="1359579"/>
                </a:lnTo>
                <a:lnTo>
                  <a:pt x="863098" y="1368349"/>
                </a:lnTo>
                <a:lnTo>
                  <a:pt x="863098" y="1354316"/>
                </a:lnTo>
                <a:close/>
                <a:moveTo>
                  <a:pt x="836785" y="1273623"/>
                </a:moveTo>
                <a:cubicBezTo>
                  <a:pt x="836492" y="1277132"/>
                  <a:pt x="835323" y="1280640"/>
                  <a:pt x="833277" y="1284149"/>
                </a:cubicBezTo>
                <a:cubicBezTo>
                  <a:pt x="831230" y="1287657"/>
                  <a:pt x="830060" y="1291165"/>
                  <a:pt x="829768" y="1294674"/>
                </a:cubicBezTo>
                <a:cubicBezTo>
                  <a:pt x="830060" y="1297195"/>
                  <a:pt x="831668" y="1298730"/>
                  <a:pt x="834592" y="1299278"/>
                </a:cubicBezTo>
                <a:cubicBezTo>
                  <a:pt x="837516" y="1299826"/>
                  <a:pt x="840001" y="1300046"/>
                  <a:pt x="842047" y="1299936"/>
                </a:cubicBezTo>
                <a:cubicBezTo>
                  <a:pt x="844788" y="1300046"/>
                  <a:pt x="847200" y="1299826"/>
                  <a:pt x="849283" y="1299278"/>
                </a:cubicBezTo>
                <a:cubicBezTo>
                  <a:pt x="851367" y="1298730"/>
                  <a:pt x="852463" y="1297195"/>
                  <a:pt x="852573" y="1294674"/>
                </a:cubicBezTo>
                <a:cubicBezTo>
                  <a:pt x="852244" y="1290946"/>
                  <a:pt x="850270" y="1286999"/>
                  <a:pt x="846652" y="1282833"/>
                </a:cubicBezTo>
                <a:cubicBezTo>
                  <a:pt x="843034" y="1278667"/>
                  <a:pt x="839745" y="1275597"/>
                  <a:pt x="836785" y="1273623"/>
                </a:cubicBezTo>
                <a:close/>
                <a:moveTo>
                  <a:pt x="947299" y="1156093"/>
                </a:moveTo>
                <a:cubicBezTo>
                  <a:pt x="947152" y="1160588"/>
                  <a:pt x="945691" y="1164754"/>
                  <a:pt x="942913" y="1168591"/>
                </a:cubicBezTo>
                <a:cubicBezTo>
                  <a:pt x="940136" y="1172429"/>
                  <a:pt x="936920" y="1175279"/>
                  <a:pt x="933265" y="1177143"/>
                </a:cubicBezTo>
                <a:lnTo>
                  <a:pt x="933265" y="1196439"/>
                </a:lnTo>
                <a:lnTo>
                  <a:pt x="936774" y="1196439"/>
                </a:lnTo>
                <a:cubicBezTo>
                  <a:pt x="939514" y="1196512"/>
                  <a:pt x="941926" y="1195927"/>
                  <a:pt x="944010" y="1194685"/>
                </a:cubicBezTo>
                <a:cubicBezTo>
                  <a:pt x="946093" y="1193442"/>
                  <a:pt x="947189" y="1191103"/>
                  <a:pt x="947299" y="1187668"/>
                </a:cubicBezTo>
                <a:cubicBezTo>
                  <a:pt x="951611" y="1187303"/>
                  <a:pt x="954827" y="1184964"/>
                  <a:pt x="956947" y="1180651"/>
                </a:cubicBezTo>
                <a:cubicBezTo>
                  <a:pt x="959066" y="1176339"/>
                  <a:pt x="960528" y="1172246"/>
                  <a:pt x="961332" y="1168372"/>
                </a:cubicBezTo>
                <a:cubicBezTo>
                  <a:pt x="962392" y="1168409"/>
                  <a:pt x="963781" y="1168336"/>
                  <a:pt x="965498" y="1168153"/>
                </a:cubicBezTo>
                <a:cubicBezTo>
                  <a:pt x="967216" y="1167970"/>
                  <a:pt x="968166" y="1167459"/>
                  <a:pt x="968349" y="1166618"/>
                </a:cubicBezTo>
                <a:cubicBezTo>
                  <a:pt x="967691" y="1164754"/>
                  <a:pt x="964621" y="1162781"/>
                  <a:pt x="959140" y="1160698"/>
                </a:cubicBezTo>
                <a:cubicBezTo>
                  <a:pt x="953658" y="1158614"/>
                  <a:pt x="949711" y="1157080"/>
                  <a:pt x="947299" y="1156093"/>
                </a:cubicBezTo>
                <a:close/>
                <a:moveTo>
                  <a:pt x="171948" y="1142059"/>
                </a:moveTo>
                <a:cubicBezTo>
                  <a:pt x="175383" y="1142242"/>
                  <a:pt x="178161" y="1143631"/>
                  <a:pt x="180280" y="1146226"/>
                </a:cubicBezTo>
                <a:cubicBezTo>
                  <a:pt x="182400" y="1148820"/>
                  <a:pt x="184300" y="1151525"/>
                  <a:pt x="185981" y="1154339"/>
                </a:cubicBezTo>
                <a:cubicBezTo>
                  <a:pt x="180024" y="1154595"/>
                  <a:pt x="176151" y="1154083"/>
                  <a:pt x="174360" y="1152804"/>
                </a:cubicBezTo>
                <a:cubicBezTo>
                  <a:pt x="172569" y="1151525"/>
                  <a:pt x="171765" y="1147943"/>
                  <a:pt x="171948" y="1142059"/>
                </a:cubicBezTo>
                <a:close/>
                <a:moveTo>
                  <a:pt x="940282" y="1122763"/>
                </a:moveTo>
                <a:cubicBezTo>
                  <a:pt x="936079" y="1123421"/>
                  <a:pt x="933082" y="1126929"/>
                  <a:pt x="931292" y="1133288"/>
                </a:cubicBezTo>
                <a:cubicBezTo>
                  <a:pt x="929501" y="1139647"/>
                  <a:pt x="927820" y="1144910"/>
                  <a:pt x="926248" y="1149076"/>
                </a:cubicBezTo>
                <a:lnTo>
                  <a:pt x="912215" y="1143813"/>
                </a:lnTo>
                <a:cubicBezTo>
                  <a:pt x="910461" y="1143996"/>
                  <a:pt x="909145" y="1144946"/>
                  <a:pt x="908268" y="1146664"/>
                </a:cubicBezTo>
                <a:cubicBezTo>
                  <a:pt x="907391" y="1148382"/>
                  <a:pt x="906952" y="1149770"/>
                  <a:pt x="906952" y="1150830"/>
                </a:cubicBezTo>
                <a:lnTo>
                  <a:pt x="906952" y="1161355"/>
                </a:lnTo>
                <a:cubicBezTo>
                  <a:pt x="907062" y="1164718"/>
                  <a:pt x="908158" y="1166764"/>
                  <a:pt x="910241" y="1167495"/>
                </a:cubicBezTo>
                <a:cubicBezTo>
                  <a:pt x="912324" y="1168226"/>
                  <a:pt x="914737" y="1168518"/>
                  <a:pt x="917478" y="1168372"/>
                </a:cubicBezTo>
                <a:lnTo>
                  <a:pt x="926248" y="1152584"/>
                </a:lnTo>
                <a:cubicBezTo>
                  <a:pt x="926285" y="1151598"/>
                  <a:pt x="926650" y="1150501"/>
                  <a:pt x="927345" y="1149295"/>
                </a:cubicBezTo>
                <a:cubicBezTo>
                  <a:pt x="928039" y="1148089"/>
                  <a:pt x="928843" y="1147432"/>
                  <a:pt x="929757" y="1147322"/>
                </a:cubicBezTo>
                <a:cubicBezTo>
                  <a:pt x="938528" y="1148236"/>
                  <a:pt x="943352" y="1149040"/>
                  <a:pt x="944229" y="1149734"/>
                </a:cubicBezTo>
                <a:cubicBezTo>
                  <a:pt x="945106" y="1150428"/>
                  <a:pt x="947299" y="1145531"/>
                  <a:pt x="950807" y="1135043"/>
                </a:cubicBezTo>
                <a:cubicBezTo>
                  <a:pt x="951794" y="1135079"/>
                  <a:pt x="952890" y="1135006"/>
                  <a:pt x="954096" y="1134823"/>
                </a:cubicBezTo>
                <a:cubicBezTo>
                  <a:pt x="955302" y="1134641"/>
                  <a:pt x="955960" y="1134129"/>
                  <a:pt x="956070" y="1133288"/>
                </a:cubicBezTo>
                <a:cubicBezTo>
                  <a:pt x="955741" y="1130547"/>
                  <a:pt x="953767" y="1128136"/>
                  <a:pt x="950149" y="1126052"/>
                </a:cubicBezTo>
                <a:cubicBezTo>
                  <a:pt x="946531" y="1123969"/>
                  <a:pt x="943242" y="1122873"/>
                  <a:pt x="940282" y="1122763"/>
                </a:cubicBezTo>
                <a:close/>
                <a:moveTo>
                  <a:pt x="256149" y="1106976"/>
                </a:moveTo>
                <a:lnTo>
                  <a:pt x="275445" y="1106976"/>
                </a:lnTo>
                <a:cubicBezTo>
                  <a:pt x="277345" y="1107962"/>
                  <a:pt x="279246" y="1109497"/>
                  <a:pt x="281146" y="1111580"/>
                </a:cubicBezTo>
                <a:cubicBezTo>
                  <a:pt x="283046" y="1113663"/>
                  <a:pt x="284070" y="1115637"/>
                  <a:pt x="284216" y="1117501"/>
                </a:cubicBezTo>
                <a:cubicBezTo>
                  <a:pt x="284070" y="1118341"/>
                  <a:pt x="283485" y="1118853"/>
                  <a:pt x="282462" y="1119036"/>
                </a:cubicBezTo>
                <a:cubicBezTo>
                  <a:pt x="281438" y="1119218"/>
                  <a:pt x="280854" y="1119291"/>
                  <a:pt x="280707" y="1119255"/>
                </a:cubicBezTo>
                <a:cubicBezTo>
                  <a:pt x="272521" y="1119693"/>
                  <a:pt x="261265" y="1121886"/>
                  <a:pt x="246939" y="1125833"/>
                </a:cubicBezTo>
                <a:cubicBezTo>
                  <a:pt x="232614" y="1129780"/>
                  <a:pt x="222235" y="1132850"/>
                  <a:pt x="215803" y="1135043"/>
                </a:cubicBezTo>
                <a:cubicBezTo>
                  <a:pt x="211600" y="1135372"/>
                  <a:pt x="209042" y="1133398"/>
                  <a:pt x="208128" y="1129122"/>
                </a:cubicBezTo>
                <a:cubicBezTo>
                  <a:pt x="207214" y="1124846"/>
                  <a:pt x="206849" y="1121557"/>
                  <a:pt x="207032" y="1119255"/>
                </a:cubicBezTo>
                <a:cubicBezTo>
                  <a:pt x="212148" y="1119036"/>
                  <a:pt x="216826" y="1118159"/>
                  <a:pt x="221065" y="1116624"/>
                </a:cubicBezTo>
                <a:cubicBezTo>
                  <a:pt x="225304" y="1115089"/>
                  <a:pt x="229982" y="1114212"/>
                  <a:pt x="235099" y="1113992"/>
                </a:cubicBezTo>
                <a:cubicBezTo>
                  <a:pt x="238278" y="1114358"/>
                  <a:pt x="242444" y="1114504"/>
                  <a:pt x="247597" y="1114431"/>
                </a:cubicBezTo>
                <a:cubicBezTo>
                  <a:pt x="252750" y="1114358"/>
                  <a:pt x="255601" y="1111873"/>
                  <a:pt x="256149" y="1106976"/>
                </a:cubicBezTo>
                <a:close/>
                <a:moveTo>
                  <a:pt x="345612" y="1064875"/>
                </a:moveTo>
                <a:cubicBezTo>
                  <a:pt x="345649" y="1065935"/>
                  <a:pt x="346014" y="1067324"/>
                  <a:pt x="346709" y="1069041"/>
                </a:cubicBezTo>
                <a:cubicBezTo>
                  <a:pt x="347403" y="1070759"/>
                  <a:pt x="348207" y="1071709"/>
                  <a:pt x="349121" y="1071892"/>
                </a:cubicBezTo>
                <a:cubicBezTo>
                  <a:pt x="350802" y="1071855"/>
                  <a:pt x="351825" y="1071490"/>
                  <a:pt x="352191" y="1070795"/>
                </a:cubicBezTo>
                <a:cubicBezTo>
                  <a:pt x="352556" y="1070101"/>
                  <a:pt x="352702" y="1069297"/>
                  <a:pt x="352629" y="1068383"/>
                </a:cubicBezTo>
                <a:cubicBezTo>
                  <a:pt x="352337" y="1066337"/>
                  <a:pt x="351167" y="1065167"/>
                  <a:pt x="349121" y="1064875"/>
                </a:cubicBezTo>
                <a:close/>
                <a:moveTo>
                  <a:pt x="477176" y="1059613"/>
                </a:moveTo>
                <a:lnTo>
                  <a:pt x="484193" y="1064875"/>
                </a:lnTo>
                <a:lnTo>
                  <a:pt x="489456" y="1064875"/>
                </a:lnTo>
                <a:cubicBezTo>
                  <a:pt x="488871" y="1065862"/>
                  <a:pt x="486094" y="1066958"/>
                  <a:pt x="481123" y="1068164"/>
                </a:cubicBezTo>
                <a:cubicBezTo>
                  <a:pt x="476153" y="1069370"/>
                  <a:pt x="472499" y="1070028"/>
                  <a:pt x="470160" y="1070138"/>
                </a:cubicBezTo>
                <a:cubicBezTo>
                  <a:pt x="470123" y="1068164"/>
                  <a:pt x="470635" y="1065971"/>
                  <a:pt x="471695" y="1063559"/>
                </a:cubicBezTo>
                <a:cubicBezTo>
                  <a:pt x="472754" y="1061147"/>
                  <a:pt x="474582" y="1059832"/>
                  <a:pt x="477176" y="1059613"/>
                </a:cubicBezTo>
                <a:close/>
                <a:moveTo>
                  <a:pt x="421042" y="1057858"/>
                </a:moveTo>
                <a:lnTo>
                  <a:pt x="438584" y="1057858"/>
                </a:lnTo>
                <a:lnTo>
                  <a:pt x="428059" y="1070138"/>
                </a:lnTo>
                <a:lnTo>
                  <a:pt x="408763" y="1070138"/>
                </a:lnTo>
                <a:cubicBezTo>
                  <a:pt x="409275" y="1065679"/>
                  <a:pt x="411321" y="1063632"/>
                  <a:pt x="414903" y="1063998"/>
                </a:cubicBezTo>
                <a:cubicBezTo>
                  <a:pt x="418484" y="1064363"/>
                  <a:pt x="420531" y="1062317"/>
                  <a:pt x="421042" y="1057858"/>
                </a:cubicBezTo>
                <a:close/>
                <a:moveTo>
                  <a:pt x="359646" y="1057858"/>
                </a:moveTo>
                <a:cubicBezTo>
                  <a:pt x="359682" y="1058918"/>
                  <a:pt x="360048" y="1060307"/>
                  <a:pt x="360742" y="1062025"/>
                </a:cubicBezTo>
                <a:cubicBezTo>
                  <a:pt x="361437" y="1063742"/>
                  <a:pt x="362241" y="1064692"/>
                  <a:pt x="363154" y="1064875"/>
                </a:cubicBezTo>
                <a:cubicBezTo>
                  <a:pt x="364835" y="1064765"/>
                  <a:pt x="365859" y="1064108"/>
                  <a:pt x="366224" y="1062902"/>
                </a:cubicBezTo>
                <a:cubicBezTo>
                  <a:pt x="366590" y="1061696"/>
                  <a:pt x="366736" y="1060599"/>
                  <a:pt x="366663" y="1059613"/>
                </a:cubicBezTo>
                <a:close/>
                <a:moveTo>
                  <a:pt x="484193" y="1043825"/>
                </a:moveTo>
                <a:lnTo>
                  <a:pt x="503489" y="1047333"/>
                </a:lnTo>
                <a:cubicBezTo>
                  <a:pt x="500273" y="1048795"/>
                  <a:pt x="496180" y="1049380"/>
                  <a:pt x="491210" y="1049087"/>
                </a:cubicBezTo>
                <a:cubicBezTo>
                  <a:pt x="489383" y="1049197"/>
                  <a:pt x="487775" y="1048978"/>
                  <a:pt x="486386" y="1048430"/>
                </a:cubicBezTo>
                <a:cubicBezTo>
                  <a:pt x="484997" y="1047881"/>
                  <a:pt x="484266" y="1046346"/>
                  <a:pt x="484193" y="1043825"/>
                </a:cubicBezTo>
                <a:close/>
                <a:moveTo>
                  <a:pt x="621020" y="1017512"/>
                </a:moveTo>
                <a:lnTo>
                  <a:pt x="605232" y="1024529"/>
                </a:lnTo>
                <a:lnTo>
                  <a:pt x="587690" y="1022775"/>
                </a:lnTo>
                <a:close/>
                <a:moveTo>
                  <a:pt x="1017466" y="1010495"/>
                </a:moveTo>
                <a:lnTo>
                  <a:pt x="1017466" y="1024529"/>
                </a:lnTo>
                <a:lnTo>
                  <a:pt x="1029746" y="1022775"/>
                </a:lnTo>
                <a:close/>
                <a:moveTo>
                  <a:pt x="91255" y="1010495"/>
                </a:moveTo>
                <a:cubicBezTo>
                  <a:pt x="91657" y="1015137"/>
                  <a:pt x="91730" y="1019449"/>
                  <a:pt x="91474" y="1023432"/>
                </a:cubicBezTo>
                <a:cubicBezTo>
                  <a:pt x="91219" y="1027416"/>
                  <a:pt x="88222" y="1029535"/>
                  <a:pt x="82484" y="1029791"/>
                </a:cubicBezTo>
                <a:lnTo>
                  <a:pt x="82484" y="1043825"/>
                </a:lnTo>
                <a:lnTo>
                  <a:pt x="96518" y="1038562"/>
                </a:lnTo>
                <a:cubicBezTo>
                  <a:pt x="96664" y="1034213"/>
                  <a:pt x="98126" y="1030632"/>
                  <a:pt x="100903" y="1027818"/>
                </a:cubicBezTo>
                <a:cubicBezTo>
                  <a:pt x="103681" y="1025004"/>
                  <a:pt x="106897" y="1022738"/>
                  <a:pt x="110551" y="1021020"/>
                </a:cubicBezTo>
                <a:close/>
                <a:moveTo>
                  <a:pt x="531556" y="985937"/>
                </a:moveTo>
                <a:cubicBezTo>
                  <a:pt x="523662" y="986594"/>
                  <a:pt x="511383" y="989226"/>
                  <a:pt x="494718" y="993830"/>
                </a:cubicBezTo>
                <a:cubicBezTo>
                  <a:pt x="478054" y="998435"/>
                  <a:pt x="462266" y="1001067"/>
                  <a:pt x="447355" y="1001724"/>
                </a:cubicBezTo>
                <a:cubicBezTo>
                  <a:pt x="445528" y="1001724"/>
                  <a:pt x="443920" y="1002163"/>
                  <a:pt x="442531" y="1003040"/>
                </a:cubicBezTo>
                <a:cubicBezTo>
                  <a:pt x="441143" y="1003917"/>
                  <a:pt x="440412" y="1005233"/>
                  <a:pt x="440338" y="1006987"/>
                </a:cubicBezTo>
                <a:cubicBezTo>
                  <a:pt x="440667" y="1010495"/>
                  <a:pt x="442641" y="1013127"/>
                  <a:pt x="446259" y="1014881"/>
                </a:cubicBezTo>
                <a:cubicBezTo>
                  <a:pt x="449877" y="1016635"/>
                  <a:pt x="453166" y="1017512"/>
                  <a:pt x="456126" y="1017512"/>
                </a:cubicBezTo>
                <a:lnTo>
                  <a:pt x="491210" y="1017512"/>
                </a:lnTo>
                <a:cubicBezTo>
                  <a:pt x="499287" y="1016854"/>
                  <a:pt x="508131" y="1014223"/>
                  <a:pt x="517742" y="1009618"/>
                </a:cubicBezTo>
                <a:cubicBezTo>
                  <a:pt x="527354" y="1005013"/>
                  <a:pt x="536636" y="1002382"/>
                  <a:pt x="545590" y="1001724"/>
                </a:cubicBezTo>
                <a:cubicBezTo>
                  <a:pt x="546723" y="1001761"/>
                  <a:pt x="548404" y="1001688"/>
                  <a:pt x="550633" y="1001505"/>
                </a:cubicBezTo>
                <a:cubicBezTo>
                  <a:pt x="552862" y="1001322"/>
                  <a:pt x="554105" y="1000811"/>
                  <a:pt x="554361" y="999970"/>
                </a:cubicBezTo>
                <a:cubicBezTo>
                  <a:pt x="553739" y="996316"/>
                  <a:pt x="550596" y="993100"/>
                  <a:pt x="544932" y="990322"/>
                </a:cubicBezTo>
                <a:cubicBezTo>
                  <a:pt x="539267" y="987545"/>
                  <a:pt x="534809" y="986083"/>
                  <a:pt x="531556" y="985937"/>
                </a:cubicBezTo>
                <a:close/>
                <a:moveTo>
                  <a:pt x="1003433" y="977166"/>
                </a:moveTo>
                <a:cubicBezTo>
                  <a:pt x="1003213" y="981515"/>
                  <a:pt x="1001459" y="985096"/>
                  <a:pt x="998170" y="987910"/>
                </a:cubicBezTo>
                <a:cubicBezTo>
                  <a:pt x="994881" y="990724"/>
                  <a:pt x="991373" y="992990"/>
                  <a:pt x="987645" y="994708"/>
                </a:cubicBezTo>
                <a:cubicBezTo>
                  <a:pt x="987462" y="990724"/>
                  <a:pt x="986512" y="989482"/>
                  <a:pt x="984794" y="990980"/>
                </a:cubicBezTo>
                <a:cubicBezTo>
                  <a:pt x="983077" y="992478"/>
                  <a:pt x="981688" y="994306"/>
                  <a:pt x="980628" y="996462"/>
                </a:cubicBezTo>
                <a:cubicBezTo>
                  <a:pt x="980921" y="1000774"/>
                  <a:pt x="982090" y="1004867"/>
                  <a:pt x="984137" y="1008741"/>
                </a:cubicBezTo>
                <a:cubicBezTo>
                  <a:pt x="986183" y="1012615"/>
                  <a:pt x="987353" y="1016708"/>
                  <a:pt x="987645" y="1021020"/>
                </a:cubicBezTo>
                <a:lnTo>
                  <a:pt x="1003433" y="1017512"/>
                </a:lnTo>
                <a:lnTo>
                  <a:pt x="1006941" y="1001724"/>
                </a:lnTo>
                <a:lnTo>
                  <a:pt x="1017466" y="987691"/>
                </a:lnTo>
                <a:close/>
                <a:moveTo>
                  <a:pt x="322808" y="971903"/>
                </a:moveTo>
                <a:cubicBezTo>
                  <a:pt x="319300" y="971903"/>
                  <a:pt x="317545" y="973657"/>
                  <a:pt x="317545" y="977166"/>
                </a:cubicBezTo>
                <a:cubicBezTo>
                  <a:pt x="317765" y="980747"/>
                  <a:pt x="319519" y="983671"/>
                  <a:pt x="322808" y="985937"/>
                </a:cubicBezTo>
                <a:cubicBezTo>
                  <a:pt x="326097" y="988202"/>
                  <a:pt x="329605" y="989372"/>
                  <a:pt x="333333" y="989445"/>
                </a:cubicBezTo>
                <a:cubicBezTo>
                  <a:pt x="335745" y="989482"/>
                  <a:pt x="339692" y="989409"/>
                  <a:pt x="345174" y="989226"/>
                </a:cubicBezTo>
                <a:cubicBezTo>
                  <a:pt x="350656" y="989043"/>
                  <a:pt x="353726" y="988531"/>
                  <a:pt x="354383" y="987691"/>
                </a:cubicBezTo>
                <a:cubicBezTo>
                  <a:pt x="353397" y="983963"/>
                  <a:pt x="348792" y="980455"/>
                  <a:pt x="340569" y="977166"/>
                </a:cubicBezTo>
                <a:cubicBezTo>
                  <a:pt x="332346" y="973877"/>
                  <a:pt x="326426" y="972123"/>
                  <a:pt x="322808" y="971903"/>
                </a:cubicBezTo>
                <a:close/>
                <a:moveTo>
                  <a:pt x="1308661" y="857881"/>
                </a:moveTo>
                <a:cubicBezTo>
                  <a:pt x="1308588" y="858868"/>
                  <a:pt x="1308734" y="859964"/>
                  <a:pt x="1309100" y="861170"/>
                </a:cubicBezTo>
                <a:cubicBezTo>
                  <a:pt x="1309465" y="862376"/>
                  <a:pt x="1310489" y="863034"/>
                  <a:pt x="1312170" y="863144"/>
                </a:cubicBezTo>
                <a:lnTo>
                  <a:pt x="1313924" y="863144"/>
                </a:lnTo>
                <a:cubicBezTo>
                  <a:pt x="1313924" y="859635"/>
                  <a:pt x="1312170" y="857881"/>
                  <a:pt x="1308661" y="857881"/>
                </a:cubicBezTo>
                <a:close/>
                <a:moveTo>
                  <a:pt x="135110" y="843847"/>
                </a:moveTo>
                <a:cubicBezTo>
                  <a:pt x="134306" y="843921"/>
                  <a:pt x="133721" y="844213"/>
                  <a:pt x="133356" y="844725"/>
                </a:cubicBezTo>
                <a:cubicBezTo>
                  <a:pt x="132990" y="845236"/>
                  <a:pt x="132406" y="845529"/>
                  <a:pt x="131602" y="845602"/>
                </a:cubicBezTo>
                <a:cubicBezTo>
                  <a:pt x="131638" y="846661"/>
                  <a:pt x="132004" y="848050"/>
                  <a:pt x="132698" y="849768"/>
                </a:cubicBezTo>
                <a:cubicBezTo>
                  <a:pt x="133392" y="851485"/>
                  <a:pt x="134196" y="852436"/>
                  <a:pt x="135110" y="852618"/>
                </a:cubicBezTo>
                <a:cubicBezTo>
                  <a:pt x="136791" y="852509"/>
                  <a:pt x="137814" y="851851"/>
                  <a:pt x="138180" y="850645"/>
                </a:cubicBezTo>
                <a:cubicBezTo>
                  <a:pt x="138545" y="849439"/>
                  <a:pt x="138691" y="848343"/>
                  <a:pt x="138618" y="847356"/>
                </a:cubicBezTo>
                <a:cubicBezTo>
                  <a:pt x="138326" y="845309"/>
                  <a:pt x="137156" y="844140"/>
                  <a:pt x="135110" y="843847"/>
                </a:cubicBezTo>
                <a:close/>
                <a:moveTo>
                  <a:pt x="166685" y="796484"/>
                </a:moveTo>
                <a:cubicBezTo>
                  <a:pt x="166978" y="798531"/>
                  <a:pt x="168147" y="799700"/>
                  <a:pt x="170194" y="799993"/>
                </a:cubicBezTo>
                <a:lnTo>
                  <a:pt x="171948" y="799993"/>
                </a:lnTo>
                <a:cubicBezTo>
                  <a:pt x="171655" y="797946"/>
                  <a:pt x="170486" y="796777"/>
                  <a:pt x="168439" y="796484"/>
                </a:cubicBezTo>
                <a:close/>
                <a:moveTo>
                  <a:pt x="1494605" y="782451"/>
                </a:moveTo>
                <a:cubicBezTo>
                  <a:pt x="1494642" y="783511"/>
                  <a:pt x="1495007" y="784900"/>
                  <a:pt x="1495702" y="786617"/>
                </a:cubicBezTo>
                <a:cubicBezTo>
                  <a:pt x="1496396" y="788335"/>
                  <a:pt x="1497200" y="789285"/>
                  <a:pt x="1498114" y="789468"/>
                </a:cubicBezTo>
                <a:cubicBezTo>
                  <a:pt x="1499795" y="789358"/>
                  <a:pt x="1500818" y="788700"/>
                  <a:pt x="1501184" y="787494"/>
                </a:cubicBezTo>
                <a:cubicBezTo>
                  <a:pt x="1501549" y="786288"/>
                  <a:pt x="1501695" y="785192"/>
                  <a:pt x="1501622" y="784205"/>
                </a:cubicBezTo>
                <a:close/>
                <a:moveTo>
                  <a:pt x="1471801" y="782451"/>
                </a:moveTo>
                <a:cubicBezTo>
                  <a:pt x="1471801" y="784278"/>
                  <a:pt x="1472239" y="785886"/>
                  <a:pt x="1473116" y="787275"/>
                </a:cubicBezTo>
                <a:cubicBezTo>
                  <a:pt x="1473994" y="788664"/>
                  <a:pt x="1475309" y="789395"/>
                  <a:pt x="1477063" y="789468"/>
                </a:cubicBezTo>
                <a:cubicBezTo>
                  <a:pt x="1477977" y="789358"/>
                  <a:pt x="1478781" y="788700"/>
                  <a:pt x="1479475" y="787494"/>
                </a:cubicBezTo>
                <a:cubicBezTo>
                  <a:pt x="1480170" y="786288"/>
                  <a:pt x="1480535" y="785192"/>
                  <a:pt x="1480572" y="784205"/>
                </a:cubicBezTo>
                <a:close/>
                <a:moveTo>
                  <a:pt x="178965" y="775434"/>
                </a:moveTo>
                <a:lnTo>
                  <a:pt x="175456" y="787713"/>
                </a:lnTo>
                <a:cubicBezTo>
                  <a:pt x="176662" y="787787"/>
                  <a:pt x="178636" y="787640"/>
                  <a:pt x="181377" y="787275"/>
                </a:cubicBezTo>
                <a:cubicBezTo>
                  <a:pt x="184118" y="786909"/>
                  <a:pt x="185652" y="785886"/>
                  <a:pt x="185981" y="784205"/>
                </a:cubicBezTo>
                <a:cubicBezTo>
                  <a:pt x="185799" y="782414"/>
                  <a:pt x="184848" y="780733"/>
                  <a:pt x="183131" y="779162"/>
                </a:cubicBezTo>
                <a:cubicBezTo>
                  <a:pt x="181413" y="777590"/>
                  <a:pt x="180024" y="776348"/>
                  <a:pt x="178965" y="775434"/>
                </a:cubicBezTo>
                <a:close/>
                <a:moveTo>
                  <a:pt x="594707" y="740350"/>
                </a:moveTo>
                <a:cubicBezTo>
                  <a:pt x="594707" y="743859"/>
                  <a:pt x="596461" y="745613"/>
                  <a:pt x="599970" y="745613"/>
                </a:cubicBezTo>
                <a:cubicBezTo>
                  <a:pt x="601651" y="745650"/>
                  <a:pt x="603112" y="745576"/>
                  <a:pt x="604355" y="745394"/>
                </a:cubicBezTo>
                <a:cubicBezTo>
                  <a:pt x="605598" y="745211"/>
                  <a:pt x="607059" y="744699"/>
                  <a:pt x="608740" y="743859"/>
                </a:cubicBezTo>
                <a:cubicBezTo>
                  <a:pt x="608668" y="742178"/>
                  <a:pt x="607936" y="741154"/>
                  <a:pt x="606548" y="740789"/>
                </a:cubicBezTo>
                <a:cubicBezTo>
                  <a:pt x="605159" y="740423"/>
                  <a:pt x="603551" y="740277"/>
                  <a:pt x="601724" y="740350"/>
                </a:cubicBezTo>
                <a:close/>
                <a:moveTo>
                  <a:pt x="559623" y="740350"/>
                </a:moveTo>
                <a:cubicBezTo>
                  <a:pt x="559623" y="742178"/>
                  <a:pt x="560062" y="743786"/>
                  <a:pt x="560939" y="745174"/>
                </a:cubicBezTo>
                <a:cubicBezTo>
                  <a:pt x="561816" y="746563"/>
                  <a:pt x="563132" y="747294"/>
                  <a:pt x="564886" y="747367"/>
                </a:cubicBezTo>
                <a:cubicBezTo>
                  <a:pt x="566348" y="747075"/>
                  <a:pt x="566932" y="745905"/>
                  <a:pt x="566640" y="743859"/>
                </a:cubicBezTo>
                <a:cubicBezTo>
                  <a:pt x="566640" y="742178"/>
                  <a:pt x="566201" y="741154"/>
                  <a:pt x="565324" y="740789"/>
                </a:cubicBezTo>
                <a:cubicBezTo>
                  <a:pt x="564447" y="740423"/>
                  <a:pt x="563132" y="740277"/>
                  <a:pt x="561377" y="740350"/>
                </a:cubicBezTo>
                <a:close/>
                <a:moveTo>
                  <a:pt x="735042" y="689479"/>
                </a:moveTo>
                <a:cubicBezTo>
                  <a:pt x="729487" y="689771"/>
                  <a:pt x="726563" y="692695"/>
                  <a:pt x="726271" y="698250"/>
                </a:cubicBezTo>
                <a:lnTo>
                  <a:pt x="698204" y="705267"/>
                </a:lnTo>
                <a:cubicBezTo>
                  <a:pt x="685632" y="708775"/>
                  <a:pt x="675692" y="710529"/>
                  <a:pt x="668383" y="710529"/>
                </a:cubicBezTo>
                <a:cubicBezTo>
                  <a:pt x="666702" y="710420"/>
                  <a:pt x="665679" y="709762"/>
                  <a:pt x="665313" y="708556"/>
                </a:cubicBezTo>
                <a:cubicBezTo>
                  <a:pt x="664948" y="707350"/>
                  <a:pt x="664801" y="706253"/>
                  <a:pt x="664874" y="705267"/>
                </a:cubicBezTo>
                <a:lnTo>
                  <a:pt x="629791" y="715792"/>
                </a:lnTo>
                <a:cubicBezTo>
                  <a:pt x="631326" y="717473"/>
                  <a:pt x="634834" y="718496"/>
                  <a:pt x="640316" y="718862"/>
                </a:cubicBezTo>
                <a:cubicBezTo>
                  <a:pt x="645798" y="719227"/>
                  <a:pt x="649306" y="719373"/>
                  <a:pt x="650841" y="719300"/>
                </a:cubicBezTo>
                <a:cubicBezTo>
                  <a:pt x="656652" y="719373"/>
                  <a:pt x="665642" y="718350"/>
                  <a:pt x="677812" y="716230"/>
                </a:cubicBezTo>
                <a:cubicBezTo>
                  <a:pt x="689981" y="714111"/>
                  <a:pt x="696779" y="710456"/>
                  <a:pt x="698204" y="705267"/>
                </a:cubicBezTo>
                <a:cubicBezTo>
                  <a:pt x="705952" y="704974"/>
                  <a:pt x="713261" y="703805"/>
                  <a:pt x="720131" y="701758"/>
                </a:cubicBezTo>
                <a:cubicBezTo>
                  <a:pt x="727002" y="699712"/>
                  <a:pt x="734311" y="698542"/>
                  <a:pt x="742059" y="698250"/>
                </a:cubicBezTo>
                <a:cubicBezTo>
                  <a:pt x="742205" y="698286"/>
                  <a:pt x="742790" y="698213"/>
                  <a:pt x="743813" y="698031"/>
                </a:cubicBezTo>
                <a:cubicBezTo>
                  <a:pt x="744836" y="697848"/>
                  <a:pt x="745421" y="697336"/>
                  <a:pt x="745567" y="696496"/>
                </a:cubicBezTo>
                <a:cubicBezTo>
                  <a:pt x="745238" y="694668"/>
                  <a:pt x="743703" y="693060"/>
                  <a:pt x="740962" y="691672"/>
                </a:cubicBezTo>
                <a:cubicBezTo>
                  <a:pt x="738222" y="690283"/>
                  <a:pt x="736248" y="689552"/>
                  <a:pt x="735042" y="689479"/>
                </a:cubicBezTo>
                <a:close/>
                <a:moveTo>
                  <a:pt x="754338" y="685971"/>
                </a:moveTo>
                <a:lnTo>
                  <a:pt x="764863" y="692987"/>
                </a:lnTo>
                <a:cubicBezTo>
                  <a:pt x="766837" y="693024"/>
                  <a:pt x="769029" y="692512"/>
                  <a:pt x="771441" y="691452"/>
                </a:cubicBezTo>
                <a:cubicBezTo>
                  <a:pt x="773853" y="690393"/>
                  <a:pt x="775169" y="688565"/>
                  <a:pt x="775388" y="685971"/>
                </a:cubicBezTo>
                <a:close/>
                <a:moveTo>
                  <a:pt x="801701" y="677200"/>
                </a:moveTo>
                <a:lnTo>
                  <a:pt x="789422" y="678954"/>
                </a:lnTo>
                <a:cubicBezTo>
                  <a:pt x="789604" y="680708"/>
                  <a:pt x="790555" y="682024"/>
                  <a:pt x="792272" y="682901"/>
                </a:cubicBezTo>
                <a:cubicBezTo>
                  <a:pt x="793990" y="683778"/>
                  <a:pt x="795379" y="684216"/>
                  <a:pt x="796439" y="684216"/>
                </a:cubicBezTo>
                <a:lnTo>
                  <a:pt x="808718" y="682462"/>
                </a:lnTo>
                <a:cubicBezTo>
                  <a:pt x="808535" y="680708"/>
                  <a:pt x="807585" y="679392"/>
                  <a:pt x="805867" y="678515"/>
                </a:cubicBezTo>
                <a:cubicBezTo>
                  <a:pt x="804150" y="677638"/>
                  <a:pt x="802761" y="677200"/>
                  <a:pt x="801701" y="677200"/>
                </a:cubicBezTo>
                <a:close/>
                <a:moveTo>
                  <a:pt x="242115" y="671937"/>
                </a:moveTo>
                <a:lnTo>
                  <a:pt x="242115" y="687725"/>
                </a:lnTo>
                <a:lnTo>
                  <a:pt x="235099" y="696496"/>
                </a:lnTo>
                <a:lnTo>
                  <a:pt x="235099" y="708775"/>
                </a:lnTo>
                <a:lnTo>
                  <a:pt x="249132" y="712283"/>
                </a:lnTo>
                <a:cubicBezTo>
                  <a:pt x="249424" y="707204"/>
                  <a:pt x="250594" y="702891"/>
                  <a:pt x="252640" y="699346"/>
                </a:cubicBezTo>
                <a:cubicBezTo>
                  <a:pt x="254687" y="695801"/>
                  <a:pt x="255856" y="691928"/>
                  <a:pt x="256149" y="687725"/>
                </a:cubicBezTo>
                <a:cubicBezTo>
                  <a:pt x="256003" y="684107"/>
                  <a:pt x="254541" y="680818"/>
                  <a:pt x="251763" y="677857"/>
                </a:cubicBezTo>
                <a:cubicBezTo>
                  <a:pt x="248986" y="674897"/>
                  <a:pt x="245770" y="672924"/>
                  <a:pt x="242115" y="671937"/>
                </a:cubicBezTo>
                <a:close/>
                <a:moveTo>
                  <a:pt x="854327" y="663166"/>
                </a:moveTo>
                <a:cubicBezTo>
                  <a:pt x="852646" y="663349"/>
                  <a:pt x="851622" y="664299"/>
                  <a:pt x="851257" y="666017"/>
                </a:cubicBezTo>
                <a:cubicBezTo>
                  <a:pt x="850891" y="667734"/>
                  <a:pt x="850745" y="669123"/>
                  <a:pt x="850818" y="670183"/>
                </a:cubicBezTo>
                <a:lnTo>
                  <a:pt x="822751" y="670183"/>
                </a:lnTo>
                <a:lnTo>
                  <a:pt x="838539" y="677200"/>
                </a:lnTo>
                <a:cubicBezTo>
                  <a:pt x="842778" y="676907"/>
                  <a:pt x="846579" y="675738"/>
                  <a:pt x="849941" y="673691"/>
                </a:cubicBezTo>
                <a:cubicBezTo>
                  <a:pt x="853303" y="671645"/>
                  <a:pt x="857104" y="670475"/>
                  <a:pt x="861344" y="670183"/>
                </a:cubicBezTo>
                <a:cubicBezTo>
                  <a:pt x="860393" y="669123"/>
                  <a:pt x="859224" y="667734"/>
                  <a:pt x="857835" y="666017"/>
                </a:cubicBezTo>
                <a:cubicBezTo>
                  <a:pt x="856446" y="664299"/>
                  <a:pt x="855277" y="663349"/>
                  <a:pt x="854327" y="663166"/>
                </a:cubicBezTo>
                <a:close/>
                <a:moveTo>
                  <a:pt x="310529" y="594753"/>
                </a:moveTo>
                <a:lnTo>
                  <a:pt x="300004" y="615803"/>
                </a:lnTo>
                <a:cubicBezTo>
                  <a:pt x="294741" y="616680"/>
                  <a:pt x="292110" y="620189"/>
                  <a:pt x="292110" y="626328"/>
                </a:cubicBezTo>
                <a:cubicBezTo>
                  <a:pt x="292110" y="632468"/>
                  <a:pt x="289478" y="635976"/>
                  <a:pt x="284216" y="636853"/>
                </a:cubicBezTo>
                <a:cubicBezTo>
                  <a:pt x="280269" y="640581"/>
                  <a:pt x="275883" y="645405"/>
                  <a:pt x="271059" y="651325"/>
                </a:cubicBezTo>
                <a:cubicBezTo>
                  <a:pt x="266235" y="657246"/>
                  <a:pt x="263604" y="662947"/>
                  <a:pt x="263166" y="668429"/>
                </a:cubicBezTo>
                <a:cubicBezTo>
                  <a:pt x="263421" y="671864"/>
                  <a:pt x="265102" y="674203"/>
                  <a:pt x="268209" y="675445"/>
                </a:cubicBezTo>
                <a:cubicBezTo>
                  <a:pt x="271315" y="676688"/>
                  <a:pt x="274312" y="677273"/>
                  <a:pt x="277199" y="677200"/>
                </a:cubicBezTo>
                <a:cubicBezTo>
                  <a:pt x="285641" y="667223"/>
                  <a:pt x="292877" y="656040"/>
                  <a:pt x="298907" y="643651"/>
                </a:cubicBezTo>
                <a:cubicBezTo>
                  <a:pt x="304937" y="631262"/>
                  <a:pt x="311735" y="619640"/>
                  <a:pt x="319300" y="608786"/>
                </a:cubicBezTo>
                <a:cubicBezTo>
                  <a:pt x="320286" y="608823"/>
                  <a:pt x="321383" y="608750"/>
                  <a:pt x="322589" y="608567"/>
                </a:cubicBezTo>
                <a:cubicBezTo>
                  <a:pt x="323795" y="608384"/>
                  <a:pt x="324452" y="607873"/>
                  <a:pt x="324562" y="607032"/>
                </a:cubicBezTo>
                <a:cubicBezTo>
                  <a:pt x="324197" y="605095"/>
                  <a:pt x="322296" y="602829"/>
                  <a:pt x="318861" y="600235"/>
                </a:cubicBezTo>
                <a:cubicBezTo>
                  <a:pt x="315426" y="597640"/>
                  <a:pt x="312648" y="595813"/>
                  <a:pt x="310529" y="594753"/>
                </a:cubicBezTo>
                <a:close/>
                <a:moveTo>
                  <a:pt x="354383" y="568440"/>
                </a:moveTo>
                <a:cubicBezTo>
                  <a:pt x="352922" y="568148"/>
                  <a:pt x="352337" y="572241"/>
                  <a:pt x="352629" y="580719"/>
                </a:cubicBezTo>
                <a:lnTo>
                  <a:pt x="345612" y="585982"/>
                </a:lnTo>
                <a:cubicBezTo>
                  <a:pt x="345686" y="587115"/>
                  <a:pt x="345539" y="588796"/>
                  <a:pt x="345174" y="591025"/>
                </a:cubicBezTo>
                <a:cubicBezTo>
                  <a:pt x="344808" y="593254"/>
                  <a:pt x="343785" y="594497"/>
                  <a:pt x="342104" y="594753"/>
                </a:cubicBezTo>
                <a:cubicBezTo>
                  <a:pt x="340971" y="595411"/>
                  <a:pt x="339290" y="598480"/>
                  <a:pt x="337061" y="603962"/>
                </a:cubicBezTo>
                <a:cubicBezTo>
                  <a:pt x="334831" y="609444"/>
                  <a:pt x="333589" y="613391"/>
                  <a:pt x="333333" y="615803"/>
                </a:cubicBezTo>
                <a:cubicBezTo>
                  <a:pt x="331433" y="615693"/>
                  <a:pt x="329532" y="615913"/>
                  <a:pt x="327632" y="616461"/>
                </a:cubicBezTo>
                <a:cubicBezTo>
                  <a:pt x="325732" y="617009"/>
                  <a:pt x="324708" y="618544"/>
                  <a:pt x="324562" y="621066"/>
                </a:cubicBezTo>
                <a:cubicBezTo>
                  <a:pt x="324599" y="622966"/>
                  <a:pt x="325403" y="624866"/>
                  <a:pt x="326974" y="626767"/>
                </a:cubicBezTo>
                <a:cubicBezTo>
                  <a:pt x="328546" y="628667"/>
                  <a:pt x="330665" y="629690"/>
                  <a:pt x="333333" y="629837"/>
                </a:cubicBezTo>
                <a:cubicBezTo>
                  <a:pt x="335855" y="629617"/>
                  <a:pt x="337390" y="628302"/>
                  <a:pt x="337938" y="625890"/>
                </a:cubicBezTo>
                <a:cubicBezTo>
                  <a:pt x="338486" y="623478"/>
                  <a:pt x="338705" y="621285"/>
                  <a:pt x="338596" y="619311"/>
                </a:cubicBezTo>
                <a:lnTo>
                  <a:pt x="357892" y="580719"/>
                </a:lnTo>
                <a:cubicBezTo>
                  <a:pt x="357855" y="579440"/>
                  <a:pt x="357490" y="577174"/>
                  <a:pt x="356795" y="573922"/>
                </a:cubicBezTo>
                <a:cubicBezTo>
                  <a:pt x="356101" y="570669"/>
                  <a:pt x="355297" y="568842"/>
                  <a:pt x="354383" y="568440"/>
                </a:cubicBezTo>
                <a:close/>
                <a:moveTo>
                  <a:pt x="1278840" y="533356"/>
                </a:moveTo>
                <a:lnTo>
                  <a:pt x="1277086" y="552652"/>
                </a:lnTo>
                <a:cubicBezTo>
                  <a:pt x="1273395" y="556307"/>
                  <a:pt x="1269814" y="560839"/>
                  <a:pt x="1266342" y="566247"/>
                </a:cubicBezTo>
                <a:cubicBezTo>
                  <a:pt x="1262870" y="571656"/>
                  <a:pt x="1260604" y="577065"/>
                  <a:pt x="1259544" y="582474"/>
                </a:cubicBezTo>
                <a:cubicBezTo>
                  <a:pt x="1259581" y="586128"/>
                  <a:pt x="1259069" y="589783"/>
                  <a:pt x="1258009" y="593437"/>
                </a:cubicBezTo>
                <a:cubicBezTo>
                  <a:pt x="1256949" y="597092"/>
                  <a:pt x="1255122" y="599869"/>
                  <a:pt x="1252527" y="601770"/>
                </a:cubicBezTo>
                <a:cubicBezTo>
                  <a:pt x="1252235" y="604949"/>
                  <a:pt x="1251066" y="607361"/>
                  <a:pt x="1249019" y="609006"/>
                </a:cubicBezTo>
                <a:cubicBezTo>
                  <a:pt x="1246972" y="610650"/>
                  <a:pt x="1245803" y="613501"/>
                  <a:pt x="1245511" y="617557"/>
                </a:cubicBezTo>
                <a:lnTo>
                  <a:pt x="1229723" y="631591"/>
                </a:lnTo>
                <a:lnTo>
                  <a:pt x="1231477" y="649133"/>
                </a:lnTo>
                <a:lnTo>
                  <a:pt x="1252527" y="640362"/>
                </a:lnTo>
                <a:lnTo>
                  <a:pt x="1259544" y="626328"/>
                </a:lnTo>
                <a:cubicBezTo>
                  <a:pt x="1259434" y="623587"/>
                  <a:pt x="1259654" y="620737"/>
                  <a:pt x="1260202" y="617777"/>
                </a:cubicBezTo>
                <a:cubicBezTo>
                  <a:pt x="1260750" y="614816"/>
                  <a:pt x="1262285" y="612404"/>
                  <a:pt x="1264807" y="610541"/>
                </a:cubicBezTo>
                <a:cubicBezTo>
                  <a:pt x="1265391" y="603853"/>
                  <a:pt x="1267730" y="597932"/>
                  <a:pt x="1271823" y="592779"/>
                </a:cubicBezTo>
                <a:cubicBezTo>
                  <a:pt x="1275916" y="587626"/>
                  <a:pt x="1278255" y="581268"/>
                  <a:pt x="1278840" y="573703"/>
                </a:cubicBezTo>
                <a:cubicBezTo>
                  <a:pt x="1282275" y="573593"/>
                  <a:pt x="1284614" y="572497"/>
                  <a:pt x="1285857" y="570413"/>
                </a:cubicBezTo>
                <a:cubicBezTo>
                  <a:pt x="1287100" y="568330"/>
                  <a:pt x="1287684" y="565918"/>
                  <a:pt x="1287611" y="563177"/>
                </a:cubicBezTo>
                <a:lnTo>
                  <a:pt x="1287611" y="559669"/>
                </a:lnTo>
                <a:lnTo>
                  <a:pt x="1308661" y="545636"/>
                </a:lnTo>
                <a:cubicBezTo>
                  <a:pt x="1307857" y="541287"/>
                  <a:pt x="1303764" y="538144"/>
                  <a:pt x="1296382" y="536207"/>
                </a:cubicBezTo>
                <a:cubicBezTo>
                  <a:pt x="1289000" y="534270"/>
                  <a:pt x="1283152" y="533320"/>
                  <a:pt x="1278840" y="533356"/>
                </a:cubicBezTo>
                <a:close/>
                <a:moveTo>
                  <a:pt x="424551" y="449155"/>
                </a:moveTo>
                <a:cubicBezTo>
                  <a:pt x="424514" y="449228"/>
                  <a:pt x="424149" y="449521"/>
                  <a:pt x="423454" y="450032"/>
                </a:cubicBezTo>
                <a:cubicBezTo>
                  <a:pt x="422760" y="450544"/>
                  <a:pt x="421956" y="450836"/>
                  <a:pt x="421042" y="450909"/>
                </a:cubicBezTo>
                <a:cubicBezTo>
                  <a:pt x="421079" y="451896"/>
                  <a:pt x="421444" y="452993"/>
                  <a:pt x="422139" y="454199"/>
                </a:cubicBezTo>
                <a:cubicBezTo>
                  <a:pt x="422833" y="455405"/>
                  <a:pt x="423637" y="456062"/>
                  <a:pt x="424551" y="456172"/>
                </a:cubicBezTo>
                <a:cubicBezTo>
                  <a:pt x="426597" y="455880"/>
                  <a:pt x="427767" y="454710"/>
                  <a:pt x="428059" y="452664"/>
                </a:cubicBezTo>
                <a:cubicBezTo>
                  <a:pt x="427767" y="450617"/>
                  <a:pt x="426597" y="449448"/>
                  <a:pt x="424551" y="449155"/>
                </a:cubicBezTo>
                <a:close/>
                <a:moveTo>
                  <a:pt x="531556" y="249178"/>
                </a:moveTo>
                <a:cubicBezTo>
                  <a:pt x="524430" y="249982"/>
                  <a:pt x="519825" y="253198"/>
                  <a:pt x="517742" y="258826"/>
                </a:cubicBezTo>
                <a:cubicBezTo>
                  <a:pt x="515659" y="264454"/>
                  <a:pt x="511493" y="267670"/>
                  <a:pt x="505243" y="268474"/>
                </a:cubicBezTo>
                <a:lnTo>
                  <a:pt x="496472" y="282507"/>
                </a:lnTo>
                <a:cubicBezTo>
                  <a:pt x="492964" y="282507"/>
                  <a:pt x="491210" y="284262"/>
                  <a:pt x="491210" y="287770"/>
                </a:cubicBezTo>
                <a:cubicBezTo>
                  <a:pt x="491356" y="290511"/>
                  <a:pt x="491064" y="292923"/>
                  <a:pt x="490333" y="295006"/>
                </a:cubicBezTo>
                <a:cubicBezTo>
                  <a:pt x="489602" y="297089"/>
                  <a:pt x="487555" y="298186"/>
                  <a:pt x="484193" y="298295"/>
                </a:cubicBezTo>
                <a:cubicBezTo>
                  <a:pt x="480539" y="301804"/>
                  <a:pt x="477323" y="305750"/>
                  <a:pt x="474545" y="310136"/>
                </a:cubicBezTo>
                <a:cubicBezTo>
                  <a:pt x="471768" y="314521"/>
                  <a:pt x="470306" y="319345"/>
                  <a:pt x="470160" y="324608"/>
                </a:cubicBezTo>
                <a:lnTo>
                  <a:pt x="463143" y="338641"/>
                </a:lnTo>
                <a:cubicBezTo>
                  <a:pt x="474618" y="337472"/>
                  <a:pt x="481927" y="332794"/>
                  <a:pt x="485070" y="324608"/>
                </a:cubicBezTo>
                <a:cubicBezTo>
                  <a:pt x="488213" y="316422"/>
                  <a:pt x="492014" y="311744"/>
                  <a:pt x="496472" y="310574"/>
                </a:cubicBezTo>
                <a:cubicBezTo>
                  <a:pt x="497313" y="310757"/>
                  <a:pt x="497825" y="311707"/>
                  <a:pt x="498007" y="313425"/>
                </a:cubicBezTo>
                <a:cubicBezTo>
                  <a:pt x="498190" y="315143"/>
                  <a:pt x="498263" y="316531"/>
                  <a:pt x="498227" y="317591"/>
                </a:cubicBezTo>
                <a:cubicBezTo>
                  <a:pt x="497934" y="320953"/>
                  <a:pt x="496765" y="323877"/>
                  <a:pt x="494718" y="326362"/>
                </a:cubicBezTo>
                <a:cubicBezTo>
                  <a:pt x="492672" y="328847"/>
                  <a:pt x="491502" y="331771"/>
                  <a:pt x="491210" y="335133"/>
                </a:cubicBezTo>
                <a:cubicBezTo>
                  <a:pt x="486240" y="340103"/>
                  <a:pt x="483901" y="345951"/>
                  <a:pt x="484193" y="352675"/>
                </a:cubicBezTo>
                <a:lnTo>
                  <a:pt x="473668" y="359692"/>
                </a:lnTo>
                <a:lnTo>
                  <a:pt x="470160" y="368463"/>
                </a:lnTo>
                <a:lnTo>
                  <a:pt x="463143" y="373725"/>
                </a:lnTo>
                <a:cubicBezTo>
                  <a:pt x="458136" y="381984"/>
                  <a:pt x="452362" y="391779"/>
                  <a:pt x="445820" y="403108"/>
                </a:cubicBezTo>
                <a:cubicBezTo>
                  <a:pt x="439279" y="414437"/>
                  <a:pt x="435697" y="425108"/>
                  <a:pt x="435076" y="435122"/>
                </a:cubicBezTo>
                <a:cubicBezTo>
                  <a:pt x="434016" y="435049"/>
                  <a:pt x="432627" y="435195"/>
                  <a:pt x="430910" y="435560"/>
                </a:cubicBezTo>
                <a:cubicBezTo>
                  <a:pt x="429192" y="435926"/>
                  <a:pt x="428242" y="436949"/>
                  <a:pt x="428059" y="438630"/>
                </a:cubicBezTo>
                <a:cubicBezTo>
                  <a:pt x="428352" y="440677"/>
                  <a:pt x="429521" y="441846"/>
                  <a:pt x="431568" y="442139"/>
                </a:cubicBezTo>
                <a:cubicBezTo>
                  <a:pt x="433249" y="442029"/>
                  <a:pt x="434272" y="441371"/>
                  <a:pt x="434637" y="440165"/>
                </a:cubicBezTo>
                <a:cubicBezTo>
                  <a:pt x="435003" y="438959"/>
                  <a:pt x="435149" y="437863"/>
                  <a:pt x="435076" y="436876"/>
                </a:cubicBezTo>
                <a:lnTo>
                  <a:pt x="450864" y="424597"/>
                </a:lnTo>
                <a:cubicBezTo>
                  <a:pt x="451960" y="417507"/>
                  <a:pt x="456345" y="410198"/>
                  <a:pt x="464020" y="402669"/>
                </a:cubicBezTo>
                <a:cubicBezTo>
                  <a:pt x="471695" y="395141"/>
                  <a:pt x="476080" y="387832"/>
                  <a:pt x="477176" y="380742"/>
                </a:cubicBezTo>
                <a:lnTo>
                  <a:pt x="484193" y="373725"/>
                </a:lnTo>
                <a:cubicBezTo>
                  <a:pt x="484120" y="372665"/>
                  <a:pt x="484266" y="371277"/>
                  <a:pt x="484632" y="369559"/>
                </a:cubicBezTo>
                <a:cubicBezTo>
                  <a:pt x="484997" y="367841"/>
                  <a:pt x="486020" y="366891"/>
                  <a:pt x="487702" y="366708"/>
                </a:cubicBezTo>
                <a:lnTo>
                  <a:pt x="491210" y="366708"/>
                </a:lnTo>
                <a:cubicBezTo>
                  <a:pt x="494791" y="361409"/>
                  <a:pt x="497715" y="355781"/>
                  <a:pt x="499981" y="349824"/>
                </a:cubicBezTo>
                <a:cubicBezTo>
                  <a:pt x="502247" y="343868"/>
                  <a:pt x="503416" y="337801"/>
                  <a:pt x="503489" y="331625"/>
                </a:cubicBezTo>
                <a:cubicBezTo>
                  <a:pt x="508861" y="320223"/>
                  <a:pt x="514782" y="308820"/>
                  <a:pt x="521250" y="297418"/>
                </a:cubicBezTo>
                <a:cubicBezTo>
                  <a:pt x="527719" y="286016"/>
                  <a:pt x="534078" y="274614"/>
                  <a:pt x="540327" y="263211"/>
                </a:cubicBezTo>
                <a:lnTo>
                  <a:pt x="552606" y="256195"/>
                </a:lnTo>
                <a:cubicBezTo>
                  <a:pt x="549866" y="253600"/>
                  <a:pt x="546576" y="251773"/>
                  <a:pt x="542739" y="250713"/>
                </a:cubicBezTo>
                <a:cubicBezTo>
                  <a:pt x="538902" y="249653"/>
                  <a:pt x="535174" y="249141"/>
                  <a:pt x="531556" y="249178"/>
                </a:cubicBezTo>
                <a:close/>
                <a:moveTo>
                  <a:pt x="566640" y="187781"/>
                </a:moveTo>
                <a:cubicBezTo>
                  <a:pt x="566677" y="188841"/>
                  <a:pt x="567042" y="190230"/>
                  <a:pt x="567736" y="191948"/>
                </a:cubicBezTo>
                <a:cubicBezTo>
                  <a:pt x="568431" y="193665"/>
                  <a:pt x="569235" y="194615"/>
                  <a:pt x="570148" y="194798"/>
                </a:cubicBezTo>
                <a:cubicBezTo>
                  <a:pt x="571830" y="194688"/>
                  <a:pt x="572853" y="194031"/>
                  <a:pt x="573218" y="192824"/>
                </a:cubicBezTo>
                <a:cubicBezTo>
                  <a:pt x="573584" y="191619"/>
                  <a:pt x="573730" y="190522"/>
                  <a:pt x="573657" y="189535"/>
                </a:cubicBezTo>
                <a:close/>
                <a:moveTo>
                  <a:pt x="552606" y="187781"/>
                </a:moveTo>
                <a:lnTo>
                  <a:pt x="552606" y="194798"/>
                </a:lnTo>
                <a:cubicBezTo>
                  <a:pt x="552680" y="196552"/>
                  <a:pt x="553411" y="197868"/>
                  <a:pt x="554799" y="198745"/>
                </a:cubicBezTo>
                <a:cubicBezTo>
                  <a:pt x="556188" y="199622"/>
                  <a:pt x="557796" y="200061"/>
                  <a:pt x="559623" y="200061"/>
                </a:cubicBezTo>
                <a:close/>
                <a:moveTo>
                  <a:pt x="758038" y="1"/>
                </a:moveTo>
                <a:cubicBezTo>
                  <a:pt x="759829" y="38"/>
                  <a:pt x="760935" y="2404"/>
                  <a:pt x="761355" y="7100"/>
                </a:cubicBezTo>
                <a:lnTo>
                  <a:pt x="775388" y="83"/>
                </a:lnTo>
                <a:lnTo>
                  <a:pt x="789422" y="14117"/>
                </a:lnTo>
                <a:cubicBezTo>
                  <a:pt x="792163" y="14117"/>
                  <a:pt x="795013" y="14555"/>
                  <a:pt x="797973" y="15432"/>
                </a:cubicBezTo>
                <a:cubicBezTo>
                  <a:pt x="800934" y="16309"/>
                  <a:pt x="803346" y="17625"/>
                  <a:pt x="805210" y="19379"/>
                </a:cubicBezTo>
                <a:lnTo>
                  <a:pt x="822751" y="26396"/>
                </a:lnTo>
                <a:lnTo>
                  <a:pt x="849064" y="14117"/>
                </a:lnTo>
                <a:cubicBezTo>
                  <a:pt x="856812" y="14628"/>
                  <a:pt x="864121" y="16675"/>
                  <a:pt x="870992" y="20256"/>
                </a:cubicBezTo>
                <a:cubicBezTo>
                  <a:pt x="877862" y="23838"/>
                  <a:pt x="885171" y="25884"/>
                  <a:pt x="892919" y="26396"/>
                </a:cubicBezTo>
                <a:lnTo>
                  <a:pt x="889410" y="47446"/>
                </a:lnTo>
                <a:lnTo>
                  <a:pt x="878885" y="63234"/>
                </a:lnTo>
                <a:lnTo>
                  <a:pt x="873623" y="63234"/>
                </a:lnTo>
                <a:cubicBezTo>
                  <a:pt x="874025" y="64221"/>
                  <a:pt x="875852" y="65317"/>
                  <a:pt x="879105" y="66523"/>
                </a:cubicBezTo>
                <a:cubicBezTo>
                  <a:pt x="882357" y="67729"/>
                  <a:pt x="884623" y="68387"/>
                  <a:pt x="885902" y="68496"/>
                </a:cubicBezTo>
                <a:cubicBezTo>
                  <a:pt x="888643" y="68496"/>
                  <a:pt x="891494" y="68058"/>
                  <a:pt x="894454" y="67181"/>
                </a:cubicBezTo>
                <a:cubicBezTo>
                  <a:pt x="897414" y="66304"/>
                  <a:pt x="899826" y="64988"/>
                  <a:pt x="901690" y="63234"/>
                </a:cubicBezTo>
                <a:lnTo>
                  <a:pt x="919232" y="72005"/>
                </a:lnTo>
                <a:cubicBezTo>
                  <a:pt x="919195" y="74782"/>
                  <a:pt x="919707" y="77560"/>
                  <a:pt x="920767" y="80337"/>
                </a:cubicBezTo>
                <a:cubicBezTo>
                  <a:pt x="921826" y="83115"/>
                  <a:pt x="923654" y="85015"/>
                  <a:pt x="926248" y="86038"/>
                </a:cubicBezTo>
                <a:cubicBezTo>
                  <a:pt x="923032" y="98135"/>
                  <a:pt x="917624" y="109903"/>
                  <a:pt x="910022" y="121341"/>
                </a:cubicBezTo>
                <a:cubicBezTo>
                  <a:pt x="902421" y="132780"/>
                  <a:pt x="896135" y="144986"/>
                  <a:pt x="891165" y="157960"/>
                </a:cubicBezTo>
                <a:cubicBezTo>
                  <a:pt x="887656" y="157960"/>
                  <a:pt x="885902" y="159714"/>
                  <a:pt x="885902" y="163223"/>
                </a:cubicBezTo>
                <a:cubicBezTo>
                  <a:pt x="886048" y="165963"/>
                  <a:pt x="885756" y="168376"/>
                  <a:pt x="885025" y="170459"/>
                </a:cubicBezTo>
                <a:cubicBezTo>
                  <a:pt x="884294" y="172542"/>
                  <a:pt x="882248" y="173638"/>
                  <a:pt x="878885" y="173748"/>
                </a:cubicBezTo>
                <a:cubicBezTo>
                  <a:pt x="878849" y="177329"/>
                  <a:pt x="878045" y="180691"/>
                  <a:pt x="876473" y="183834"/>
                </a:cubicBezTo>
                <a:cubicBezTo>
                  <a:pt x="874902" y="186977"/>
                  <a:pt x="872782" y="189462"/>
                  <a:pt x="870114" y="191290"/>
                </a:cubicBezTo>
                <a:cubicBezTo>
                  <a:pt x="858128" y="212632"/>
                  <a:pt x="847018" y="234852"/>
                  <a:pt x="836785" y="257949"/>
                </a:cubicBezTo>
                <a:cubicBezTo>
                  <a:pt x="835031" y="261969"/>
                  <a:pt x="828014" y="271032"/>
                  <a:pt x="815735" y="285139"/>
                </a:cubicBezTo>
                <a:cubicBezTo>
                  <a:pt x="803455" y="299245"/>
                  <a:pt x="796439" y="310063"/>
                  <a:pt x="794684" y="317591"/>
                </a:cubicBezTo>
                <a:cubicBezTo>
                  <a:pt x="791870" y="322050"/>
                  <a:pt x="789166" y="327166"/>
                  <a:pt x="786571" y="332940"/>
                </a:cubicBezTo>
                <a:cubicBezTo>
                  <a:pt x="783977" y="338715"/>
                  <a:pt x="782588" y="344708"/>
                  <a:pt x="782405" y="350921"/>
                </a:cubicBezTo>
                <a:lnTo>
                  <a:pt x="775388" y="366708"/>
                </a:lnTo>
                <a:cubicBezTo>
                  <a:pt x="775096" y="370692"/>
                  <a:pt x="773926" y="373689"/>
                  <a:pt x="771880" y="375699"/>
                </a:cubicBezTo>
                <a:cubicBezTo>
                  <a:pt x="769833" y="377709"/>
                  <a:pt x="768664" y="381144"/>
                  <a:pt x="768372" y="386005"/>
                </a:cubicBezTo>
                <a:cubicBezTo>
                  <a:pt x="761355" y="386005"/>
                  <a:pt x="757846" y="389513"/>
                  <a:pt x="757846" y="396530"/>
                </a:cubicBezTo>
                <a:lnTo>
                  <a:pt x="757846" y="400038"/>
                </a:lnTo>
                <a:lnTo>
                  <a:pt x="745567" y="417580"/>
                </a:lnTo>
                <a:cubicBezTo>
                  <a:pt x="745567" y="420394"/>
                  <a:pt x="745129" y="423537"/>
                  <a:pt x="744252" y="427009"/>
                </a:cubicBezTo>
                <a:cubicBezTo>
                  <a:pt x="743374" y="430481"/>
                  <a:pt x="742059" y="433185"/>
                  <a:pt x="740305" y="435122"/>
                </a:cubicBezTo>
                <a:cubicBezTo>
                  <a:pt x="740414" y="436949"/>
                  <a:pt x="740195" y="438557"/>
                  <a:pt x="739647" y="439946"/>
                </a:cubicBezTo>
                <a:cubicBezTo>
                  <a:pt x="739099" y="441335"/>
                  <a:pt x="737564" y="442065"/>
                  <a:pt x="735042" y="442139"/>
                </a:cubicBezTo>
                <a:cubicBezTo>
                  <a:pt x="724371" y="443747"/>
                  <a:pt x="721155" y="450178"/>
                  <a:pt x="725394" y="461435"/>
                </a:cubicBezTo>
                <a:cubicBezTo>
                  <a:pt x="729633" y="472691"/>
                  <a:pt x="726417" y="479123"/>
                  <a:pt x="715746" y="480731"/>
                </a:cubicBezTo>
                <a:lnTo>
                  <a:pt x="712238" y="480731"/>
                </a:lnTo>
                <a:lnTo>
                  <a:pt x="701712" y="491256"/>
                </a:lnTo>
                <a:cubicBezTo>
                  <a:pt x="698131" y="491183"/>
                  <a:pt x="695207" y="491767"/>
                  <a:pt x="692942" y="493010"/>
                </a:cubicBezTo>
                <a:cubicBezTo>
                  <a:pt x="690676" y="494252"/>
                  <a:pt x="689506" y="496592"/>
                  <a:pt x="689433" y="500027"/>
                </a:cubicBezTo>
                <a:lnTo>
                  <a:pt x="689433" y="505289"/>
                </a:lnTo>
                <a:cubicBezTo>
                  <a:pt x="684828" y="512416"/>
                  <a:pt x="681759" y="520967"/>
                  <a:pt x="680224" y="530944"/>
                </a:cubicBezTo>
                <a:cubicBezTo>
                  <a:pt x="678689" y="540921"/>
                  <a:pt x="674742" y="546403"/>
                  <a:pt x="668383" y="547390"/>
                </a:cubicBezTo>
                <a:lnTo>
                  <a:pt x="664874" y="547390"/>
                </a:lnTo>
                <a:lnTo>
                  <a:pt x="654349" y="566686"/>
                </a:lnTo>
                <a:cubicBezTo>
                  <a:pt x="649196" y="567307"/>
                  <a:pt x="645469" y="570889"/>
                  <a:pt x="643166" y="577430"/>
                </a:cubicBezTo>
                <a:cubicBezTo>
                  <a:pt x="640864" y="583972"/>
                  <a:pt x="639329" y="589746"/>
                  <a:pt x="638562" y="594753"/>
                </a:cubicBezTo>
                <a:cubicBezTo>
                  <a:pt x="632386" y="604657"/>
                  <a:pt x="625880" y="618617"/>
                  <a:pt x="619046" y="636634"/>
                </a:cubicBezTo>
                <a:cubicBezTo>
                  <a:pt x="612212" y="654651"/>
                  <a:pt x="605269" y="664664"/>
                  <a:pt x="598215" y="666675"/>
                </a:cubicBezTo>
                <a:lnTo>
                  <a:pt x="594707" y="666675"/>
                </a:lnTo>
                <a:cubicBezTo>
                  <a:pt x="594415" y="671754"/>
                  <a:pt x="593245" y="676505"/>
                  <a:pt x="591199" y="680927"/>
                </a:cubicBezTo>
                <a:cubicBezTo>
                  <a:pt x="589152" y="685349"/>
                  <a:pt x="587983" y="690539"/>
                  <a:pt x="587690" y="696496"/>
                </a:cubicBezTo>
                <a:cubicBezTo>
                  <a:pt x="587763" y="700698"/>
                  <a:pt x="588933" y="703257"/>
                  <a:pt x="591199" y="704170"/>
                </a:cubicBezTo>
                <a:cubicBezTo>
                  <a:pt x="593464" y="705084"/>
                  <a:pt x="596388" y="705449"/>
                  <a:pt x="599970" y="705267"/>
                </a:cubicBezTo>
                <a:cubicBezTo>
                  <a:pt x="607279" y="705559"/>
                  <a:pt x="613711" y="703220"/>
                  <a:pt x="619266" y="698250"/>
                </a:cubicBezTo>
                <a:cubicBezTo>
                  <a:pt x="624831" y="696961"/>
                  <a:pt x="635335" y="694666"/>
                  <a:pt x="650776" y="691363"/>
                </a:cubicBezTo>
                <a:cubicBezTo>
                  <a:pt x="666217" y="688060"/>
                  <a:pt x="681269" y="684465"/>
                  <a:pt x="695930" y="680578"/>
                </a:cubicBezTo>
                <a:cubicBezTo>
                  <a:pt x="710592" y="676691"/>
                  <a:pt x="719536" y="673226"/>
                  <a:pt x="722763" y="670183"/>
                </a:cubicBezTo>
                <a:cubicBezTo>
                  <a:pt x="726783" y="671316"/>
                  <a:pt x="731461" y="671681"/>
                  <a:pt x="736796" y="671279"/>
                </a:cubicBezTo>
                <a:cubicBezTo>
                  <a:pt x="742132" y="670877"/>
                  <a:pt x="745056" y="668173"/>
                  <a:pt x="745567" y="663166"/>
                </a:cubicBezTo>
                <a:lnTo>
                  <a:pt x="778897" y="663166"/>
                </a:lnTo>
                <a:cubicBezTo>
                  <a:pt x="782807" y="659767"/>
                  <a:pt x="793844" y="656478"/>
                  <a:pt x="812007" y="653299"/>
                </a:cubicBezTo>
                <a:cubicBezTo>
                  <a:pt x="830170" y="650119"/>
                  <a:pt x="842523" y="646392"/>
                  <a:pt x="849064" y="642116"/>
                </a:cubicBezTo>
                <a:lnTo>
                  <a:pt x="880640" y="642116"/>
                </a:lnTo>
                <a:lnTo>
                  <a:pt x="885902" y="633345"/>
                </a:lnTo>
                <a:lnTo>
                  <a:pt x="892919" y="628082"/>
                </a:lnTo>
                <a:cubicBezTo>
                  <a:pt x="893028" y="624647"/>
                  <a:pt x="894125" y="622308"/>
                  <a:pt x="896208" y="621066"/>
                </a:cubicBezTo>
                <a:cubicBezTo>
                  <a:pt x="898291" y="619823"/>
                  <a:pt x="900703" y="619238"/>
                  <a:pt x="903444" y="619311"/>
                </a:cubicBezTo>
                <a:lnTo>
                  <a:pt x="906952" y="619311"/>
                </a:lnTo>
                <a:cubicBezTo>
                  <a:pt x="906404" y="612441"/>
                  <a:pt x="907062" y="606009"/>
                  <a:pt x="908926" y="600015"/>
                </a:cubicBezTo>
                <a:cubicBezTo>
                  <a:pt x="910790" y="594022"/>
                  <a:pt x="911886" y="587590"/>
                  <a:pt x="912215" y="580719"/>
                </a:cubicBezTo>
                <a:cubicBezTo>
                  <a:pt x="915102" y="581633"/>
                  <a:pt x="918099" y="581560"/>
                  <a:pt x="921205" y="580500"/>
                </a:cubicBezTo>
                <a:cubicBezTo>
                  <a:pt x="924312" y="579440"/>
                  <a:pt x="925993" y="577174"/>
                  <a:pt x="926248" y="573703"/>
                </a:cubicBezTo>
                <a:cubicBezTo>
                  <a:pt x="928076" y="573703"/>
                  <a:pt x="929684" y="573264"/>
                  <a:pt x="931072" y="572387"/>
                </a:cubicBezTo>
                <a:cubicBezTo>
                  <a:pt x="932461" y="571510"/>
                  <a:pt x="933192" y="570194"/>
                  <a:pt x="933265" y="568440"/>
                </a:cubicBezTo>
                <a:cubicBezTo>
                  <a:pt x="933996" y="560583"/>
                  <a:pt x="936920" y="557440"/>
                  <a:pt x="942036" y="559011"/>
                </a:cubicBezTo>
                <a:cubicBezTo>
                  <a:pt x="947152" y="560583"/>
                  <a:pt x="950076" y="556124"/>
                  <a:pt x="950807" y="545636"/>
                </a:cubicBezTo>
                <a:cubicBezTo>
                  <a:pt x="950405" y="533539"/>
                  <a:pt x="952086" y="526157"/>
                  <a:pt x="955850" y="523489"/>
                </a:cubicBezTo>
                <a:cubicBezTo>
                  <a:pt x="959614" y="520821"/>
                  <a:pt x="967874" y="516509"/>
                  <a:pt x="980628" y="510552"/>
                </a:cubicBezTo>
                <a:lnTo>
                  <a:pt x="984137" y="491256"/>
                </a:lnTo>
                <a:lnTo>
                  <a:pt x="1003433" y="484239"/>
                </a:lnTo>
                <a:lnTo>
                  <a:pt x="1013958" y="471960"/>
                </a:lnTo>
                <a:cubicBezTo>
                  <a:pt x="1017466" y="472033"/>
                  <a:pt x="1020097" y="471448"/>
                  <a:pt x="1021852" y="470206"/>
                </a:cubicBezTo>
                <a:cubicBezTo>
                  <a:pt x="1023606" y="468963"/>
                  <a:pt x="1024483" y="466624"/>
                  <a:pt x="1024483" y="463189"/>
                </a:cubicBezTo>
                <a:cubicBezTo>
                  <a:pt x="1025360" y="445391"/>
                  <a:pt x="1028868" y="438009"/>
                  <a:pt x="1035008" y="441042"/>
                </a:cubicBezTo>
                <a:cubicBezTo>
                  <a:pt x="1041148" y="444075"/>
                  <a:pt x="1044656" y="443271"/>
                  <a:pt x="1045533" y="438630"/>
                </a:cubicBezTo>
                <a:cubicBezTo>
                  <a:pt x="1045241" y="435889"/>
                  <a:pt x="1044948" y="433477"/>
                  <a:pt x="1044656" y="431394"/>
                </a:cubicBezTo>
                <a:cubicBezTo>
                  <a:pt x="1044364" y="429311"/>
                  <a:pt x="1045826" y="428215"/>
                  <a:pt x="1049042" y="428105"/>
                </a:cubicBezTo>
                <a:cubicBezTo>
                  <a:pt x="1057008" y="422002"/>
                  <a:pt x="1064756" y="415789"/>
                  <a:pt x="1072284" y="409467"/>
                </a:cubicBezTo>
                <a:cubicBezTo>
                  <a:pt x="1079813" y="403144"/>
                  <a:pt x="1086683" y="396493"/>
                  <a:pt x="1092896" y="389513"/>
                </a:cubicBezTo>
                <a:lnTo>
                  <a:pt x="1113946" y="387759"/>
                </a:lnTo>
                <a:cubicBezTo>
                  <a:pt x="1115116" y="391267"/>
                  <a:pt x="1119794" y="393898"/>
                  <a:pt x="1127980" y="395653"/>
                </a:cubicBezTo>
                <a:cubicBezTo>
                  <a:pt x="1136166" y="397407"/>
                  <a:pt x="1140844" y="403546"/>
                  <a:pt x="1142014" y="414072"/>
                </a:cubicBezTo>
                <a:cubicBezTo>
                  <a:pt x="1142160" y="417507"/>
                  <a:pt x="1143622" y="419846"/>
                  <a:pt x="1146399" y="421088"/>
                </a:cubicBezTo>
                <a:cubicBezTo>
                  <a:pt x="1149176" y="422331"/>
                  <a:pt x="1152392" y="422916"/>
                  <a:pt x="1156047" y="422842"/>
                </a:cubicBezTo>
                <a:cubicBezTo>
                  <a:pt x="1158751" y="422477"/>
                  <a:pt x="1163868" y="421892"/>
                  <a:pt x="1171396" y="421088"/>
                </a:cubicBezTo>
                <a:cubicBezTo>
                  <a:pt x="1178924" y="420284"/>
                  <a:pt x="1183164" y="421454"/>
                  <a:pt x="1184114" y="424597"/>
                </a:cubicBezTo>
                <a:lnTo>
                  <a:pt x="1201656" y="428105"/>
                </a:lnTo>
                <a:cubicBezTo>
                  <a:pt x="1199938" y="431760"/>
                  <a:pt x="1199865" y="434976"/>
                  <a:pt x="1201437" y="437753"/>
                </a:cubicBezTo>
                <a:cubicBezTo>
                  <a:pt x="1203008" y="440530"/>
                  <a:pt x="1206005" y="441992"/>
                  <a:pt x="1210427" y="442139"/>
                </a:cubicBezTo>
                <a:cubicBezTo>
                  <a:pt x="1210427" y="443966"/>
                  <a:pt x="1210865" y="445574"/>
                  <a:pt x="1211742" y="446963"/>
                </a:cubicBezTo>
                <a:cubicBezTo>
                  <a:pt x="1212620" y="448351"/>
                  <a:pt x="1213935" y="449082"/>
                  <a:pt x="1215689" y="449155"/>
                </a:cubicBezTo>
                <a:cubicBezTo>
                  <a:pt x="1218357" y="449082"/>
                  <a:pt x="1220915" y="448351"/>
                  <a:pt x="1223364" y="446963"/>
                </a:cubicBezTo>
                <a:cubicBezTo>
                  <a:pt x="1225812" y="445574"/>
                  <a:pt x="1227932" y="443966"/>
                  <a:pt x="1229723" y="442139"/>
                </a:cubicBezTo>
                <a:lnTo>
                  <a:pt x="1252527" y="443893"/>
                </a:lnTo>
                <a:cubicBezTo>
                  <a:pt x="1252235" y="450836"/>
                  <a:pt x="1252820" y="455807"/>
                  <a:pt x="1254282" y="458803"/>
                </a:cubicBezTo>
                <a:cubicBezTo>
                  <a:pt x="1255743" y="461800"/>
                  <a:pt x="1259836" y="463262"/>
                  <a:pt x="1266561" y="463189"/>
                </a:cubicBezTo>
                <a:lnTo>
                  <a:pt x="1333220" y="463189"/>
                </a:lnTo>
                <a:lnTo>
                  <a:pt x="1340237" y="498273"/>
                </a:lnTo>
                <a:lnTo>
                  <a:pt x="1334974" y="512306"/>
                </a:lnTo>
                <a:cubicBezTo>
                  <a:pt x="1330077" y="509967"/>
                  <a:pt x="1327592" y="512452"/>
                  <a:pt x="1327519" y="519761"/>
                </a:cubicBezTo>
                <a:cubicBezTo>
                  <a:pt x="1327446" y="527070"/>
                  <a:pt x="1327592" y="532187"/>
                  <a:pt x="1327958" y="535110"/>
                </a:cubicBezTo>
                <a:cubicBezTo>
                  <a:pt x="1320648" y="545928"/>
                  <a:pt x="1314216" y="557622"/>
                  <a:pt x="1308661" y="570194"/>
                </a:cubicBezTo>
                <a:cubicBezTo>
                  <a:pt x="1306067" y="571144"/>
                  <a:pt x="1304239" y="572752"/>
                  <a:pt x="1303180" y="575018"/>
                </a:cubicBezTo>
                <a:cubicBezTo>
                  <a:pt x="1302120" y="577284"/>
                  <a:pt x="1301608" y="579769"/>
                  <a:pt x="1301644" y="582474"/>
                </a:cubicBezTo>
                <a:lnTo>
                  <a:pt x="1285857" y="594753"/>
                </a:lnTo>
                <a:cubicBezTo>
                  <a:pt x="1286149" y="601477"/>
                  <a:pt x="1283810" y="607325"/>
                  <a:pt x="1278840" y="612295"/>
                </a:cubicBezTo>
                <a:cubicBezTo>
                  <a:pt x="1279132" y="614341"/>
                  <a:pt x="1280302" y="615511"/>
                  <a:pt x="1282348" y="615803"/>
                </a:cubicBezTo>
                <a:cubicBezTo>
                  <a:pt x="1284395" y="615511"/>
                  <a:pt x="1286880" y="615218"/>
                  <a:pt x="1289804" y="614926"/>
                </a:cubicBezTo>
                <a:cubicBezTo>
                  <a:pt x="1292728" y="614634"/>
                  <a:pt x="1294335" y="616095"/>
                  <a:pt x="1294628" y="619311"/>
                </a:cubicBezTo>
                <a:lnTo>
                  <a:pt x="1299890" y="622820"/>
                </a:lnTo>
                <a:lnTo>
                  <a:pt x="1298136" y="629837"/>
                </a:lnTo>
                <a:cubicBezTo>
                  <a:pt x="1291119" y="630129"/>
                  <a:pt x="1284980" y="631298"/>
                  <a:pt x="1279717" y="633345"/>
                </a:cubicBezTo>
                <a:cubicBezTo>
                  <a:pt x="1274455" y="635391"/>
                  <a:pt x="1270069" y="636561"/>
                  <a:pt x="1266561" y="636853"/>
                </a:cubicBezTo>
                <a:lnTo>
                  <a:pt x="1261298" y="636853"/>
                </a:lnTo>
                <a:cubicBezTo>
                  <a:pt x="1261627" y="637840"/>
                  <a:pt x="1263162" y="638936"/>
                  <a:pt x="1265903" y="640142"/>
                </a:cubicBezTo>
                <a:cubicBezTo>
                  <a:pt x="1268644" y="641348"/>
                  <a:pt x="1270617" y="642006"/>
                  <a:pt x="1271823" y="642116"/>
                </a:cubicBezTo>
                <a:cubicBezTo>
                  <a:pt x="1277744" y="641531"/>
                  <a:pt x="1290023" y="640946"/>
                  <a:pt x="1308661" y="640362"/>
                </a:cubicBezTo>
                <a:cubicBezTo>
                  <a:pt x="1327300" y="639777"/>
                  <a:pt x="1337825" y="642701"/>
                  <a:pt x="1340237" y="649133"/>
                </a:cubicBezTo>
                <a:cubicBezTo>
                  <a:pt x="1340164" y="652568"/>
                  <a:pt x="1338994" y="654907"/>
                  <a:pt x="1336728" y="656149"/>
                </a:cubicBezTo>
                <a:cubicBezTo>
                  <a:pt x="1334463" y="657392"/>
                  <a:pt x="1331539" y="657977"/>
                  <a:pt x="1327958" y="657904"/>
                </a:cubicBezTo>
                <a:lnTo>
                  <a:pt x="1326203" y="657904"/>
                </a:lnTo>
                <a:lnTo>
                  <a:pt x="1317432" y="663166"/>
                </a:lnTo>
                <a:cubicBezTo>
                  <a:pt x="1311585" y="663495"/>
                  <a:pt x="1303984" y="665030"/>
                  <a:pt x="1294628" y="667771"/>
                </a:cubicBezTo>
                <a:cubicBezTo>
                  <a:pt x="1285272" y="670512"/>
                  <a:pt x="1277671" y="672485"/>
                  <a:pt x="1271823" y="673691"/>
                </a:cubicBezTo>
                <a:cubicBezTo>
                  <a:pt x="1269996" y="675518"/>
                  <a:pt x="1268388" y="677565"/>
                  <a:pt x="1266999" y="679831"/>
                </a:cubicBezTo>
                <a:cubicBezTo>
                  <a:pt x="1265611" y="682097"/>
                  <a:pt x="1264880" y="684143"/>
                  <a:pt x="1264807" y="685971"/>
                </a:cubicBezTo>
                <a:cubicBezTo>
                  <a:pt x="1266305" y="690027"/>
                  <a:pt x="1273395" y="692001"/>
                  <a:pt x="1286076" y="691891"/>
                </a:cubicBezTo>
                <a:cubicBezTo>
                  <a:pt x="1298758" y="691781"/>
                  <a:pt x="1308040" y="691562"/>
                  <a:pt x="1313924" y="691233"/>
                </a:cubicBezTo>
                <a:lnTo>
                  <a:pt x="1319186" y="705267"/>
                </a:lnTo>
                <a:cubicBezTo>
                  <a:pt x="1326167" y="705120"/>
                  <a:pt x="1334134" y="704974"/>
                  <a:pt x="1343087" y="704828"/>
                </a:cubicBezTo>
                <a:cubicBezTo>
                  <a:pt x="1352041" y="704682"/>
                  <a:pt x="1356938" y="705413"/>
                  <a:pt x="1357779" y="707021"/>
                </a:cubicBezTo>
                <a:cubicBezTo>
                  <a:pt x="1357559" y="709762"/>
                  <a:pt x="1356244" y="712612"/>
                  <a:pt x="1353832" y="715573"/>
                </a:cubicBezTo>
                <a:cubicBezTo>
                  <a:pt x="1351420" y="718533"/>
                  <a:pt x="1349227" y="720945"/>
                  <a:pt x="1347254" y="722809"/>
                </a:cubicBezTo>
                <a:lnTo>
                  <a:pt x="1370058" y="726317"/>
                </a:lnTo>
                <a:lnTo>
                  <a:pt x="1403387" y="715792"/>
                </a:lnTo>
                <a:cubicBezTo>
                  <a:pt x="1413182" y="715719"/>
                  <a:pt x="1423414" y="716303"/>
                  <a:pt x="1434086" y="717546"/>
                </a:cubicBezTo>
                <a:cubicBezTo>
                  <a:pt x="1444757" y="718789"/>
                  <a:pt x="1454990" y="721127"/>
                  <a:pt x="1464784" y="724563"/>
                </a:cubicBezTo>
                <a:lnTo>
                  <a:pt x="1477063" y="733334"/>
                </a:lnTo>
                <a:cubicBezTo>
                  <a:pt x="1480608" y="734065"/>
                  <a:pt x="1486236" y="735673"/>
                  <a:pt x="1493948" y="738158"/>
                </a:cubicBezTo>
                <a:cubicBezTo>
                  <a:pt x="1501658" y="740643"/>
                  <a:pt x="1505971" y="739620"/>
                  <a:pt x="1506885" y="735088"/>
                </a:cubicBezTo>
                <a:cubicBezTo>
                  <a:pt x="1515546" y="734540"/>
                  <a:pt x="1526290" y="733882"/>
                  <a:pt x="1539118" y="733114"/>
                </a:cubicBezTo>
                <a:cubicBezTo>
                  <a:pt x="1551945" y="732347"/>
                  <a:pt x="1562251" y="734759"/>
                  <a:pt x="1570035" y="740350"/>
                </a:cubicBezTo>
                <a:cubicBezTo>
                  <a:pt x="1574896" y="736988"/>
                  <a:pt x="1581401" y="734942"/>
                  <a:pt x="1589551" y="734211"/>
                </a:cubicBezTo>
                <a:cubicBezTo>
                  <a:pt x="1597700" y="733480"/>
                  <a:pt x="1604644" y="733187"/>
                  <a:pt x="1610382" y="733334"/>
                </a:cubicBezTo>
                <a:lnTo>
                  <a:pt x="1620907" y="726317"/>
                </a:lnTo>
                <a:cubicBezTo>
                  <a:pt x="1622770" y="723722"/>
                  <a:pt x="1625183" y="721895"/>
                  <a:pt x="1628143" y="720835"/>
                </a:cubicBezTo>
                <a:cubicBezTo>
                  <a:pt x="1631103" y="719775"/>
                  <a:pt x="1633954" y="719264"/>
                  <a:pt x="1636694" y="719300"/>
                </a:cubicBezTo>
                <a:lnTo>
                  <a:pt x="1647220" y="728071"/>
                </a:lnTo>
                <a:cubicBezTo>
                  <a:pt x="1647073" y="732493"/>
                  <a:pt x="1646050" y="736805"/>
                  <a:pt x="1644150" y="741008"/>
                </a:cubicBezTo>
                <a:cubicBezTo>
                  <a:pt x="1642250" y="745211"/>
                  <a:pt x="1640349" y="749085"/>
                  <a:pt x="1638449" y="752630"/>
                </a:cubicBezTo>
                <a:lnTo>
                  <a:pt x="1622661" y="747367"/>
                </a:lnTo>
                <a:cubicBezTo>
                  <a:pt x="1619335" y="753251"/>
                  <a:pt x="1611076" y="756832"/>
                  <a:pt x="1597883" y="758112"/>
                </a:cubicBezTo>
                <a:cubicBezTo>
                  <a:pt x="1584690" y="759391"/>
                  <a:pt x="1575992" y="759902"/>
                  <a:pt x="1571790" y="759647"/>
                </a:cubicBezTo>
                <a:lnTo>
                  <a:pt x="1563018" y="775434"/>
                </a:lnTo>
                <a:cubicBezTo>
                  <a:pt x="1561191" y="772766"/>
                  <a:pt x="1558706" y="770647"/>
                  <a:pt x="1555563" y="769075"/>
                </a:cubicBezTo>
                <a:cubicBezTo>
                  <a:pt x="1552420" y="767504"/>
                  <a:pt x="1549058" y="766700"/>
                  <a:pt x="1545477" y="766663"/>
                </a:cubicBezTo>
                <a:cubicBezTo>
                  <a:pt x="1539337" y="766846"/>
                  <a:pt x="1533197" y="768235"/>
                  <a:pt x="1527058" y="770829"/>
                </a:cubicBezTo>
                <a:cubicBezTo>
                  <a:pt x="1520918" y="773424"/>
                  <a:pt x="1514778" y="776129"/>
                  <a:pt x="1508639" y="778943"/>
                </a:cubicBezTo>
                <a:cubicBezTo>
                  <a:pt x="1509954" y="779783"/>
                  <a:pt x="1512586" y="780295"/>
                  <a:pt x="1516532" y="780477"/>
                </a:cubicBezTo>
                <a:cubicBezTo>
                  <a:pt x="1520480" y="780660"/>
                  <a:pt x="1523111" y="780733"/>
                  <a:pt x="1524426" y="780697"/>
                </a:cubicBezTo>
                <a:cubicBezTo>
                  <a:pt x="1553700" y="779820"/>
                  <a:pt x="1583301" y="776311"/>
                  <a:pt x="1613232" y="770172"/>
                </a:cubicBezTo>
                <a:cubicBezTo>
                  <a:pt x="1643163" y="764032"/>
                  <a:pt x="1671449" y="760524"/>
                  <a:pt x="1698091" y="759647"/>
                </a:cubicBezTo>
                <a:cubicBezTo>
                  <a:pt x="1702476" y="760195"/>
                  <a:pt x="1708616" y="760852"/>
                  <a:pt x="1716510" y="761620"/>
                </a:cubicBezTo>
                <a:cubicBezTo>
                  <a:pt x="1724404" y="762387"/>
                  <a:pt x="1728789" y="759975"/>
                  <a:pt x="1729666" y="754384"/>
                </a:cubicBezTo>
                <a:cubicBezTo>
                  <a:pt x="1738364" y="754092"/>
                  <a:pt x="1749474" y="753799"/>
                  <a:pt x="1762996" y="753507"/>
                </a:cubicBezTo>
                <a:cubicBezTo>
                  <a:pt x="1776518" y="753214"/>
                  <a:pt x="1787628" y="754676"/>
                  <a:pt x="1796326" y="757892"/>
                </a:cubicBezTo>
                <a:cubicBezTo>
                  <a:pt x="1795704" y="758733"/>
                  <a:pt x="1793000" y="759245"/>
                  <a:pt x="1788212" y="759427"/>
                </a:cubicBezTo>
                <a:cubicBezTo>
                  <a:pt x="1783425" y="759610"/>
                  <a:pt x="1780282" y="759683"/>
                  <a:pt x="1778784" y="759647"/>
                </a:cubicBezTo>
                <a:cubicBezTo>
                  <a:pt x="1773142" y="760903"/>
                  <a:pt x="1762400" y="763068"/>
                  <a:pt x="1746559" y="766143"/>
                </a:cubicBezTo>
                <a:cubicBezTo>
                  <a:pt x="1730717" y="769219"/>
                  <a:pt x="1715557" y="772684"/>
                  <a:pt x="1701080" y="776539"/>
                </a:cubicBezTo>
                <a:cubicBezTo>
                  <a:pt x="1686602" y="780394"/>
                  <a:pt x="1678589" y="784119"/>
                  <a:pt x="1677041" y="787713"/>
                </a:cubicBezTo>
                <a:cubicBezTo>
                  <a:pt x="1673130" y="787385"/>
                  <a:pt x="1666041" y="787165"/>
                  <a:pt x="1655771" y="787056"/>
                </a:cubicBezTo>
                <a:cubicBezTo>
                  <a:pt x="1645502" y="786946"/>
                  <a:pt x="1639728" y="788920"/>
                  <a:pt x="1638449" y="792976"/>
                </a:cubicBezTo>
                <a:lnTo>
                  <a:pt x="1638449" y="794730"/>
                </a:lnTo>
                <a:lnTo>
                  <a:pt x="1587577" y="794730"/>
                </a:lnTo>
                <a:cubicBezTo>
                  <a:pt x="1580926" y="799445"/>
                  <a:pt x="1566600" y="804049"/>
                  <a:pt x="1544600" y="808544"/>
                </a:cubicBezTo>
                <a:cubicBezTo>
                  <a:pt x="1522599" y="813040"/>
                  <a:pt x="1506519" y="815452"/>
                  <a:pt x="1496359" y="815781"/>
                </a:cubicBezTo>
                <a:cubicBezTo>
                  <a:pt x="1494130" y="820641"/>
                  <a:pt x="1486748" y="823199"/>
                  <a:pt x="1474213" y="823455"/>
                </a:cubicBezTo>
                <a:cubicBezTo>
                  <a:pt x="1461678" y="823711"/>
                  <a:pt x="1452103" y="824076"/>
                  <a:pt x="1445488" y="824551"/>
                </a:cubicBezTo>
                <a:cubicBezTo>
                  <a:pt x="1445196" y="829522"/>
                  <a:pt x="1442272" y="831860"/>
                  <a:pt x="1436717" y="831568"/>
                </a:cubicBezTo>
                <a:cubicBezTo>
                  <a:pt x="1432551" y="831020"/>
                  <a:pt x="1427288" y="830362"/>
                  <a:pt x="1420929" y="829595"/>
                </a:cubicBezTo>
                <a:cubicBezTo>
                  <a:pt x="1414570" y="828827"/>
                  <a:pt x="1411062" y="831239"/>
                  <a:pt x="1410404" y="836831"/>
                </a:cubicBezTo>
                <a:lnTo>
                  <a:pt x="1363041" y="843847"/>
                </a:lnTo>
                <a:cubicBezTo>
                  <a:pt x="1359716" y="847283"/>
                  <a:pt x="1354088" y="850060"/>
                  <a:pt x="1346157" y="852180"/>
                </a:cubicBezTo>
                <a:cubicBezTo>
                  <a:pt x="1338227" y="854300"/>
                  <a:pt x="1332160" y="856200"/>
                  <a:pt x="1327958" y="857881"/>
                </a:cubicBezTo>
                <a:cubicBezTo>
                  <a:pt x="1328250" y="861060"/>
                  <a:pt x="1329419" y="863472"/>
                  <a:pt x="1331466" y="865117"/>
                </a:cubicBezTo>
                <a:cubicBezTo>
                  <a:pt x="1333512" y="866762"/>
                  <a:pt x="1334682" y="869612"/>
                  <a:pt x="1334974" y="873669"/>
                </a:cubicBezTo>
                <a:lnTo>
                  <a:pt x="1317432" y="884194"/>
                </a:lnTo>
                <a:cubicBezTo>
                  <a:pt x="1307601" y="884742"/>
                  <a:pt x="1289987" y="887593"/>
                  <a:pt x="1264587" y="892745"/>
                </a:cubicBezTo>
                <a:cubicBezTo>
                  <a:pt x="1239188" y="897898"/>
                  <a:pt x="1222889" y="902065"/>
                  <a:pt x="1215689" y="905244"/>
                </a:cubicBezTo>
                <a:lnTo>
                  <a:pt x="1191131" y="905244"/>
                </a:lnTo>
                <a:cubicBezTo>
                  <a:pt x="1191021" y="906377"/>
                  <a:pt x="1190363" y="908058"/>
                  <a:pt x="1189157" y="910287"/>
                </a:cubicBezTo>
                <a:cubicBezTo>
                  <a:pt x="1187951" y="912517"/>
                  <a:pt x="1186855" y="913759"/>
                  <a:pt x="1185868" y="914015"/>
                </a:cubicBezTo>
                <a:cubicBezTo>
                  <a:pt x="1184406" y="913723"/>
                  <a:pt x="1183822" y="912553"/>
                  <a:pt x="1184114" y="910507"/>
                </a:cubicBezTo>
                <a:cubicBezTo>
                  <a:pt x="1170080" y="911968"/>
                  <a:pt x="1156047" y="912553"/>
                  <a:pt x="1142014" y="912261"/>
                </a:cubicBezTo>
                <a:cubicBezTo>
                  <a:pt x="1141612" y="915623"/>
                  <a:pt x="1139346" y="917670"/>
                  <a:pt x="1135216" y="918400"/>
                </a:cubicBezTo>
                <a:cubicBezTo>
                  <a:pt x="1131086" y="919131"/>
                  <a:pt x="1127505" y="919424"/>
                  <a:pt x="1124472" y="919278"/>
                </a:cubicBezTo>
                <a:lnTo>
                  <a:pt x="1117455" y="919278"/>
                </a:lnTo>
                <a:lnTo>
                  <a:pt x="1098159" y="928048"/>
                </a:lnTo>
                <a:cubicBezTo>
                  <a:pt x="1098414" y="933932"/>
                  <a:pt x="1097903" y="937514"/>
                  <a:pt x="1096624" y="938793"/>
                </a:cubicBezTo>
                <a:cubicBezTo>
                  <a:pt x="1095345" y="940072"/>
                  <a:pt x="1091763" y="940584"/>
                  <a:pt x="1085880" y="940328"/>
                </a:cubicBezTo>
                <a:lnTo>
                  <a:pt x="1085880" y="971903"/>
                </a:lnTo>
                <a:lnTo>
                  <a:pt x="1077109" y="982428"/>
                </a:lnTo>
                <a:cubicBezTo>
                  <a:pt x="1075062" y="995000"/>
                  <a:pt x="1070384" y="1006695"/>
                  <a:pt x="1063075" y="1017512"/>
                </a:cubicBezTo>
                <a:cubicBezTo>
                  <a:pt x="1061869" y="1017439"/>
                  <a:pt x="1059896" y="1017585"/>
                  <a:pt x="1057155" y="1017951"/>
                </a:cubicBezTo>
                <a:cubicBezTo>
                  <a:pt x="1054414" y="1018316"/>
                  <a:pt x="1052879" y="1019339"/>
                  <a:pt x="1052550" y="1021020"/>
                </a:cubicBezTo>
                <a:cubicBezTo>
                  <a:pt x="1052733" y="1021898"/>
                  <a:pt x="1053683" y="1022775"/>
                  <a:pt x="1055400" y="1023652"/>
                </a:cubicBezTo>
                <a:cubicBezTo>
                  <a:pt x="1057118" y="1024529"/>
                  <a:pt x="1058507" y="1025406"/>
                  <a:pt x="1059567" y="1026283"/>
                </a:cubicBezTo>
                <a:cubicBezTo>
                  <a:pt x="1059822" y="1031326"/>
                  <a:pt x="1059311" y="1034396"/>
                  <a:pt x="1058032" y="1035492"/>
                </a:cubicBezTo>
                <a:cubicBezTo>
                  <a:pt x="1056753" y="1036589"/>
                  <a:pt x="1053171" y="1037027"/>
                  <a:pt x="1047287" y="1036808"/>
                </a:cubicBezTo>
                <a:cubicBezTo>
                  <a:pt x="1048091" y="1040463"/>
                  <a:pt x="1047360" y="1043679"/>
                  <a:pt x="1045095" y="1046456"/>
                </a:cubicBezTo>
                <a:cubicBezTo>
                  <a:pt x="1042829" y="1049234"/>
                  <a:pt x="1039467" y="1050695"/>
                  <a:pt x="1035008" y="1050842"/>
                </a:cubicBezTo>
                <a:cubicBezTo>
                  <a:pt x="1030623" y="1061476"/>
                  <a:pt x="1025799" y="1072221"/>
                  <a:pt x="1020536" y="1083075"/>
                </a:cubicBezTo>
                <a:cubicBezTo>
                  <a:pt x="1015274" y="1093929"/>
                  <a:pt x="1009572" y="1104235"/>
                  <a:pt x="1003433" y="1113992"/>
                </a:cubicBezTo>
                <a:cubicBezTo>
                  <a:pt x="1003506" y="1120534"/>
                  <a:pt x="1002044" y="1126747"/>
                  <a:pt x="999047" y="1132631"/>
                </a:cubicBezTo>
                <a:cubicBezTo>
                  <a:pt x="996050" y="1138514"/>
                  <a:pt x="991080" y="1141657"/>
                  <a:pt x="984137" y="1142059"/>
                </a:cubicBezTo>
                <a:cubicBezTo>
                  <a:pt x="981469" y="1141986"/>
                  <a:pt x="979349" y="1141255"/>
                  <a:pt x="977778" y="1139867"/>
                </a:cubicBezTo>
                <a:cubicBezTo>
                  <a:pt x="976206" y="1138478"/>
                  <a:pt x="975402" y="1136870"/>
                  <a:pt x="975366" y="1135043"/>
                </a:cubicBezTo>
                <a:lnTo>
                  <a:pt x="977120" y="1126272"/>
                </a:lnTo>
                <a:cubicBezTo>
                  <a:pt x="978180" y="1126308"/>
                  <a:pt x="979568" y="1126235"/>
                  <a:pt x="981286" y="1126052"/>
                </a:cubicBezTo>
                <a:cubicBezTo>
                  <a:pt x="983004" y="1125870"/>
                  <a:pt x="983954" y="1125358"/>
                  <a:pt x="984137" y="1124517"/>
                </a:cubicBezTo>
                <a:cubicBezTo>
                  <a:pt x="983881" y="1123640"/>
                  <a:pt x="982638" y="1122763"/>
                  <a:pt x="980409" y="1121886"/>
                </a:cubicBezTo>
                <a:cubicBezTo>
                  <a:pt x="978180" y="1121009"/>
                  <a:pt x="976499" y="1120132"/>
                  <a:pt x="975366" y="1119255"/>
                </a:cubicBezTo>
                <a:cubicBezTo>
                  <a:pt x="975439" y="1118195"/>
                  <a:pt x="975293" y="1116806"/>
                  <a:pt x="974927" y="1115089"/>
                </a:cubicBezTo>
                <a:cubicBezTo>
                  <a:pt x="974562" y="1113371"/>
                  <a:pt x="973538" y="1112421"/>
                  <a:pt x="971857" y="1112238"/>
                </a:cubicBezTo>
                <a:cubicBezTo>
                  <a:pt x="969993" y="1112421"/>
                  <a:pt x="968020" y="1113371"/>
                  <a:pt x="965937" y="1115089"/>
                </a:cubicBezTo>
                <a:cubicBezTo>
                  <a:pt x="963854" y="1116806"/>
                  <a:pt x="962319" y="1118195"/>
                  <a:pt x="961332" y="1119255"/>
                </a:cubicBezTo>
                <a:lnTo>
                  <a:pt x="961332" y="1145568"/>
                </a:lnTo>
                <a:cubicBezTo>
                  <a:pt x="964585" y="1147578"/>
                  <a:pt x="969043" y="1150574"/>
                  <a:pt x="974708" y="1154558"/>
                </a:cubicBezTo>
                <a:cubicBezTo>
                  <a:pt x="980372" y="1158541"/>
                  <a:pt x="983515" y="1161977"/>
                  <a:pt x="984137" y="1164864"/>
                </a:cubicBezTo>
                <a:cubicBezTo>
                  <a:pt x="983990" y="1166545"/>
                  <a:pt x="982967" y="1167568"/>
                  <a:pt x="981067" y="1167934"/>
                </a:cubicBezTo>
                <a:cubicBezTo>
                  <a:pt x="979166" y="1168299"/>
                  <a:pt x="977266" y="1168445"/>
                  <a:pt x="975366" y="1168372"/>
                </a:cubicBezTo>
                <a:cubicBezTo>
                  <a:pt x="974781" y="1174146"/>
                  <a:pt x="972442" y="1179263"/>
                  <a:pt x="968349" y="1183721"/>
                </a:cubicBezTo>
                <a:cubicBezTo>
                  <a:pt x="964256" y="1188180"/>
                  <a:pt x="961917" y="1194173"/>
                  <a:pt x="961332" y="1201702"/>
                </a:cubicBezTo>
                <a:cubicBezTo>
                  <a:pt x="961478" y="1204370"/>
                  <a:pt x="961186" y="1206489"/>
                  <a:pt x="960455" y="1208061"/>
                </a:cubicBezTo>
                <a:cubicBezTo>
                  <a:pt x="959724" y="1209632"/>
                  <a:pt x="957678" y="1210436"/>
                  <a:pt x="954315" y="1210473"/>
                </a:cubicBezTo>
                <a:lnTo>
                  <a:pt x="947299" y="1210473"/>
                </a:lnTo>
                <a:cubicBezTo>
                  <a:pt x="947335" y="1213287"/>
                  <a:pt x="946824" y="1216430"/>
                  <a:pt x="945764" y="1219901"/>
                </a:cubicBezTo>
                <a:cubicBezTo>
                  <a:pt x="944704" y="1223373"/>
                  <a:pt x="942877" y="1226078"/>
                  <a:pt x="940282" y="1228014"/>
                </a:cubicBezTo>
                <a:cubicBezTo>
                  <a:pt x="940355" y="1229147"/>
                  <a:pt x="940209" y="1230829"/>
                  <a:pt x="939843" y="1233058"/>
                </a:cubicBezTo>
                <a:cubicBezTo>
                  <a:pt x="939478" y="1235287"/>
                  <a:pt x="938455" y="1236530"/>
                  <a:pt x="936774" y="1236785"/>
                </a:cubicBezTo>
                <a:cubicBezTo>
                  <a:pt x="935896" y="1235835"/>
                  <a:pt x="934581" y="1231157"/>
                  <a:pt x="932827" y="1222752"/>
                </a:cubicBezTo>
                <a:cubicBezTo>
                  <a:pt x="931072" y="1214347"/>
                  <a:pt x="928880" y="1207915"/>
                  <a:pt x="926248" y="1203456"/>
                </a:cubicBezTo>
                <a:cubicBezTo>
                  <a:pt x="921571" y="1204845"/>
                  <a:pt x="918647" y="1210400"/>
                  <a:pt x="917478" y="1220121"/>
                </a:cubicBezTo>
                <a:cubicBezTo>
                  <a:pt x="916308" y="1229842"/>
                  <a:pt x="913384" y="1235397"/>
                  <a:pt x="908707" y="1236785"/>
                </a:cubicBezTo>
                <a:lnTo>
                  <a:pt x="892919" y="1266607"/>
                </a:lnTo>
                <a:cubicBezTo>
                  <a:pt x="891969" y="1273258"/>
                  <a:pt x="888168" y="1278813"/>
                  <a:pt x="881517" y="1283271"/>
                </a:cubicBezTo>
                <a:cubicBezTo>
                  <a:pt x="874865" y="1287730"/>
                  <a:pt x="871065" y="1293285"/>
                  <a:pt x="870114" y="1299936"/>
                </a:cubicBezTo>
                <a:lnTo>
                  <a:pt x="870114" y="1320986"/>
                </a:lnTo>
                <a:lnTo>
                  <a:pt x="885902" y="1317478"/>
                </a:lnTo>
                <a:cubicBezTo>
                  <a:pt x="887766" y="1308671"/>
                  <a:pt x="890616" y="1299973"/>
                  <a:pt x="894454" y="1291385"/>
                </a:cubicBezTo>
                <a:cubicBezTo>
                  <a:pt x="898291" y="1282796"/>
                  <a:pt x="902457" y="1274537"/>
                  <a:pt x="906952" y="1266607"/>
                </a:cubicBezTo>
                <a:cubicBezTo>
                  <a:pt x="910388" y="1266533"/>
                  <a:pt x="912727" y="1265364"/>
                  <a:pt x="913969" y="1263098"/>
                </a:cubicBezTo>
                <a:cubicBezTo>
                  <a:pt x="915212" y="1260832"/>
                  <a:pt x="915796" y="1257909"/>
                  <a:pt x="915723" y="1254327"/>
                </a:cubicBezTo>
                <a:lnTo>
                  <a:pt x="915723" y="1250819"/>
                </a:lnTo>
                <a:cubicBezTo>
                  <a:pt x="917514" y="1248919"/>
                  <a:pt x="919634" y="1247018"/>
                  <a:pt x="922082" y="1245118"/>
                </a:cubicBezTo>
                <a:cubicBezTo>
                  <a:pt x="924531" y="1243217"/>
                  <a:pt x="927089" y="1242194"/>
                  <a:pt x="929757" y="1242048"/>
                </a:cubicBezTo>
                <a:cubicBezTo>
                  <a:pt x="931438" y="1242158"/>
                  <a:pt x="932461" y="1242815"/>
                  <a:pt x="932827" y="1244021"/>
                </a:cubicBezTo>
                <a:cubicBezTo>
                  <a:pt x="933192" y="1245227"/>
                  <a:pt x="933338" y="1246324"/>
                  <a:pt x="933265" y="1247311"/>
                </a:cubicBezTo>
                <a:lnTo>
                  <a:pt x="933265" y="1261344"/>
                </a:lnTo>
                <a:lnTo>
                  <a:pt x="926248" y="1266607"/>
                </a:lnTo>
                <a:cubicBezTo>
                  <a:pt x="925956" y="1270846"/>
                  <a:pt x="924787" y="1274647"/>
                  <a:pt x="922740" y="1278009"/>
                </a:cubicBezTo>
                <a:cubicBezTo>
                  <a:pt x="920694" y="1281371"/>
                  <a:pt x="919524" y="1285172"/>
                  <a:pt x="919232" y="1289411"/>
                </a:cubicBezTo>
                <a:lnTo>
                  <a:pt x="910461" y="1299936"/>
                </a:lnTo>
                <a:lnTo>
                  <a:pt x="906952" y="1324495"/>
                </a:lnTo>
                <a:cubicBezTo>
                  <a:pt x="903188" y="1328588"/>
                  <a:pt x="901068" y="1333558"/>
                  <a:pt x="900593" y="1339405"/>
                </a:cubicBezTo>
                <a:cubicBezTo>
                  <a:pt x="900118" y="1345253"/>
                  <a:pt x="897560" y="1348469"/>
                  <a:pt x="892919" y="1349053"/>
                </a:cubicBezTo>
                <a:cubicBezTo>
                  <a:pt x="888497" y="1350004"/>
                  <a:pt x="885062" y="1355120"/>
                  <a:pt x="882613" y="1364403"/>
                </a:cubicBezTo>
                <a:cubicBezTo>
                  <a:pt x="880164" y="1373685"/>
                  <a:pt x="878922" y="1381433"/>
                  <a:pt x="878885" y="1387646"/>
                </a:cubicBezTo>
                <a:lnTo>
                  <a:pt x="870114" y="1403433"/>
                </a:lnTo>
                <a:cubicBezTo>
                  <a:pt x="860211" y="1403872"/>
                  <a:pt x="855898" y="1407380"/>
                  <a:pt x="857177" y="1413958"/>
                </a:cubicBezTo>
                <a:cubicBezTo>
                  <a:pt x="858456" y="1420537"/>
                  <a:pt x="856337" y="1427553"/>
                  <a:pt x="850818" y="1435009"/>
                </a:cubicBezTo>
                <a:lnTo>
                  <a:pt x="843802" y="1452550"/>
                </a:lnTo>
                <a:cubicBezTo>
                  <a:pt x="849685" y="1453647"/>
                  <a:pt x="849759" y="1458471"/>
                  <a:pt x="844021" y="1467023"/>
                </a:cubicBezTo>
                <a:cubicBezTo>
                  <a:pt x="838283" y="1475574"/>
                  <a:pt x="833532" y="1481275"/>
                  <a:pt x="829768" y="1484126"/>
                </a:cubicBezTo>
                <a:cubicBezTo>
                  <a:pt x="827283" y="1488658"/>
                  <a:pt x="825675" y="1493628"/>
                  <a:pt x="824944" y="1499036"/>
                </a:cubicBezTo>
                <a:cubicBezTo>
                  <a:pt x="824213" y="1504445"/>
                  <a:pt x="823482" y="1509415"/>
                  <a:pt x="822751" y="1513947"/>
                </a:cubicBezTo>
                <a:cubicBezTo>
                  <a:pt x="812847" y="1527725"/>
                  <a:pt x="803711" y="1547971"/>
                  <a:pt x="795342" y="1574686"/>
                </a:cubicBezTo>
                <a:cubicBezTo>
                  <a:pt x="786973" y="1601401"/>
                  <a:pt x="775644" y="1625594"/>
                  <a:pt x="761355" y="1647265"/>
                </a:cubicBezTo>
                <a:cubicBezTo>
                  <a:pt x="761062" y="1654136"/>
                  <a:pt x="759893" y="1660568"/>
                  <a:pt x="757846" y="1666561"/>
                </a:cubicBezTo>
                <a:cubicBezTo>
                  <a:pt x="755800" y="1672555"/>
                  <a:pt x="754630" y="1678987"/>
                  <a:pt x="754338" y="1685857"/>
                </a:cubicBezTo>
                <a:cubicBezTo>
                  <a:pt x="748856" y="1689987"/>
                  <a:pt x="744032" y="1694007"/>
                  <a:pt x="739866" y="1697917"/>
                </a:cubicBezTo>
                <a:cubicBezTo>
                  <a:pt x="735700" y="1701828"/>
                  <a:pt x="733507" y="1707164"/>
                  <a:pt x="733288" y="1713924"/>
                </a:cubicBezTo>
                <a:cubicBezTo>
                  <a:pt x="731461" y="1713924"/>
                  <a:pt x="729852" y="1714363"/>
                  <a:pt x="728464" y="1715240"/>
                </a:cubicBezTo>
                <a:cubicBezTo>
                  <a:pt x="727075" y="1716117"/>
                  <a:pt x="726344" y="1717433"/>
                  <a:pt x="726271" y="1719187"/>
                </a:cubicBezTo>
                <a:cubicBezTo>
                  <a:pt x="726417" y="1721855"/>
                  <a:pt x="726125" y="1723974"/>
                  <a:pt x="725394" y="1725546"/>
                </a:cubicBezTo>
                <a:cubicBezTo>
                  <a:pt x="724663" y="1727117"/>
                  <a:pt x="722616" y="1727921"/>
                  <a:pt x="719254" y="1727958"/>
                </a:cubicBezTo>
                <a:cubicBezTo>
                  <a:pt x="719547" y="1734755"/>
                  <a:pt x="718962" y="1739141"/>
                  <a:pt x="717500" y="1741114"/>
                </a:cubicBezTo>
                <a:cubicBezTo>
                  <a:pt x="716038" y="1743088"/>
                  <a:pt x="711945" y="1743965"/>
                  <a:pt x="705221" y="1743746"/>
                </a:cubicBezTo>
                <a:cubicBezTo>
                  <a:pt x="698789" y="1755331"/>
                  <a:pt x="694111" y="1767683"/>
                  <a:pt x="691187" y="1780803"/>
                </a:cubicBezTo>
                <a:cubicBezTo>
                  <a:pt x="688264" y="1793923"/>
                  <a:pt x="683586" y="1806714"/>
                  <a:pt x="677154" y="1819176"/>
                </a:cubicBezTo>
                <a:cubicBezTo>
                  <a:pt x="677483" y="1824292"/>
                  <a:pt x="677264" y="1827654"/>
                  <a:pt x="676496" y="1829262"/>
                </a:cubicBezTo>
                <a:cubicBezTo>
                  <a:pt x="675729" y="1830870"/>
                  <a:pt x="672439" y="1831601"/>
                  <a:pt x="666629" y="1831455"/>
                </a:cubicBezTo>
                <a:cubicBezTo>
                  <a:pt x="666483" y="1831418"/>
                  <a:pt x="665898" y="1831491"/>
                  <a:pt x="664874" y="1831674"/>
                </a:cubicBezTo>
                <a:cubicBezTo>
                  <a:pt x="663851" y="1831857"/>
                  <a:pt x="663267" y="1832369"/>
                  <a:pt x="663120" y="1833209"/>
                </a:cubicBezTo>
                <a:cubicBezTo>
                  <a:pt x="663595" y="1834269"/>
                  <a:pt x="665715" y="1835658"/>
                  <a:pt x="669479" y="1837375"/>
                </a:cubicBezTo>
                <a:cubicBezTo>
                  <a:pt x="673244" y="1839093"/>
                  <a:pt x="675802" y="1840043"/>
                  <a:pt x="677154" y="1840226"/>
                </a:cubicBezTo>
                <a:cubicBezTo>
                  <a:pt x="675692" y="1847243"/>
                  <a:pt x="673353" y="1854259"/>
                  <a:pt x="670137" y="1861276"/>
                </a:cubicBezTo>
                <a:lnTo>
                  <a:pt x="654349" y="1868293"/>
                </a:lnTo>
                <a:lnTo>
                  <a:pt x="642070" y="1901622"/>
                </a:lnTo>
                <a:cubicBezTo>
                  <a:pt x="637867" y="1904363"/>
                  <a:pt x="632239" y="1915546"/>
                  <a:pt x="625186" y="1935171"/>
                </a:cubicBezTo>
                <a:cubicBezTo>
                  <a:pt x="618133" y="1954796"/>
                  <a:pt x="613820" y="1966418"/>
                  <a:pt x="612249" y="1970036"/>
                </a:cubicBezTo>
                <a:cubicBezTo>
                  <a:pt x="609508" y="1970072"/>
                  <a:pt x="607096" y="1969561"/>
                  <a:pt x="605013" y="1968501"/>
                </a:cubicBezTo>
                <a:cubicBezTo>
                  <a:pt x="602930" y="1967441"/>
                  <a:pt x="601833" y="1965614"/>
                  <a:pt x="601724" y="1963019"/>
                </a:cubicBezTo>
                <a:cubicBezTo>
                  <a:pt x="602089" y="1959218"/>
                  <a:pt x="603990" y="1952348"/>
                  <a:pt x="607425" y="1942407"/>
                </a:cubicBezTo>
                <a:cubicBezTo>
                  <a:pt x="610860" y="1932467"/>
                  <a:pt x="613638" y="1926473"/>
                  <a:pt x="615757" y="1924427"/>
                </a:cubicBezTo>
                <a:cubicBezTo>
                  <a:pt x="615977" y="1919347"/>
                  <a:pt x="616854" y="1915035"/>
                  <a:pt x="618389" y="1911490"/>
                </a:cubicBezTo>
                <a:cubicBezTo>
                  <a:pt x="619924" y="1907945"/>
                  <a:pt x="620801" y="1904071"/>
                  <a:pt x="621020" y="1899868"/>
                </a:cubicBezTo>
                <a:cubicBezTo>
                  <a:pt x="623615" y="1897968"/>
                  <a:pt x="625442" y="1895190"/>
                  <a:pt x="626502" y="1891536"/>
                </a:cubicBezTo>
                <a:cubicBezTo>
                  <a:pt x="627561" y="1887881"/>
                  <a:pt x="628073" y="1884227"/>
                  <a:pt x="628037" y="1880572"/>
                </a:cubicBezTo>
                <a:cubicBezTo>
                  <a:pt x="631472" y="1880463"/>
                  <a:pt x="633811" y="1879366"/>
                  <a:pt x="635053" y="1877283"/>
                </a:cubicBezTo>
                <a:cubicBezTo>
                  <a:pt x="636296" y="1875200"/>
                  <a:pt x="636881" y="1872788"/>
                  <a:pt x="636808" y="1870047"/>
                </a:cubicBezTo>
                <a:lnTo>
                  <a:pt x="636808" y="1866539"/>
                </a:lnTo>
                <a:cubicBezTo>
                  <a:pt x="639402" y="1864602"/>
                  <a:pt x="641230" y="1861897"/>
                  <a:pt x="642289" y="1858426"/>
                </a:cubicBezTo>
                <a:cubicBezTo>
                  <a:pt x="643349" y="1854954"/>
                  <a:pt x="643861" y="1851811"/>
                  <a:pt x="643824" y="1848997"/>
                </a:cubicBezTo>
                <a:cubicBezTo>
                  <a:pt x="647479" y="1845342"/>
                  <a:pt x="650695" y="1838179"/>
                  <a:pt x="653472" y="1827508"/>
                </a:cubicBezTo>
                <a:cubicBezTo>
                  <a:pt x="656250" y="1816837"/>
                  <a:pt x="657712" y="1808797"/>
                  <a:pt x="657858" y="1803388"/>
                </a:cubicBezTo>
                <a:cubicBezTo>
                  <a:pt x="657785" y="1802328"/>
                  <a:pt x="657931" y="1800939"/>
                  <a:pt x="658296" y="1799222"/>
                </a:cubicBezTo>
                <a:cubicBezTo>
                  <a:pt x="658662" y="1797504"/>
                  <a:pt x="659685" y="1796554"/>
                  <a:pt x="661366" y="1796371"/>
                </a:cubicBezTo>
                <a:lnTo>
                  <a:pt x="664874" y="1796371"/>
                </a:lnTo>
                <a:cubicBezTo>
                  <a:pt x="664911" y="1782191"/>
                  <a:pt x="667031" y="1768012"/>
                  <a:pt x="671234" y="1753832"/>
                </a:cubicBezTo>
                <a:cubicBezTo>
                  <a:pt x="675436" y="1739653"/>
                  <a:pt x="681503" y="1726350"/>
                  <a:pt x="689433" y="1713924"/>
                </a:cubicBezTo>
                <a:lnTo>
                  <a:pt x="698204" y="1710416"/>
                </a:lnTo>
                <a:cubicBezTo>
                  <a:pt x="697839" y="1706396"/>
                  <a:pt x="697692" y="1701718"/>
                  <a:pt x="697766" y="1696383"/>
                </a:cubicBezTo>
                <a:cubicBezTo>
                  <a:pt x="697839" y="1691047"/>
                  <a:pt x="700324" y="1688123"/>
                  <a:pt x="705221" y="1687612"/>
                </a:cubicBezTo>
                <a:lnTo>
                  <a:pt x="712238" y="1687612"/>
                </a:lnTo>
                <a:cubicBezTo>
                  <a:pt x="713042" y="1679864"/>
                  <a:pt x="714503" y="1670362"/>
                  <a:pt x="716623" y="1659106"/>
                </a:cubicBezTo>
                <a:cubicBezTo>
                  <a:pt x="718743" y="1647850"/>
                  <a:pt x="721959" y="1639225"/>
                  <a:pt x="726271" y="1633232"/>
                </a:cubicBezTo>
                <a:cubicBezTo>
                  <a:pt x="726563" y="1630052"/>
                  <a:pt x="727733" y="1627640"/>
                  <a:pt x="729779" y="1625996"/>
                </a:cubicBezTo>
                <a:cubicBezTo>
                  <a:pt x="731826" y="1624351"/>
                  <a:pt x="732995" y="1621501"/>
                  <a:pt x="733288" y="1617444"/>
                </a:cubicBezTo>
                <a:cubicBezTo>
                  <a:pt x="735883" y="1614703"/>
                  <a:pt x="737710" y="1611414"/>
                  <a:pt x="738770" y="1607577"/>
                </a:cubicBezTo>
                <a:cubicBezTo>
                  <a:pt x="739829" y="1603739"/>
                  <a:pt x="740341" y="1600012"/>
                  <a:pt x="740305" y="1596394"/>
                </a:cubicBezTo>
                <a:cubicBezTo>
                  <a:pt x="736833" y="1596211"/>
                  <a:pt x="734567" y="1594822"/>
                  <a:pt x="733507" y="1592228"/>
                </a:cubicBezTo>
                <a:cubicBezTo>
                  <a:pt x="732447" y="1589633"/>
                  <a:pt x="732374" y="1586929"/>
                  <a:pt x="733288" y="1584115"/>
                </a:cubicBezTo>
                <a:cubicBezTo>
                  <a:pt x="727075" y="1598513"/>
                  <a:pt x="720643" y="1616202"/>
                  <a:pt x="713992" y="1637179"/>
                </a:cubicBezTo>
                <a:cubicBezTo>
                  <a:pt x="707340" y="1658156"/>
                  <a:pt x="695646" y="1669704"/>
                  <a:pt x="678908" y="1671824"/>
                </a:cubicBezTo>
                <a:lnTo>
                  <a:pt x="677154" y="1650774"/>
                </a:lnTo>
                <a:cubicBezTo>
                  <a:pt x="678031" y="1645365"/>
                  <a:pt x="681539" y="1642149"/>
                  <a:pt x="687679" y="1641126"/>
                </a:cubicBezTo>
                <a:cubicBezTo>
                  <a:pt x="693819" y="1640102"/>
                  <a:pt x="697327" y="1636886"/>
                  <a:pt x="698204" y="1631478"/>
                </a:cubicBezTo>
                <a:cubicBezTo>
                  <a:pt x="698204" y="1622707"/>
                  <a:pt x="696450" y="1613936"/>
                  <a:pt x="692942" y="1605165"/>
                </a:cubicBezTo>
                <a:cubicBezTo>
                  <a:pt x="691260" y="1605786"/>
                  <a:pt x="690237" y="1608490"/>
                  <a:pt x="689872" y="1613278"/>
                </a:cubicBezTo>
                <a:cubicBezTo>
                  <a:pt x="689506" y="1618065"/>
                  <a:pt x="689360" y="1621208"/>
                  <a:pt x="689433" y="1622707"/>
                </a:cubicBezTo>
                <a:cubicBezTo>
                  <a:pt x="688629" y="1629212"/>
                  <a:pt x="685413" y="1634182"/>
                  <a:pt x="679785" y="1637617"/>
                </a:cubicBezTo>
                <a:cubicBezTo>
                  <a:pt x="674157" y="1641053"/>
                  <a:pt x="670941" y="1646023"/>
                  <a:pt x="670137" y="1652528"/>
                </a:cubicBezTo>
                <a:cubicBezTo>
                  <a:pt x="670137" y="1655232"/>
                  <a:pt x="669699" y="1658156"/>
                  <a:pt x="668821" y="1661299"/>
                </a:cubicBezTo>
                <a:cubicBezTo>
                  <a:pt x="667944" y="1664442"/>
                  <a:pt x="666629" y="1667365"/>
                  <a:pt x="664874" y="1670070"/>
                </a:cubicBezTo>
                <a:lnTo>
                  <a:pt x="664874" y="1682349"/>
                </a:lnTo>
                <a:cubicBezTo>
                  <a:pt x="660270" y="1686369"/>
                  <a:pt x="655446" y="1692363"/>
                  <a:pt x="650402" y="1700330"/>
                </a:cubicBezTo>
                <a:cubicBezTo>
                  <a:pt x="645359" y="1708296"/>
                  <a:pt x="641412" y="1715167"/>
                  <a:pt x="638562" y="1720941"/>
                </a:cubicBezTo>
                <a:cubicBezTo>
                  <a:pt x="635821" y="1720905"/>
                  <a:pt x="633409" y="1720101"/>
                  <a:pt x="631326" y="1718529"/>
                </a:cubicBezTo>
                <a:cubicBezTo>
                  <a:pt x="629243" y="1716958"/>
                  <a:pt x="628146" y="1714838"/>
                  <a:pt x="628037" y="1712170"/>
                </a:cubicBezTo>
                <a:lnTo>
                  <a:pt x="628037" y="1699891"/>
                </a:lnTo>
                <a:lnTo>
                  <a:pt x="636808" y="1691120"/>
                </a:lnTo>
                <a:cubicBezTo>
                  <a:pt x="631253" y="1678841"/>
                  <a:pt x="628329" y="1666561"/>
                  <a:pt x="628037" y="1654282"/>
                </a:cubicBezTo>
                <a:cubicBezTo>
                  <a:pt x="627964" y="1650627"/>
                  <a:pt x="628548" y="1647412"/>
                  <a:pt x="629791" y="1644634"/>
                </a:cubicBezTo>
                <a:cubicBezTo>
                  <a:pt x="631033" y="1641857"/>
                  <a:pt x="633372" y="1640395"/>
                  <a:pt x="636808" y="1640249"/>
                </a:cubicBezTo>
                <a:cubicBezTo>
                  <a:pt x="637392" y="1630454"/>
                  <a:pt x="639731" y="1620660"/>
                  <a:pt x="643824" y="1610866"/>
                </a:cubicBezTo>
                <a:cubicBezTo>
                  <a:pt x="647917" y="1601072"/>
                  <a:pt x="650256" y="1592155"/>
                  <a:pt x="650841" y="1584115"/>
                </a:cubicBezTo>
                <a:cubicBezTo>
                  <a:pt x="651133" y="1576806"/>
                  <a:pt x="648795" y="1570373"/>
                  <a:pt x="643824" y="1564818"/>
                </a:cubicBezTo>
                <a:cubicBezTo>
                  <a:pt x="644701" y="1558423"/>
                  <a:pt x="648210" y="1550602"/>
                  <a:pt x="654349" y="1541356"/>
                </a:cubicBezTo>
                <a:cubicBezTo>
                  <a:pt x="660489" y="1532110"/>
                  <a:pt x="663997" y="1522974"/>
                  <a:pt x="664874" y="1513947"/>
                </a:cubicBezTo>
                <a:cubicBezTo>
                  <a:pt x="664655" y="1511389"/>
                  <a:pt x="664655" y="1506857"/>
                  <a:pt x="664874" y="1500352"/>
                </a:cubicBezTo>
                <a:cubicBezTo>
                  <a:pt x="665094" y="1493847"/>
                  <a:pt x="666848" y="1490192"/>
                  <a:pt x="670137" y="1489388"/>
                </a:cubicBezTo>
                <a:cubicBezTo>
                  <a:pt x="671928" y="1483980"/>
                  <a:pt x="674486" y="1478571"/>
                  <a:pt x="677812" y="1473162"/>
                </a:cubicBezTo>
                <a:cubicBezTo>
                  <a:pt x="681137" y="1467753"/>
                  <a:pt x="685011" y="1463222"/>
                  <a:pt x="689433" y="1459567"/>
                </a:cubicBezTo>
                <a:cubicBezTo>
                  <a:pt x="683294" y="1458288"/>
                  <a:pt x="681539" y="1452514"/>
                  <a:pt x="684171" y="1442245"/>
                </a:cubicBezTo>
                <a:cubicBezTo>
                  <a:pt x="686802" y="1431975"/>
                  <a:pt x="688556" y="1424886"/>
                  <a:pt x="689433" y="1420975"/>
                </a:cubicBezTo>
                <a:cubicBezTo>
                  <a:pt x="689470" y="1420829"/>
                  <a:pt x="689397" y="1420244"/>
                  <a:pt x="689214" y="1419221"/>
                </a:cubicBezTo>
                <a:cubicBezTo>
                  <a:pt x="689031" y="1418198"/>
                  <a:pt x="688520" y="1417613"/>
                  <a:pt x="687679" y="1417467"/>
                </a:cubicBezTo>
                <a:cubicBezTo>
                  <a:pt x="685815" y="1417759"/>
                  <a:pt x="683842" y="1419367"/>
                  <a:pt x="681759" y="1422291"/>
                </a:cubicBezTo>
                <a:cubicBezTo>
                  <a:pt x="679676" y="1425214"/>
                  <a:pt x="678141" y="1427699"/>
                  <a:pt x="677154" y="1429746"/>
                </a:cubicBezTo>
                <a:lnTo>
                  <a:pt x="677154" y="1452550"/>
                </a:lnTo>
                <a:lnTo>
                  <a:pt x="663120" y="1438517"/>
                </a:lnTo>
                <a:lnTo>
                  <a:pt x="650841" y="1440271"/>
                </a:lnTo>
                <a:lnTo>
                  <a:pt x="649087" y="1452550"/>
                </a:lnTo>
                <a:cubicBezTo>
                  <a:pt x="646273" y="1457777"/>
                  <a:pt x="643568" y="1463112"/>
                  <a:pt x="640974" y="1468557"/>
                </a:cubicBezTo>
                <a:cubicBezTo>
                  <a:pt x="638379" y="1474003"/>
                  <a:pt x="636990" y="1479777"/>
                  <a:pt x="636808" y="1485880"/>
                </a:cubicBezTo>
                <a:cubicBezTo>
                  <a:pt x="630777" y="1486574"/>
                  <a:pt x="626611" y="1490448"/>
                  <a:pt x="624309" y="1497502"/>
                </a:cubicBezTo>
                <a:cubicBezTo>
                  <a:pt x="622007" y="1504555"/>
                  <a:pt x="620910" y="1510621"/>
                  <a:pt x="621020" y="1515701"/>
                </a:cubicBezTo>
                <a:cubicBezTo>
                  <a:pt x="619960" y="1515628"/>
                  <a:pt x="618571" y="1515774"/>
                  <a:pt x="616854" y="1516140"/>
                </a:cubicBezTo>
                <a:cubicBezTo>
                  <a:pt x="615136" y="1516505"/>
                  <a:pt x="614186" y="1517529"/>
                  <a:pt x="614003" y="1519210"/>
                </a:cubicBezTo>
                <a:cubicBezTo>
                  <a:pt x="614222" y="1521877"/>
                  <a:pt x="614222" y="1523997"/>
                  <a:pt x="614003" y="1525569"/>
                </a:cubicBezTo>
                <a:cubicBezTo>
                  <a:pt x="613784" y="1527140"/>
                  <a:pt x="612030" y="1527944"/>
                  <a:pt x="608740" y="1527981"/>
                </a:cubicBezTo>
                <a:lnTo>
                  <a:pt x="598215" y="1542014"/>
                </a:lnTo>
                <a:cubicBezTo>
                  <a:pt x="595474" y="1541868"/>
                  <a:pt x="593062" y="1542160"/>
                  <a:pt x="590979" y="1542891"/>
                </a:cubicBezTo>
                <a:cubicBezTo>
                  <a:pt x="588896" y="1543622"/>
                  <a:pt x="587800" y="1545669"/>
                  <a:pt x="587690" y="1549031"/>
                </a:cubicBezTo>
                <a:cubicBezTo>
                  <a:pt x="587398" y="1557656"/>
                  <a:pt x="586228" y="1562333"/>
                  <a:pt x="584182" y="1563064"/>
                </a:cubicBezTo>
                <a:cubicBezTo>
                  <a:pt x="582135" y="1563795"/>
                  <a:pt x="580966" y="1566719"/>
                  <a:pt x="580674" y="1571835"/>
                </a:cubicBezTo>
                <a:cubicBezTo>
                  <a:pt x="577129" y="1575490"/>
                  <a:pt x="574132" y="1580021"/>
                  <a:pt x="571683" y="1585430"/>
                </a:cubicBezTo>
                <a:cubicBezTo>
                  <a:pt x="569235" y="1590839"/>
                  <a:pt x="567554" y="1596248"/>
                  <a:pt x="566640" y="1601656"/>
                </a:cubicBezTo>
                <a:cubicBezTo>
                  <a:pt x="562145" y="1605823"/>
                  <a:pt x="559733" y="1611085"/>
                  <a:pt x="559404" y="1617444"/>
                </a:cubicBezTo>
                <a:cubicBezTo>
                  <a:pt x="559075" y="1623803"/>
                  <a:pt x="556225" y="1627311"/>
                  <a:pt x="550852" y="1627969"/>
                </a:cubicBezTo>
                <a:lnTo>
                  <a:pt x="547344" y="1627969"/>
                </a:lnTo>
                <a:cubicBezTo>
                  <a:pt x="545992" y="1630235"/>
                  <a:pt x="543434" y="1637106"/>
                  <a:pt x="539669" y="1648581"/>
                </a:cubicBezTo>
                <a:cubicBezTo>
                  <a:pt x="535905" y="1660056"/>
                  <a:pt x="533786" y="1667804"/>
                  <a:pt x="533310" y="1671824"/>
                </a:cubicBezTo>
                <a:cubicBezTo>
                  <a:pt x="530021" y="1672189"/>
                  <a:pt x="527390" y="1673651"/>
                  <a:pt x="525417" y="1676209"/>
                </a:cubicBezTo>
                <a:cubicBezTo>
                  <a:pt x="523443" y="1678768"/>
                  <a:pt x="520812" y="1680229"/>
                  <a:pt x="517523" y="1680595"/>
                </a:cubicBezTo>
                <a:cubicBezTo>
                  <a:pt x="515769" y="1680522"/>
                  <a:pt x="514453" y="1679791"/>
                  <a:pt x="513576" y="1678402"/>
                </a:cubicBezTo>
                <a:cubicBezTo>
                  <a:pt x="512699" y="1677013"/>
                  <a:pt x="512260" y="1675405"/>
                  <a:pt x="512260" y="1673578"/>
                </a:cubicBezTo>
                <a:cubicBezTo>
                  <a:pt x="511493" y="1662761"/>
                  <a:pt x="509081" y="1657206"/>
                  <a:pt x="505024" y="1656913"/>
                </a:cubicBezTo>
                <a:cubicBezTo>
                  <a:pt x="500968" y="1656621"/>
                  <a:pt x="499871" y="1652820"/>
                  <a:pt x="501735" y="1645511"/>
                </a:cubicBezTo>
                <a:cubicBezTo>
                  <a:pt x="498227" y="1645511"/>
                  <a:pt x="496472" y="1647265"/>
                  <a:pt x="496472" y="1650774"/>
                </a:cubicBezTo>
                <a:cubicBezTo>
                  <a:pt x="496948" y="1654501"/>
                  <a:pt x="497313" y="1658010"/>
                  <a:pt x="497569" y="1661299"/>
                </a:cubicBezTo>
                <a:cubicBezTo>
                  <a:pt x="497825" y="1664588"/>
                  <a:pt x="495120" y="1666342"/>
                  <a:pt x="489456" y="1666561"/>
                </a:cubicBezTo>
                <a:cubicBezTo>
                  <a:pt x="487702" y="1666488"/>
                  <a:pt x="486386" y="1665757"/>
                  <a:pt x="485509" y="1664369"/>
                </a:cubicBezTo>
                <a:cubicBezTo>
                  <a:pt x="484632" y="1662980"/>
                  <a:pt x="484193" y="1661372"/>
                  <a:pt x="484193" y="1659545"/>
                </a:cubicBezTo>
                <a:cubicBezTo>
                  <a:pt x="484266" y="1654319"/>
                  <a:pt x="484997" y="1649422"/>
                  <a:pt x="486386" y="1644853"/>
                </a:cubicBezTo>
                <a:cubicBezTo>
                  <a:pt x="487775" y="1640285"/>
                  <a:pt x="489383" y="1635827"/>
                  <a:pt x="491210" y="1631478"/>
                </a:cubicBezTo>
                <a:cubicBezTo>
                  <a:pt x="491502" y="1626507"/>
                  <a:pt x="494426" y="1624168"/>
                  <a:pt x="499981" y="1624461"/>
                </a:cubicBezTo>
                <a:lnTo>
                  <a:pt x="503489" y="1624461"/>
                </a:lnTo>
                <a:cubicBezTo>
                  <a:pt x="503855" y="1616823"/>
                  <a:pt x="505317" y="1609733"/>
                  <a:pt x="507875" y="1603191"/>
                </a:cubicBezTo>
                <a:cubicBezTo>
                  <a:pt x="510433" y="1596650"/>
                  <a:pt x="511895" y="1589121"/>
                  <a:pt x="512260" y="1580606"/>
                </a:cubicBezTo>
                <a:lnTo>
                  <a:pt x="519277" y="1575344"/>
                </a:lnTo>
                <a:cubicBezTo>
                  <a:pt x="519204" y="1573589"/>
                  <a:pt x="519350" y="1572274"/>
                  <a:pt x="519715" y="1571397"/>
                </a:cubicBezTo>
                <a:cubicBezTo>
                  <a:pt x="520081" y="1570520"/>
                  <a:pt x="521104" y="1570081"/>
                  <a:pt x="522785" y="1570081"/>
                </a:cubicBezTo>
                <a:cubicBezTo>
                  <a:pt x="524649" y="1570264"/>
                  <a:pt x="526623" y="1571214"/>
                  <a:pt x="528706" y="1572932"/>
                </a:cubicBezTo>
                <a:cubicBezTo>
                  <a:pt x="530789" y="1574649"/>
                  <a:pt x="532324" y="1576038"/>
                  <a:pt x="533310" y="1577098"/>
                </a:cubicBezTo>
                <a:cubicBezTo>
                  <a:pt x="532726" y="1586490"/>
                  <a:pt x="530387" y="1590510"/>
                  <a:pt x="526294" y="1589158"/>
                </a:cubicBezTo>
                <a:cubicBezTo>
                  <a:pt x="522201" y="1587806"/>
                  <a:pt x="519862" y="1598404"/>
                  <a:pt x="519277" y="1620953"/>
                </a:cubicBezTo>
                <a:cubicBezTo>
                  <a:pt x="517450" y="1621866"/>
                  <a:pt x="515842" y="1623109"/>
                  <a:pt x="514453" y="1624680"/>
                </a:cubicBezTo>
                <a:cubicBezTo>
                  <a:pt x="513064" y="1626252"/>
                  <a:pt x="512333" y="1627933"/>
                  <a:pt x="512260" y="1629723"/>
                </a:cubicBezTo>
                <a:cubicBezTo>
                  <a:pt x="512443" y="1631404"/>
                  <a:pt x="513393" y="1632428"/>
                  <a:pt x="515111" y="1632793"/>
                </a:cubicBezTo>
                <a:cubicBezTo>
                  <a:pt x="516828" y="1633159"/>
                  <a:pt x="518217" y="1633305"/>
                  <a:pt x="519277" y="1633232"/>
                </a:cubicBezTo>
                <a:cubicBezTo>
                  <a:pt x="520337" y="1631112"/>
                  <a:pt x="522164" y="1628335"/>
                  <a:pt x="524759" y="1624899"/>
                </a:cubicBezTo>
                <a:cubicBezTo>
                  <a:pt x="527354" y="1621464"/>
                  <a:pt x="529619" y="1619564"/>
                  <a:pt x="531556" y="1619198"/>
                </a:cubicBezTo>
                <a:cubicBezTo>
                  <a:pt x="540999" y="1618310"/>
                  <a:pt x="546868" y="1612095"/>
                  <a:pt x="549163" y="1600552"/>
                </a:cubicBezTo>
                <a:cubicBezTo>
                  <a:pt x="551459" y="1589009"/>
                  <a:pt x="553170" y="1577466"/>
                  <a:pt x="554296" y="1565923"/>
                </a:cubicBezTo>
                <a:cubicBezTo>
                  <a:pt x="555422" y="1554380"/>
                  <a:pt x="558952" y="1548165"/>
                  <a:pt x="564886" y="1547277"/>
                </a:cubicBezTo>
                <a:cubicBezTo>
                  <a:pt x="568723" y="1540662"/>
                  <a:pt x="572451" y="1532403"/>
                  <a:pt x="576069" y="1522499"/>
                </a:cubicBezTo>
                <a:cubicBezTo>
                  <a:pt x="579687" y="1512595"/>
                  <a:pt x="581222" y="1503897"/>
                  <a:pt x="580674" y="1496405"/>
                </a:cubicBezTo>
                <a:lnTo>
                  <a:pt x="566640" y="1506930"/>
                </a:lnTo>
                <a:lnTo>
                  <a:pt x="559623" y="1522718"/>
                </a:lnTo>
                <a:lnTo>
                  <a:pt x="559623" y="1533243"/>
                </a:lnTo>
                <a:lnTo>
                  <a:pt x="547344" y="1534997"/>
                </a:lnTo>
                <a:lnTo>
                  <a:pt x="547344" y="1552539"/>
                </a:lnTo>
                <a:cubicBezTo>
                  <a:pt x="542776" y="1551808"/>
                  <a:pt x="540510" y="1554586"/>
                  <a:pt x="540546" y="1560872"/>
                </a:cubicBezTo>
                <a:cubicBezTo>
                  <a:pt x="540583" y="1567157"/>
                  <a:pt x="538756" y="1570812"/>
                  <a:pt x="535065" y="1571835"/>
                </a:cubicBezTo>
                <a:cubicBezTo>
                  <a:pt x="531629" y="1571652"/>
                  <a:pt x="529290" y="1570264"/>
                  <a:pt x="528048" y="1567669"/>
                </a:cubicBezTo>
                <a:cubicBezTo>
                  <a:pt x="526805" y="1565074"/>
                  <a:pt x="526221" y="1562370"/>
                  <a:pt x="526294" y="1559556"/>
                </a:cubicBezTo>
                <a:cubicBezTo>
                  <a:pt x="527354" y="1544024"/>
                  <a:pt x="532251" y="1522024"/>
                  <a:pt x="540985" y="1493555"/>
                </a:cubicBezTo>
                <a:cubicBezTo>
                  <a:pt x="549719" y="1465086"/>
                  <a:pt x="555932" y="1444401"/>
                  <a:pt x="559623" y="1431500"/>
                </a:cubicBezTo>
                <a:cubicBezTo>
                  <a:pt x="560354" y="1427882"/>
                  <a:pt x="561085" y="1424155"/>
                  <a:pt x="561816" y="1420317"/>
                </a:cubicBezTo>
                <a:cubicBezTo>
                  <a:pt x="562547" y="1416480"/>
                  <a:pt x="564155" y="1413191"/>
                  <a:pt x="566640" y="1410450"/>
                </a:cubicBezTo>
                <a:cubicBezTo>
                  <a:pt x="566640" y="1408623"/>
                  <a:pt x="567078" y="1407015"/>
                  <a:pt x="567956" y="1405626"/>
                </a:cubicBezTo>
                <a:cubicBezTo>
                  <a:pt x="568833" y="1404237"/>
                  <a:pt x="570148" y="1403506"/>
                  <a:pt x="571903" y="1403433"/>
                </a:cubicBezTo>
                <a:cubicBezTo>
                  <a:pt x="574570" y="1403653"/>
                  <a:pt x="576690" y="1403653"/>
                  <a:pt x="578262" y="1403433"/>
                </a:cubicBezTo>
                <a:cubicBezTo>
                  <a:pt x="579833" y="1403214"/>
                  <a:pt x="580637" y="1401460"/>
                  <a:pt x="580674" y="1398171"/>
                </a:cubicBezTo>
                <a:lnTo>
                  <a:pt x="573657" y="1385891"/>
                </a:lnTo>
                <a:lnTo>
                  <a:pt x="584182" y="1368349"/>
                </a:lnTo>
                <a:cubicBezTo>
                  <a:pt x="588604" y="1367107"/>
                  <a:pt x="592039" y="1361260"/>
                  <a:pt x="594488" y="1350808"/>
                </a:cubicBezTo>
                <a:cubicBezTo>
                  <a:pt x="596936" y="1340356"/>
                  <a:pt x="598179" y="1332754"/>
                  <a:pt x="598215" y="1328003"/>
                </a:cubicBezTo>
                <a:lnTo>
                  <a:pt x="606986" y="1313970"/>
                </a:lnTo>
                <a:cubicBezTo>
                  <a:pt x="607023" y="1310315"/>
                  <a:pt x="606073" y="1307099"/>
                  <a:pt x="604136" y="1304322"/>
                </a:cubicBezTo>
                <a:cubicBezTo>
                  <a:pt x="602199" y="1301544"/>
                  <a:pt x="599056" y="1300082"/>
                  <a:pt x="594707" y="1299936"/>
                </a:cubicBezTo>
                <a:cubicBezTo>
                  <a:pt x="594780" y="1298949"/>
                  <a:pt x="594634" y="1297853"/>
                  <a:pt x="594268" y="1296647"/>
                </a:cubicBezTo>
                <a:cubicBezTo>
                  <a:pt x="593903" y="1295441"/>
                  <a:pt x="592880" y="1294783"/>
                  <a:pt x="591199" y="1294674"/>
                </a:cubicBezTo>
                <a:cubicBezTo>
                  <a:pt x="587398" y="1295185"/>
                  <a:pt x="583597" y="1298109"/>
                  <a:pt x="579796" y="1303445"/>
                </a:cubicBezTo>
                <a:cubicBezTo>
                  <a:pt x="575996" y="1308780"/>
                  <a:pt x="573949" y="1313458"/>
                  <a:pt x="573657" y="1317478"/>
                </a:cubicBezTo>
                <a:lnTo>
                  <a:pt x="552606" y="1320986"/>
                </a:lnTo>
                <a:lnTo>
                  <a:pt x="552606" y="1350808"/>
                </a:lnTo>
                <a:lnTo>
                  <a:pt x="536819" y="1391154"/>
                </a:lnTo>
                <a:cubicBezTo>
                  <a:pt x="534845" y="1391044"/>
                  <a:pt x="532653" y="1391264"/>
                  <a:pt x="530241" y="1391812"/>
                </a:cubicBezTo>
                <a:cubicBezTo>
                  <a:pt x="527829" y="1392360"/>
                  <a:pt x="526513" y="1393895"/>
                  <a:pt x="526294" y="1396417"/>
                </a:cubicBezTo>
                <a:lnTo>
                  <a:pt x="526294" y="1398171"/>
                </a:lnTo>
                <a:lnTo>
                  <a:pt x="512260" y="1382383"/>
                </a:lnTo>
                <a:cubicBezTo>
                  <a:pt x="512553" y="1378509"/>
                  <a:pt x="513722" y="1376170"/>
                  <a:pt x="515769" y="1375366"/>
                </a:cubicBezTo>
                <a:cubicBezTo>
                  <a:pt x="517815" y="1374562"/>
                  <a:pt x="518985" y="1372223"/>
                  <a:pt x="519277" y="1368349"/>
                </a:cubicBezTo>
                <a:cubicBezTo>
                  <a:pt x="521865" y="1365079"/>
                  <a:pt x="525655" y="1356027"/>
                  <a:pt x="530647" y="1341192"/>
                </a:cubicBezTo>
                <a:cubicBezTo>
                  <a:pt x="535638" y="1326357"/>
                  <a:pt x="540338" y="1311328"/>
                  <a:pt x="544745" y="1296103"/>
                </a:cubicBezTo>
                <a:cubicBezTo>
                  <a:pt x="549152" y="1280878"/>
                  <a:pt x="551773" y="1271046"/>
                  <a:pt x="552606" y="1266607"/>
                </a:cubicBezTo>
                <a:cubicBezTo>
                  <a:pt x="560500" y="1269859"/>
                  <a:pt x="564886" y="1267739"/>
                  <a:pt x="565763" y="1260248"/>
                </a:cubicBezTo>
                <a:cubicBezTo>
                  <a:pt x="566640" y="1252756"/>
                  <a:pt x="569271" y="1246689"/>
                  <a:pt x="573657" y="1242048"/>
                </a:cubicBezTo>
                <a:cubicBezTo>
                  <a:pt x="573620" y="1239234"/>
                  <a:pt x="574132" y="1236091"/>
                  <a:pt x="575192" y="1232619"/>
                </a:cubicBezTo>
                <a:cubicBezTo>
                  <a:pt x="576252" y="1229147"/>
                  <a:pt x="578079" y="1226443"/>
                  <a:pt x="580674" y="1224506"/>
                </a:cubicBezTo>
                <a:lnTo>
                  <a:pt x="580674" y="1210473"/>
                </a:lnTo>
                <a:lnTo>
                  <a:pt x="587690" y="1201702"/>
                </a:lnTo>
                <a:cubicBezTo>
                  <a:pt x="587508" y="1196476"/>
                  <a:pt x="588312" y="1189824"/>
                  <a:pt x="590102" y="1181748"/>
                </a:cubicBezTo>
                <a:cubicBezTo>
                  <a:pt x="591893" y="1173671"/>
                  <a:pt x="595767" y="1169213"/>
                  <a:pt x="601724" y="1168372"/>
                </a:cubicBezTo>
                <a:cubicBezTo>
                  <a:pt x="602016" y="1164133"/>
                  <a:pt x="603186" y="1160332"/>
                  <a:pt x="605232" y="1156970"/>
                </a:cubicBezTo>
                <a:cubicBezTo>
                  <a:pt x="607279" y="1153608"/>
                  <a:pt x="608448" y="1149807"/>
                  <a:pt x="608740" y="1145568"/>
                </a:cubicBezTo>
                <a:cubicBezTo>
                  <a:pt x="608375" y="1142461"/>
                  <a:pt x="608229" y="1138587"/>
                  <a:pt x="608302" y="1133946"/>
                </a:cubicBezTo>
                <a:cubicBezTo>
                  <a:pt x="608375" y="1129305"/>
                  <a:pt x="610860" y="1126747"/>
                  <a:pt x="615757" y="1126272"/>
                </a:cubicBezTo>
                <a:cubicBezTo>
                  <a:pt x="616269" y="1120899"/>
                  <a:pt x="618316" y="1115418"/>
                  <a:pt x="621897" y="1109826"/>
                </a:cubicBezTo>
                <a:cubicBezTo>
                  <a:pt x="625478" y="1104235"/>
                  <a:pt x="627525" y="1093929"/>
                  <a:pt x="628037" y="1078909"/>
                </a:cubicBezTo>
                <a:lnTo>
                  <a:pt x="636808" y="1075400"/>
                </a:lnTo>
                <a:cubicBezTo>
                  <a:pt x="637831" y="1072696"/>
                  <a:pt x="641924" y="1067579"/>
                  <a:pt x="649087" y="1060051"/>
                </a:cubicBezTo>
                <a:cubicBezTo>
                  <a:pt x="656250" y="1052523"/>
                  <a:pt x="660343" y="1048283"/>
                  <a:pt x="661366" y="1047333"/>
                </a:cubicBezTo>
                <a:lnTo>
                  <a:pt x="664874" y="1047333"/>
                </a:lnTo>
                <a:cubicBezTo>
                  <a:pt x="664436" y="1044081"/>
                  <a:pt x="663997" y="1039622"/>
                  <a:pt x="663559" y="1033958"/>
                </a:cubicBezTo>
                <a:cubicBezTo>
                  <a:pt x="663120" y="1028293"/>
                  <a:pt x="665313" y="1025150"/>
                  <a:pt x="670137" y="1024529"/>
                </a:cubicBezTo>
                <a:cubicBezTo>
                  <a:pt x="670028" y="1023250"/>
                  <a:pt x="669370" y="1020984"/>
                  <a:pt x="668164" y="1017731"/>
                </a:cubicBezTo>
                <a:cubicBezTo>
                  <a:pt x="666958" y="1014479"/>
                  <a:pt x="665861" y="1012651"/>
                  <a:pt x="664874" y="1012249"/>
                </a:cubicBezTo>
                <a:lnTo>
                  <a:pt x="664874" y="1017512"/>
                </a:lnTo>
                <a:cubicBezTo>
                  <a:pt x="654313" y="1018170"/>
                  <a:pt x="644738" y="1018170"/>
                  <a:pt x="636150" y="1017512"/>
                </a:cubicBezTo>
                <a:cubicBezTo>
                  <a:pt x="627561" y="1016854"/>
                  <a:pt x="620179" y="1011592"/>
                  <a:pt x="614003" y="1001724"/>
                </a:cubicBezTo>
                <a:cubicBezTo>
                  <a:pt x="601541" y="1002784"/>
                  <a:pt x="583926" y="1005488"/>
                  <a:pt x="561158" y="1009837"/>
                </a:cubicBezTo>
                <a:cubicBezTo>
                  <a:pt x="538390" y="1014186"/>
                  <a:pt x="522091" y="1019083"/>
                  <a:pt x="512260" y="1024529"/>
                </a:cubicBezTo>
                <a:cubicBezTo>
                  <a:pt x="504951" y="1024529"/>
                  <a:pt x="498519" y="1026283"/>
                  <a:pt x="492964" y="1029791"/>
                </a:cubicBezTo>
                <a:cubicBezTo>
                  <a:pt x="486130" y="1031436"/>
                  <a:pt x="474362" y="1035164"/>
                  <a:pt x="457661" y="1040974"/>
                </a:cubicBezTo>
                <a:cubicBezTo>
                  <a:pt x="440960" y="1046785"/>
                  <a:pt x="428754" y="1050074"/>
                  <a:pt x="421042" y="1050842"/>
                </a:cubicBezTo>
                <a:cubicBezTo>
                  <a:pt x="412820" y="1055373"/>
                  <a:pt x="400760" y="1062098"/>
                  <a:pt x="384862" y="1071015"/>
                </a:cubicBezTo>
                <a:cubicBezTo>
                  <a:pt x="368965" y="1079932"/>
                  <a:pt x="356466" y="1084902"/>
                  <a:pt x="347367" y="1085925"/>
                </a:cubicBezTo>
                <a:cubicBezTo>
                  <a:pt x="341483" y="1085341"/>
                  <a:pt x="338778" y="1083002"/>
                  <a:pt x="339253" y="1078909"/>
                </a:cubicBezTo>
                <a:cubicBezTo>
                  <a:pt x="339729" y="1074816"/>
                  <a:pt x="336586" y="1072477"/>
                  <a:pt x="329825" y="1071892"/>
                </a:cubicBezTo>
                <a:cubicBezTo>
                  <a:pt x="323722" y="1071965"/>
                  <a:pt x="317947" y="1072696"/>
                  <a:pt x="312502" y="1074085"/>
                </a:cubicBezTo>
                <a:cubicBezTo>
                  <a:pt x="307057" y="1075473"/>
                  <a:pt x="301721" y="1077081"/>
                  <a:pt x="296495" y="1078909"/>
                </a:cubicBezTo>
                <a:cubicBezTo>
                  <a:pt x="291342" y="1083806"/>
                  <a:pt x="283668" y="1086291"/>
                  <a:pt x="273471" y="1086364"/>
                </a:cubicBezTo>
                <a:cubicBezTo>
                  <a:pt x="263275" y="1086437"/>
                  <a:pt x="255162" y="1086291"/>
                  <a:pt x="249132" y="1085925"/>
                </a:cubicBezTo>
                <a:lnTo>
                  <a:pt x="242115" y="1099959"/>
                </a:lnTo>
                <a:lnTo>
                  <a:pt x="214048" y="1099959"/>
                </a:lnTo>
                <a:cubicBezTo>
                  <a:pt x="189453" y="1099374"/>
                  <a:pt x="165406" y="1097035"/>
                  <a:pt x="141907" y="1092942"/>
                </a:cubicBezTo>
                <a:cubicBezTo>
                  <a:pt x="118409" y="1088849"/>
                  <a:pt x="95677" y="1086510"/>
                  <a:pt x="73713" y="1085925"/>
                </a:cubicBezTo>
                <a:lnTo>
                  <a:pt x="64942" y="1078909"/>
                </a:lnTo>
                <a:cubicBezTo>
                  <a:pt x="64577" y="1072623"/>
                  <a:pt x="63992" y="1064583"/>
                  <a:pt x="63188" y="1054789"/>
                </a:cubicBezTo>
                <a:cubicBezTo>
                  <a:pt x="62384" y="1044994"/>
                  <a:pt x="58291" y="1039586"/>
                  <a:pt x="50909" y="1038562"/>
                </a:cubicBezTo>
                <a:lnTo>
                  <a:pt x="47401" y="1038562"/>
                </a:lnTo>
                <a:cubicBezTo>
                  <a:pt x="46523" y="1044154"/>
                  <a:pt x="43015" y="1048759"/>
                  <a:pt x="36875" y="1052376"/>
                </a:cubicBezTo>
                <a:cubicBezTo>
                  <a:pt x="30736" y="1055995"/>
                  <a:pt x="27227" y="1061915"/>
                  <a:pt x="26350" y="1070138"/>
                </a:cubicBezTo>
                <a:cubicBezTo>
                  <a:pt x="19407" y="1071380"/>
                  <a:pt x="15752" y="1076350"/>
                  <a:pt x="15387" y="1085048"/>
                </a:cubicBezTo>
                <a:cubicBezTo>
                  <a:pt x="15021" y="1093746"/>
                  <a:pt x="12244" y="1098716"/>
                  <a:pt x="7054" y="1099959"/>
                </a:cubicBezTo>
                <a:cubicBezTo>
                  <a:pt x="3692" y="1099593"/>
                  <a:pt x="1645" y="1097693"/>
                  <a:pt x="915" y="1094258"/>
                </a:cubicBezTo>
                <a:cubicBezTo>
                  <a:pt x="184" y="1090822"/>
                  <a:pt x="-109" y="1088045"/>
                  <a:pt x="37" y="1085925"/>
                </a:cubicBezTo>
                <a:lnTo>
                  <a:pt x="37" y="1061367"/>
                </a:lnTo>
                <a:lnTo>
                  <a:pt x="7054" y="1056104"/>
                </a:lnTo>
                <a:cubicBezTo>
                  <a:pt x="7858" y="1049745"/>
                  <a:pt x="11074" y="1042290"/>
                  <a:pt x="16702" y="1033738"/>
                </a:cubicBezTo>
                <a:cubicBezTo>
                  <a:pt x="22330" y="1025187"/>
                  <a:pt x="25546" y="1016854"/>
                  <a:pt x="26350" y="1008741"/>
                </a:cubicBezTo>
                <a:lnTo>
                  <a:pt x="42138" y="999970"/>
                </a:lnTo>
                <a:cubicBezTo>
                  <a:pt x="42357" y="993026"/>
                  <a:pt x="43234" y="986302"/>
                  <a:pt x="44769" y="979797"/>
                </a:cubicBezTo>
                <a:cubicBezTo>
                  <a:pt x="46304" y="973292"/>
                  <a:pt x="47181" y="966568"/>
                  <a:pt x="47401" y="959624"/>
                </a:cubicBezTo>
                <a:lnTo>
                  <a:pt x="40384" y="942082"/>
                </a:lnTo>
                <a:cubicBezTo>
                  <a:pt x="40640" y="938647"/>
                  <a:pt x="42321" y="936308"/>
                  <a:pt x="45427" y="935065"/>
                </a:cubicBezTo>
                <a:cubicBezTo>
                  <a:pt x="48533" y="933823"/>
                  <a:pt x="51530" y="933238"/>
                  <a:pt x="54417" y="933311"/>
                </a:cubicBezTo>
                <a:cubicBezTo>
                  <a:pt x="55294" y="923334"/>
                  <a:pt x="58803" y="918729"/>
                  <a:pt x="64942" y="919497"/>
                </a:cubicBezTo>
                <a:cubicBezTo>
                  <a:pt x="71082" y="920264"/>
                  <a:pt x="74590" y="917852"/>
                  <a:pt x="75468" y="912261"/>
                </a:cubicBezTo>
                <a:cubicBezTo>
                  <a:pt x="76345" y="899945"/>
                  <a:pt x="79853" y="891686"/>
                  <a:pt x="85993" y="887483"/>
                </a:cubicBezTo>
                <a:cubicBezTo>
                  <a:pt x="92132" y="883280"/>
                  <a:pt x="95641" y="878091"/>
                  <a:pt x="96518" y="871915"/>
                </a:cubicBezTo>
                <a:cubicBezTo>
                  <a:pt x="91730" y="858831"/>
                  <a:pt x="92973" y="846406"/>
                  <a:pt x="100245" y="834638"/>
                </a:cubicBezTo>
                <a:cubicBezTo>
                  <a:pt x="107518" y="822870"/>
                  <a:pt x="117970" y="816584"/>
                  <a:pt x="131602" y="815781"/>
                </a:cubicBezTo>
                <a:cubicBezTo>
                  <a:pt x="132186" y="809860"/>
                  <a:pt x="134525" y="804598"/>
                  <a:pt x="138618" y="799993"/>
                </a:cubicBezTo>
                <a:cubicBezTo>
                  <a:pt x="142711" y="795388"/>
                  <a:pt x="145050" y="790125"/>
                  <a:pt x="145635" y="784205"/>
                </a:cubicBezTo>
                <a:lnTo>
                  <a:pt x="166685" y="759647"/>
                </a:lnTo>
                <a:cubicBezTo>
                  <a:pt x="166393" y="755298"/>
                  <a:pt x="166539" y="752155"/>
                  <a:pt x="167124" y="750218"/>
                </a:cubicBezTo>
                <a:cubicBezTo>
                  <a:pt x="167709" y="748281"/>
                  <a:pt x="170486" y="747331"/>
                  <a:pt x="175456" y="747367"/>
                </a:cubicBezTo>
                <a:lnTo>
                  <a:pt x="185981" y="729825"/>
                </a:lnTo>
                <a:cubicBezTo>
                  <a:pt x="188576" y="728875"/>
                  <a:pt x="190403" y="727267"/>
                  <a:pt x="191463" y="725001"/>
                </a:cubicBezTo>
                <a:cubicBezTo>
                  <a:pt x="192523" y="722736"/>
                  <a:pt x="193035" y="720250"/>
                  <a:pt x="192998" y="717546"/>
                </a:cubicBezTo>
                <a:lnTo>
                  <a:pt x="207032" y="703512"/>
                </a:lnTo>
                <a:cubicBezTo>
                  <a:pt x="207251" y="697300"/>
                  <a:pt x="209444" y="691745"/>
                  <a:pt x="213610" y="686848"/>
                </a:cubicBezTo>
                <a:cubicBezTo>
                  <a:pt x="217776" y="681951"/>
                  <a:pt x="222600" y="678150"/>
                  <a:pt x="228082" y="675445"/>
                </a:cubicBezTo>
                <a:cubicBezTo>
                  <a:pt x="232577" y="663934"/>
                  <a:pt x="238497" y="652751"/>
                  <a:pt x="245843" y="641897"/>
                </a:cubicBezTo>
                <a:cubicBezTo>
                  <a:pt x="253189" y="631043"/>
                  <a:pt x="261302" y="621175"/>
                  <a:pt x="270182" y="612295"/>
                </a:cubicBezTo>
                <a:cubicBezTo>
                  <a:pt x="270475" y="608932"/>
                  <a:pt x="271644" y="606009"/>
                  <a:pt x="273691" y="603524"/>
                </a:cubicBezTo>
                <a:cubicBezTo>
                  <a:pt x="275737" y="601039"/>
                  <a:pt x="276907" y="598115"/>
                  <a:pt x="277199" y="594753"/>
                </a:cubicBezTo>
                <a:lnTo>
                  <a:pt x="284216" y="578965"/>
                </a:lnTo>
                <a:cubicBezTo>
                  <a:pt x="284508" y="572862"/>
                  <a:pt x="286116" y="567088"/>
                  <a:pt x="289040" y="561643"/>
                </a:cubicBezTo>
                <a:cubicBezTo>
                  <a:pt x="291964" y="556197"/>
                  <a:pt x="294449" y="550862"/>
                  <a:pt x="296495" y="545636"/>
                </a:cubicBezTo>
                <a:lnTo>
                  <a:pt x="303512" y="542127"/>
                </a:lnTo>
                <a:cubicBezTo>
                  <a:pt x="307313" y="531895"/>
                  <a:pt x="311990" y="522539"/>
                  <a:pt x="317545" y="514060"/>
                </a:cubicBezTo>
                <a:cubicBezTo>
                  <a:pt x="318203" y="506715"/>
                  <a:pt x="320834" y="501233"/>
                  <a:pt x="325439" y="497615"/>
                </a:cubicBezTo>
                <a:cubicBezTo>
                  <a:pt x="330044" y="493997"/>
                  <a:pt x="332675" y="488953"/>
                  <a:pt x="333333" y="482485"/>
                </a:cubicBezTo>
                <a:cubicBezTo>
                  <a:pt x="333260" y="481498"/>
                  <a:pt x="333406" y="480402"/>
                  <a:pt x="333772" y="479196"/>
                </a:cubicBezTo>
                <a:cubicBezTo>
                  <a:pt x="334137" y="477990"/>
                  <a:pt x="335160" y="477332"/>
                  <a:pt x="336841" y="477222"/>
                </a:cubicBezTo>
                <a:cubicBezTo>
                  <a:pt x="346380" y="475907"/>
                  <a:pt x="349669" y="470644"/>
                  <a:pt x="346709" y="461435"/>
                </a:cubicBezTo>
                <a:cubicBezTo>
                  <a:pt x="343749" y="452225"/>
                  <a:pt x="345722" y="446963"/>
                  <a:pt x="352629" y="445647"/>
                </a:cubicBezTo>
                <a:cubicBezTo>
                  <a:pt x="352702" y="442139"/>
                  <a:pt x="353872" y="439507"/>
                  <a:pt x="356138" y="437753"/>
                </a:cubicBezTo>
                <a:cubicBezTo>
                  <a:pt x="358403" y="435999"/>
                  <a:pt x="361327" y="435122"/>
                  <a:pt x="364908" y="435122"/>
                </a:cubicBezTo>
                <a:lnTo>
                  <a:pt x="366663" y="435122"/>
                </a:lnTo>
                <a:cubicBezTo>
                  <a:pt x="366370" y="428397"/>
                  <a:pt x="368709" y="422550"/>
                  <a:pt x="373679" y="417580"/>
                </a:cubicBezTo>
                <a:lnTo>
                  <a:pt x="380696" y="400038"/>
                </a:lnTo>
                <a:cubicBezTo>
                  <a:pt x="385045" y="396420"/>
                  <a:pt x="389065" y="392254"/>
                  <a:pt x="392756" y="387539"/>
                </a:cubicBezTo>
                <a:cubicBezTo>
                  <a:pt x="396447" y="382825"/>
                  <a:pt x="400029" y="378220"/>
                  <a:pt x="403501" y="373725"/>
                </a:cubicBezTo>
                <a:lnTo>
                  <a:pt x="408763" y="354429"/>
                </a:lnTo>
                <a:cubicBezTo>
                  <a:pt x="416511" y="356074"/>
                  <a:pt x="420312" y="354100"/>
                  <a:pt x="420165" y="348509"/>
                </a:cubicBezTo>
                <a:cubicBezTo>
                  <a:pt x="420019" y="342917"/>
                  <a:pt x="422066" y="339628"/>
                  <a:pt x="426305" y="338641"/>
                </a:cubicBezTo>
                <a:cubicBezTo>
                  <a:pt x="428973" y="338788"/>
                  <a:pt x="431092" y="338495"/>
                  <a:pt x="432664" y="337764"/>
                </a:cubicBezTo>
                <a:cubicBezTo>
                  <a:pt x="434235" y="337033"/>
                  <a:pt x="435039" y="334987"/>
                  <a:pt x="435076" y="331625"/>
                </a:cubicBezTo>
                <a:cubicBezTo>
                  <a:pt x="443628" y="314192"/>
                  <a:pt x="452837" y="298186"/>
                  <a:pt x="462704" y="283604"/>
                </a:cubicBezTo>
                <a:cubicBezTo>
                  <a:pt x="472572" y="269022"/>
                  <a:pt x="484412" y="255208"/>
                  <a:pt x="498227" y="242161"/>
                </a:cubicBezTo>
                <a:cubicBezTo>
                  <a:pt x="497934" y="237739"/>
                  <a:pt x="498081" y="234304"/>
                  <a:pt x="498665" y="231855"/>
                </a:cubicBezTo>
                <a:cubicBezTo>
                  <a:pt x="499250" y="229407"/>
                  <a:pt x="502027" y="228164"/>
                  <a:pt x="506998" y="228128"/>
                </a:cubicBezTo>
                <a:lnTo>
                  <a:pt x="512260" y="228128"/>
                </a:lnTo>
                <a:lnTo>
                  <a:pt x="522785" y="207077"/>
                </a:lnTo>
                <a:cubicBezTo>
                  <a:pt x="528413" y="205981"/>
                  <a:pt x="532506" y="201595"/>
                  <a:pt x="535065" y="193921"/>
                </a:cubicBezTo>
                <a:cubicBezTo>
                  <a:pt x="537623" y="186246"/>
                  <a:pt x="541716" y="181861"/>
                  <a:pt x="547344" y="180764"/>
                </a:cubicBezTo>
                <a:cubicBezTo>
                  <a:pt x="547271" y="174917"/>
                  <a:pt x="548733" y="168631"/>
                  <a:pt x="551729" y="161907"/>
                </a:cubicBezTo>
                <a:cubicBezTo>
                  <a:pt x="554726" y="155183"/>
                  <a:pt x="559696" y="151528"/>
                  <a:pt x="566640" y="150943"/>
                </a:cubicBezTo>
                <a:lnTo>
                  <a:pt x="566640" y="131647"/>
                </a:lnTo>
                <a:cubicBezTo>
                  <a:pt x="568102" y="130185"/>
                  <a:pt x="570441" y="129601"/>
                  <a:pt x="573657" y="129893"/>
                </a:cubicBezTo>
                <a:cubicBezTo>
                  <a:pt x="576252" y="130149"/>
                  <a:pt x="578079" y="130076"/>
                  <a:pt x="579139" y="129674"/>
                </a:cubicBezTo>
                <a:cubicBezTo>
                  <a:pt x="580198" y="129272"/>
                  <a:pt x="580710" y="127006"/>
                  <a:pt x="580674" y="122876"/>
                </a:cubicBezTo>
                <a:cubicBezTo>
                  <a:pt x="583488" y="119770"/>
                  <a:pt x="587069" y="115896"/>
                  <a:pt x="591418" y="111255"/>
                </a:cubicBezTo>
                <a:cubicBezTo>
                  <a:pt x="595767" y="106614"/>
                  <a:pt x="599787" y="104055"/>
                  <a:pt x="603478" y="103580"/>
                </a:cubicBezTo>
                <a:cubicBezTo>
                  <a:pt x="606000" y="103726"/>
                  <a:pt x="607534" y="104750"/>
                  <a:pt x="608083" y="106650"/>
                </a:cubicBezTo>
                <a:cubicBezTo>
                  <a:pt x="608631" y="108550"/>
                  <a:pt x="608850" y="110451"/>
                  <a:pt x="608740" y="112351"/>
                </a:cubicBezTo>
                <a:cubicBezTo>
                  <a:pt x="608704" y="115129"/>
                  <a:pt x="608339" y="118345"/>
                  <a:pt x="607644" y="121999"/>
                </a:cubicBezTo>
                <a:cubicBezTo>
                  <a:pt x="606950" y="125654"/>
                  <a:pt x="606146" y="128870"/>
                  <a:pt x="605232" y="131647"/>
                </a:cubicBezTo>
                <a:lnTo>
                  <a:pt x="587690" y="138664"/>
                </a:lnTo>
                <a:cubicBezTo>
                  <a:pt x="587325" y="145608"/>
                  <a:pt x="584986" y="151894"/>
                  <a:pt x="580674" y="157522"/>
                </a:cubicBezTo>
                <a:cubicBezTo>
                  <a:pt x="576361" y="163150"/>
                  <a:pt x="572268" y="168558"/>
                  <a:pt x="568394" y="173748"/>
                </a:cubicBezTo>
                <a:lnTo>
                  <a:pt x="568394" y="180764"/>
                </a:lnTo>
                <a:lnTo>
                  <a:pt x="582428" y="164977"/>
                </a:lnTo>
                <a:lnTo>
                  <a:pt x="599970" y="164977"/>
                </a:lnTo>
                <a:cubicBezTo>
                  <a:pt x="606694" y="154744"/>
                  <a:pt x="614295" y="145388"/>
                  <a:pt x="622774" y="136910"/>
                </a:cubicBezTo>
                <a:cubicBezTo>
                  <a:pt x="628146" y="136069"/>
                  <a:pt x="632751" y="131611"/>
                  <a:pt x="636588" y="123534"/>
                </a:cubicBezTo>
                <a:cubicBezTo>
                  <a:pt x="640426" y="115458"/>
                  <a:pt x="642838" y="108806"/>
                  <a:pt x="643824" y="103580"/>
                </a:cubicBezTo>
                <a:lnTo>
                  <a:pt x="650841" y="98318"/>
                </a:lnTo>
                <a:cubicBezTo>
                  <a:pt x="652668" y="93969"/>
                  <a:pt x="655153" y="89949"/>
                  <a:pt x="658296" y="86258"/>
                </a:cubicBezTo>
                <a:cubicBezTo>
                  <a:pt x="661439" y="82567"/>
                  <a:pt x="664801" y="78985"/>
                  <a:pt x="668383" y="75513"/>
                </a:cubicBezTo>
                <a:lnTo>
                  <a:pt x="684171" y="82530"/>
                </a:lnTo>
                <a:cubicBezTo>
                  <a:pt x="686071" y="82640"/>
                  <a:pt x="687971" y="82420"/>
                  <a:pt x="689872" y="81872"/>
                </a:cubicBezTo>
                <a:cubicBezTo>
                  <a:pt x="691772" y="81324"/>
                  <a:pt x="692795" y="79789"/>
                  <a:pt x="692942" y="77267"/>
                </a:cubicBezTo>
                <a:lnTo>
                  <a:pt x="692942" y="75513"/>
                </a:lnTo>
                <a:cubicBezTo>
                  <a:pt x="696596" y="73467"/>
                  <a:pt x="703759" y="65281"/>
                  <a:pt x="714430" y="50955"/>
                </a:cubicBezTo>
                <a:cubicBezTo>
                  <a:pt x="725102" y="36629"/>
                  <a:pt x="733142" y="28443"/>
                  <a:pt x="738550" y="26396"/>
                </a:cubicBezTo>
                <a:cubicBezTo>
                  <a:pt x="740268" y="22632"/>
                  <a:pt x="744288" y="16127"/>
                  <a:pt x="750610" y="6881"/>
                </a:cubicBezTo>
                <a:cubicBezTo>
                  <a:pt x="753772" y="2258"/>
                  <a:pt x="756248" y="-36"/>
                  <a:pt x="758038" y="1"/>
                </a:cubicBezTo>
                <a:close/>
              </a:path>
            </a:pathLst>
          </a:custGeom>
          <a:solidFill>
            <a:srgbClr val="DFCEA9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16600" dirty="0">
              <a:latin typeface="Road Rage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1962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 xmlns:a16="http://schemas.microsoft.com/office/drawing/2014/main" xmlns:a14="http://schemas.microsoft.com/office/drawing/2010/main" xmlns:p14="http://schemas.microsoft.com/office/powerpoint/2010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to="0" calcmode="lin" valueType="num"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+rand(0.125)-0.06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+rand(0.125)-0.06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to="0" calcmode="lin" valueType="num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r+rand(-180)+90"/>
                                          </p:val>
                                        </p:tav>
                                        <p:tav tm="100000">
                                          <p:val>
                                            <p:strVal val="#ppt_r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C82BE19A-B5EE-E565-4A49-B168B1BE873A}"/>
              </a:ext>
            </a:extLst>
          </p:cNvPr>
          <p:cNvSpPr txBox="1"/>
          <p:nvPr/>
        </p:nvSpPr>
        <p:spPr>
          <a:xfrm>
            <a:off x="557940" y="1722865"/>
            <a:ext cx="10369005" cy="58176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kern="100">
                <a:effectLst/>
                <a:latin typeface="华文中宋" panose="02010600040101010101" pitchFamily="2" charset="-122"/>
                <a:ea typeface="华文中宋" panose="02010600040101010101" pitchFamily="2" charset="-122"/>
                <a:cs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既有其积极的一面，也有消极的一面。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71A21F93-2E5B-726F-C4E8-D52E31B321A5}"/>
              </a:ext>
            </a:extLst>
          </p:cNvPr>
          <p:cNvGrpSpPr/>
          <p:nvPr/>
        </p:nvGrpSpPr>
        <p:grpSpPr>
          <a:xfrm>
            <a:off x="382359" y="190498"/>
            <a:ext cx="11314341" cy="584775"/>
            <a:chOff x="382359" y="190498"/>
            <a:chExt cx="11314341" cy="584775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68C2BF08-BE06-AFBA-8473-32BB8276ECDC}"/>
                </a:ext>
              </a:extLst>
            </p:cNvPr>
            <p:cNvSpPr txBox="1"/>
            <p:nvPr/>
          </p:nvSpPr>
          <p:spPr>
            <a:xfrm>
              <a:off x="382359" y="190498"/>
              <a:ext cx="26192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46423B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回答问题</a:t>
              </a:r>
            </a:p>
          </p:txBody>
        </p: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C7AC53C1-4F4E-C928-64B7-34956B299467}"/>
                </a:ext>
              </a:extLst>
            </p:cNvPr>
            <p:cNvCxnSpPr>
              <a:cxnSpLocks/>
            </p:cNvCxnSpPr>
            <p:nvPr/>
          </p:nvCxnSpPr>
          <p:spPr>
            <a:xfrm>
              <a:off x="2133600" y="482885"/>
              <a:ext cx="9563100" cy="0"/>
            </a:xfrm>
            <a:prstGeom prst="line">
              <a:avLst/>
            </a:prstGeom>
            <a:ln w="12700">
              <a:solidFill>
                <a:srgbClr val="4642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 descr="查看图片">
            <a:extLst>
              <a:ext uri="{FF2B5EF4-FFF2-40B4-BE49-F238E27FC236}">
                <a16:creationId xmlns:a16="http://schemas.microsoft.com/office/drawing/2014/main" id="{AB2CDC57-87EA-7B2B-4E3A-23834C7491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62" b="6880"/>
          <a:stretch>
            <a:fillRect/>
          </a:stretch>
        </p:blipFill>
        <p:spPr bwMode="auto">
          <a:xfrm rot="732278">
            <a:off x="9631777" y="874566"/>
            <a:ext cx="3127590" cy="6386194"/>
          </a:xfrm>
          <a:custGeom>
            <a:avLst/>
            <a:gdLst>
              <a:gd name="connsiteX0" fmla="*/ 0 w 3127590"/>
              <a:gd name="connsiteY0" fmla="*/ 0 h 6386194"/>
              <a:gd name="connsiteX1" fmla="*/ 1892622 w 3127590"/>
              <a:gd name="connsiteY1" fmla="*/ 0 h 6386194"/>
              <a:gd name="connsiteX2" fmla="*/ 3127590 w 3127590"/>
              <a:gd name="connsiteY2" fmla="*/ 5709720 h 6386194"/>
              <a:gd name="connsiteX3" fmla="*/ 0 w 3127590"/>
              <a:gd name="connsiteY3" fmla="*/ 6386194 h 6386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27590" h="6386194">
                <a:moveTo>
                  <a:pt x="0" y="0"/>
                </a:moveTo>
                <a:lnTo>
                  <a:pt x="1892622" y="0"/>
                </a:lnTo>
                <a:lnTo>
                  <a:pt x="3127590" y="5709720"/>
                </a:lnTo>
                <a:lnTo>
                  <a:pt x="0" y="638619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E744781B-E205-AD9B-F085-26979331A827}"/>
              </a:ext>
            </a:extLst>
          </p:cNvPr>
          <p:cNvGrpSpPr/>
          <p:nvPr/>
        </p:nvGrpSpPr>
        <p:grpSpPr>
          <a:xfrm>
            <a:off x="545459" y="971550"/>
            <a:ext cx="11022653" cy="609600"/>
            <a:chOff x="3454402" y="2556559"/>
            <a:chExt cx="7010399" cy="1524635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BF3CE7B9-104C-C574-92D5-CE5AF79444ED}"/>
                </a:ext>
              </a:extLst>
            </p:cNvPr>
            <p:cNvSpPr/>
            <p:nvPr/>
          </p:nvSpPr>
          <p:spPr>
            <a:xfrm>
              <a:off x="3454402" y="2586886"/>
              <a:ext cx="7010399" cy="1464093"/>
            </a:xfrm>
            <a:prstGeom prst="rect">
              <a:avLst/>
            </a:prstGeom>
            <a:solidFill>
              <a:srgbClr val="EFE4D4">
                <a:alpha val="50000"/>
              </a:srgbClr>
            </a:solidFill>
            <a:ln w="25400">
              <a:solidFill>
                <a:srgbClr val="A0815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A76A85D8-5F7C-A047-3473-3468695B66AB}"/>
                </a:ext>
              </a:extLst>
            </p:cNvPr>
            <p:cNvCxnSpPr>
              <a:cxnSpLocks/>
            </p:cNvCxnSpPr>
            <p:nvPr/>
          </p:nvCxnSpPr>
          <p:spPr>
            <a:xfrm>
              <a:off x="3462340" y="2556559"/>
              <a:ext cx="0" cy="1524635"/>
            </a:xfrm>
            <a:prstGeom prst="line">
              <a:avLst/>
            </a:prstGeom>
            <a:ln w="127000">
              <a:solidFill>
                <a:srgbClr val="8725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id="{5F8FDFB6-0755-4C44-5B58-E51E26A74DBD}"/>
              </a:ext>
            </a:extLst>
          </p:cNvPr>
          <p:cNvSpPr txBox="1"/>
          <p:nvPr/>
        </p:nvSpPr>
        <p:spPr>
          <a:xfrm>
            <a:off x="777697" y="1011904"/>
            <a:ext cx="90424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00" cap="none" spc="0" normalizeH="0" baseline="0" noProof="0" dirty="0">
                <a:ln>
                  <a:noFill/>
                </a:ln>
                <a:solidFill>
                  <a:srgbClr val="4636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5.</a:t>
            </a:r>
            <a:r>
              <a:rPr kumimoji="0" lang="zh-CN" altLang="en-US" sz="2800" b="1" i="0" u="none" strike="noStrike" kern="100" cap="none" spc="0" normalizeH="0" baseline="0" noProof="0" dirty="0">
                <a:ln>
                  <a:noFill/>
                </a:ln>
                <a:solidFill>
                  <a:srgbClr val="4636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你如何看待本文提到的“大学之道”</a:t>
            </a:r>
            <a:r>
              <a:rPr kumimoji="0" lang="en-US" altLang="zh-CN" sz="2800" b="1" i="0" u="none" strike="noStrike" kern="100" cap="none" spc="0" normalizeH="0" baseline="0" noProof="0" dirty="0">
                <a:ln>
                  <a:noFill/>
                </a:ln>
                <a:solidFill>
                  <a:srgbClr val="4636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?</a:t>
            </a:r>
            <a:r>
              <a:rPr kumimoji="0" lang="zh-CN" altLang="en-US" sz="2800" b="1" i="0" u="none" strike="noStrike" kern="100" cap="none" spc="0" normalizeH="0" baseline="0" noProof="0" dirty="0">
                <a:ln>
                  <a:noFill/>
                </a:ln>
                <a:solidFill>
                  <a:srgbClr val="4636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你愿意践行吗？</a:t>
            </a:r>
            <a:endParaRPr kumimoji="0" lang="en-US" altLang="zh-CN" sz="2800" b="1" i="0" u="none" strike="noStrike" kern="100" cap="none" spc="0" normalizeH="0" baseline="0" noProof="0" dirty="0">
              <a:ln>
                <a:noFill/>
              </a:ln>
              <a:solidFill>
                <a:srgbClr val="46362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微软雅黑" panose="020B0503020204020204" pitchFamily="34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9073D2D4-F472-C026-48A3-81CB40674D83}"/>
              </a:ext>
            </a:extLst>
          </p:cNvPr>
          <p:cNvSpPr txBox="1"/>
          <p:nvPr/>
        </p:nvSpPr>
        <p:spPr>
          <a:xfrm>
            <a:off x="557940" y="2306750"/>
            <a:ext cx="10369005" cy="381341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kern="100">
                <a:effectLst/>
                <a:latin typeface="华文中宋" panose="02010600040101010101" pitchFamily="2" charset="-122"/>
                <a:ea typeface="华文中宋" panose="02010600040101010101" pitchFamily="2" charset="-122"/>
                <a:cs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00" cap="none" spc="0" normalizeH="0" baseline="0" noProof="0" dirty="0">
                <a:ln>
                  <a:noFill/>
                </a:ln>
                <a:solidFill>
                  <a:srgbClr val="8725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①积极的影响：</a:t>
            </a:r>
            <a:endParaRPr kumimoji="0" lang="en-US" altLang="zh-CN" sz="2800" b="1" i="0" u="none" strike="noStrike" kern="100" cap="none" spc="0" normalizeH="0" baseline="0" noProof="0" dirty="0">
              <a:ln>
                <a:noFill/>
              </a:ln>
              <a:solidFill>
                <a:srgbClr val="87252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0" marR="0" lvl="0" indent="72000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大学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强调了学习者自身道德修养的提高以及对社会的关心和参与精神，</a:t>
            </a: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srgbClr val="8725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对形成良好的社会风气与促进社会发展具有积极意义。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大学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所提出的“修、齐、治、平”思想，几乎成为读书人的标准理想。这种思想主张积极入世，注重自身修养，关心人民疾苦，努力改善民生，维护社会安定，拥护统一，对社会的繁荣稳定发挥了重要作用。</a:t>
            </a:r>
          </a:p>
        </p:txBody>
      </p:sp>
    </p:spTree>
    <p:extLst>
      <p:ext uri="{BB962C8B-B14F-4D97-AF65-F5344CB8AC3E}">
        <p14:creationId xmlns:p14="http://schemas.microsoft.com/office/powerpoint/2010/main" val="35807997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 xmlns:a16="http://schemas.microsoft.com/office/drawing/2014/main" xmlns:a14="http://schemas.microsoft.com/office/drawing/2010/main" xmlns:p14="http://schemas.microsoft.com/office/powerpoint/2010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FD16B239-C842-E9BD-899C-08B5A5502317}"/>
              </a:ext>
            </a:extLst>
          </p:cNvPr>
          <p:cNvSpPr txBox="1"/>
          <p:nvPr/>
        </p:nvSpPr>
        <p:spPr>
          <a:xfrm>
            <a:off x="658814" y="1745727"/>
            <a:ext cx="10009186" cy="39588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kern="100">
                <a:effectLst/>
                <a:latin typeface="华文中宋" panose="02010600040101010101" pitchFamily="2" charset="-122"/>
                <a:ea typeface="华文中宋" panose="02010600040101010101" pitchFamily="2" charset="-122"/>
                <a:cs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00" cap="none" spc="0" normalizeH="0" baseline="0" noProof="0" dirty="0">
                <a:ln>
                  <a:noFill/>
                </a:ln>
                <a:solidFill>
                  <a:srgbClr val="8725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②消极的影响：</a:t>
            </a:r>
            <a:endParaRPr kumimoji="0" lang="en-US" altLang="zh-CN" sz="2800" b="1" i="0" u="none" strike="noStrike" kern="100" cap="none" spc="0" normalizeH="0" baseline="0" noProof="0" dirty="0">
              <a:ln>
                <a:noFill/>
              </a:ln>
              <a:solidFill>
                <a:srgbClr val="87252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0" marR="0" lvl="0" indent="7200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大学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把人的思想束缚在儒家的思维范围之中，给古代文人带来</a:t>
            </a: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srgbClr val="8725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思想僵化</a:t>
            </a: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的缺点。在中国古代，一个人如不按照“修、齐、治、平”这条线路来走，轻则斥之为不成才，重则认为离经叛道，大家群起而攻之，使文人不敢轻易背离。</a:t>
            </a:r>
            <a:r>
              <a:rPr kumimoji="0" lang="zh-CN" altLang="en-US" sz="28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同时，“</a:t>
            </a: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达则兼济天下”的信念的最终目标是为最高统治者服务的，因此带有浓厚的</a:t>
            </a: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srgbClr val="8725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政治倾向性</a:t>
            </a: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681D0482-E26E-4D7F-677C-5432D873AD1F}"/>
              </a:ext>
            </a:extLst>
          </p:cNvPr>
          <p:cNvGrpSpPr/>
          <p:nvPr/>
        </p:nvGrpSpPr>
        <p:grpSpPr>
          <a:xfrm>
            <a:off x="382359" y="190498"/>
            <a:ext cx="11314341" cy="584775"/>
            <a:chOff x="382359" y="190498"/>
            <a:chExt cx="11314341" cy="584775"/>
          </a:xfrm>
        </p:grpSpPr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45D18609-3764-C551-4B48-5010230FD055}"/>
                </a:ext>
              </a:extLst>
            </p:cNvPr>
            <p:cNvSpPr txBox="1"/>
            <p:nvPr/>
          </p:nvSpPr>
          <p:spPr>
            <a:xfrm>
              <a:off x="382359" y="190498"/>
              <a:ext cx="26192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46423B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回答问题</a:t>
              </a:r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30E3138D-A83F-5021-69A3-860145932A88}"/>
                </a:ext>
              </a:extLst>
            </p:cNvPr>
            <p:cNvCxnSpPr>
              <a:cxnSpLocks/>
            </p:cNvCxnSpPr>
            <p:nvPr/>
          </p:nvCxnSpPr>
          <p:spPr>
            <a:xfrm>
              <a:off x="2133600" y="482885"/>
              <a:ext cx="9563100" cy="0"/>
            </a:xfrm>
            <a:prstGeom prst="line">
              <a:avLst/>
            </a:prstGeom>
            <a:ln w="12700">
              <a:solidFill>
                <a:srgbClr val="4642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 descr="查看图片">
            <a:extLst>
              <a:ext uri="{FF2B5EF4-FFF2-40B4-BE49-F238E27FC236}">
                <a16:creationId xmlns:a16="http://schemas.microsoft.com/office/drawing/2014/main" id="{E6F3AC56-BCAD-348E-87E1-8950A8A634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62" b="6880"/>
          <a:stretch>
            <a:fillRect/>
          </a:stretch>
        </p:blipFill>
        <p:spPr bwMode="auto">
          <a:xfrm rot="732278">
            <a:off x="9631777" y="874566"/>
            <a:ext cx="3127590" cy="6386194"/>
          </a:xfrm>
          <a:custGeom>
            <a:avLst/>
            <a:gdLst>
              <a:gd name="connsiteX0" fmla="*/ 0 w 3127590"/>
              <a:gd name="connsiteY0" fmla="*/ 0 h 6386194"/>
              <a:gd name="connsiteX1" fmla="*/ 1892622 w 3127590"/>
              <a:gd name="connsiteY1" fmla="*/ 0 h 6386194"/>
              <a:gd name="connsiteX2" fmla="*/ 3127590 w 3127590"/>
              <a:gd name="connsiteY2" fmla="*/ 5709720 h 6386194"/>
              <a:gd name="connsiteX3" fmla="*/ 0 w 3127590"/>
              <a:gd name="connsiteY3" fmla="*/ 6386194 h 6386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27590" h="6386194">
                <a:moveTo>
                  <a:pt x="0" y="0"/>
                </a:moveTo>
                <a:lnTo>
                  <a:pt x="1892622" y="0"/>
                </a:lnTo>
                <a:lnTo>
                  <a:pt x="3127590" y="5709720"/>
                </a:lnTo>
                <a:lnTo>
                  <a:pt x="0" y="638619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组合 10">
            <a:extLst>
              <a:ext uri="{FF2B5EF4-FFF2-40B4-BE49-F238E27FC236}">
                <a16:creationId xmlns:a16="http://schemas.microsoft.com/office/drawing/2014/main" id="{B04516E4-5835-6491-1320-70AD33EB40E8}"/>
              </a:ext>
            </a:extLst>
          </p:cNvPr>
          <p:cNvGrpSpPr/>
          <p:nvPr/>
        </p:nvGrpSpPr>
        <p:grpSpPr>
          <a:xfrm>
            <a:off x="545459" y="971550"/>
            <a:ext cx="11022653" cy="609600"/>
            <a:chOff x="3454402" y="2556559"/>
            <a:chExt cx="7010399" cy="1524635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010ECD35-AB23-2387-1C95-BA43CF8FF95E}"/>
                </a:ext>
              </a:extLst>
            </p:cNvPr>
            <p:cNvSpPr/>
            <p:nvPr/>
          </p:nvSpPr>
          <p:spPr>
            <a:xfrm>
              <a:off x="3454402" y="2586886"/>
              <a:ext cx="7010399" cy="1464093"/>
            </a:xfrm>
            <a:prstGeom prst="rect">
              <a:avLst/>
            </a:prstGeom>
            <a:solidFill>
              <a:srgbClr val="EFE4D4">
                <a:alpha val="50000"/>
              </a:srgbClr>
            </a:solidFill>
            <a:ln w="25400">
              <a:solidFill>
                <a:srgbClr val="A0815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6A230AD3-C11D-2411-1FDA-D9FFE414B114}"/>
                </a:ext>
              </a:extLst>
            </p:cNvPr>
            <p:cNvCxnSpPr>
              <a:cxnSpLocks/>
            </p:cNvCxnSpPr>
            <p:nvPr/>
          </p:nvCxnSpPr>
          <p:spPr>
            <a:xfrm>
              <a:off x="3462340" y="2556559"/>
              <a:ext cx="0" cy="1524635"/>
            </a:xfrm>
            <a:prstGeom prst="line">
              <a:avLst/>
            </a:prstGeom>
            <a:ln w="127000">
              <a:solidFill>
                <a:srgbClr val="8725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4B28A3DF-5FB5-2D13-27C2-DB4519D105F0}"/>
              </a:ext>
            </a:extLst>
          </p:cNvPr>
          <p:cNvSpPr txBox="1"/>
          <p:nvPr/>
        </p:nvSpPr>
        <p:spPr>
          <a:xfrm>
            <a:off x="777696" y="1011904"/>
            <a:ext cx="88273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00" cap="none" spc="0" normalizeH="0" baseline="0" noProof="0" dirty="0">
                <a:ln>
                  <a:noFill/>
                </a:ln>
                <a:solidFill>
                  <a:srgbClr val="4636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5.</a:t>
            </a:r>
            <a:r>
              <a:rPr kumimoji="0" lang="zh-CN" altLang="en-US" sz="2800" b="1" i="0" u="none" strike="noStrike" kern="100" cap="none" spc="0" normalizeH="0" baseline="0" noProof="0" dirty="0">
                <a:ln>
                  <a:noFill/>
                </a:ln>
                <a:solidFill>
                  <a:srgbClr val="4636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你如何看待本文提到的“大学之道”</a:t>
            </a:r>
            <a:r>
              <a:rPr kumimoji="0" lang="en-US" altLang="zh-CN" sz="2800" b="1" i="0" u="none" strike="noStrike" kern="100" cap="none" spc="0" normalizeH="0" baseline="0" noProof="0" dirty="0">
                <a:ln>
                  <a:noFill/>
                </a:ln>
                <a:solidFill>
                  <a:srgbClr val="4636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?</a:t>
            </a:r>
            <a:r>
              <a:rPr kumimoji="0" lang="zh-CN" altLang="en-US" sz="2800" b="1" i="0" u="none" strike="noStrike" kern="100" cap="none" spc="0" normalizeH="0" baseline="0" noProof="0" dirty="0">
                <a:ln>
                  <a:noFill/>
                </a:ln>
                <a:solidFill>
                  <a:srgbClr val="4636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你愿意践行吗？</a:t>
            </a:r>
            <a:endParaRPr kumimoji="0" lang="en-US" altLang="zh-CN" sz="2800" b="1" i="0" u="none" strike="noStrike" kern="100" cap="none" spc="0" normalizeH="0" baseline="0" noProof="0" dirty="0">
              <a:ln>
                <a:noFill/>
              </a:ln>
              <a:solidFill>
                <a:srgbClr val="46362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255654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 xmlns:a16="http://schemas.microsoft.com/office/drawing/2014/main" xmlns:a14="http://schemas.microsoft.com/office/drawing/2010/main" xmlns:p14="http://schemas.microsoft.com/office/powerpoint/2010/main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5844FA-132A-8C5A-4AF2-CCC5199C3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36ADB772-3E75-A5DD-C850-A14A342A0659}"/>
              </a:ext>
            </a:extLst>
          </p:cNvPr>
          <p:cNvGrpSpPr/>
          <p:nvPr/>
        </p:nvGrpSpPr>
        <p:grpSpPr>
          <a:xfrm>
            <a:off x="382359" y="190498"/>
            <a:ext cx="11314341" cy="584775"/>
            <a:chOff x="382359" y="190498"/>
            <a:chExt cx="11314341" cy="584775"/>
          </a:xfrm>
        </p:grpSpPr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97315316-EEC8-3EB1-AA46-269818359FBF}"/>
                </a:ext>
              </a:extLst>
            </p:cNvPr>
            <p:cNvSpPr txBox="1"/>
            <p:nvPr/>
          </p:nvSpPr>
          <p:spPr>
            <a:xfrm>
              <a:off x="382359" y="190498"/>
              <a:ext cx="26192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46423B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回答问题</a:t>
              </a:r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705F46F0-354D-A49E-583E-393BB2BDEC2D}"/>
                </a:ext>
              </a:extLst>
            </p:cNvPr>
            <p:cNvCxnSpPr>
              <a:cxnSpLocks/>
            </p:cNvCxnSpPr>
            <p:nvPr/>
          </p:nvCxnSpPr>
          <p:spPr>
            <a:xfrm>
              <a:off x="2133600" y="482885"/>
              <a:ext cx="9563100" cy="0"/>
            </a:xfrm>
            <a:prstGeom prst="line">
              <a:avLst/>
            </a:prstGeom>
            <a:ln w="12700">
              <a:solidFill>
                <a:srgbClr val="4642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 descr="查看图片">
            <a:extLst>
              <a:ext uri="{FF2B5EF4-FFF2-40B4-BE49-F238E27FC236}">
                <a16:creationId xmlns:a16="http://schemas.microsoft.com/office/drawing/2014/main" id="{3781D5F1-E57E-057B-B89A-E73F80A58A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62" b="6880"/>
          <a:stretch>
            <a:fillRect/>
          </a:stretch>
        </p:blipFill>
        <p:spPr bwMode="auto">
          <a:xfrm rot="732278">
            <a:off x="9631777" y="874566"/>
            <a:ext cx="3127590" cy="6386194"/>
          </a:xfrm>
          <a:custGeom>
            <a:avLst/>
            <a:gdLst>
              <a:gd name="connsiteX0" fmla="*/ 0 w 3127590"/>
              <a:gd name="connsiteY0" fmla="*/ 0 h 6386194"/>
              <a:gd name="connsiteX1" fmla="*/ 1892622 w 3127590"/>
              <a:gd name="connsiteY1" fmla="*/ 0 h 6386194"/>
              <a:gd name="connsiteX2" fmla="*/ 3127590 w 3127590"/>
              <a:gd name="connsiteY2" fmla="*/ 5709720 h 6386194"/>
              <a:gd name="connsiteX3" fmla="*/ 0 w 3127590"/>
              <a:gd name="connsiteY3" fmla="*/ 6386194 h 6386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27590" h="6386194">
                <a:moveTo>
                  <a:pt x="0" y="0"/>
                </a:moveTo>
                <a:lnTo>
                  <a:pt x="1892622" y="0"/>
                </a:lnTo>
                <a:lnTo>
                  <a:pt x="3127590" y="5709720"/>
                </a:lnTo>
                <a:lnTo>
                  <a:pt x="0" y="638619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组合 10">
            <a:extLst>
              <a:ext uri="{FF2B5EF4-FFF2-40B4-BE49-F238E27FC236}">
                <a16:creationId xmlns:a16="http://schemas.microsoft.com/office/drawing/2014/main" id="{7B5F415D-3098-A00F-94DD-45569ECB2998}"/>
              </a:ext>
            </a:extLst>
          </p:cNvPr>
          <p:cNvGrpSpPr/>
          <p:nvPr/>
        </p:nvGrpSpPr>
        <p:grpSpPr>
          <a:xfrm>
            <a:off x="545459" y="971550"/>
            <a:ext cx="11022653" cy="609600"/>
            <a:chOff x="3454402" y="2556559"/>
            <a:chExt cx="7010399" cy="1524635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7D704886-01D5-B665-7A1C-73813891ED6C}"/>
                </a:ext>
              </a:extLst>
            </p:cNvPr>
            <p:cNvSpPr/>
            <p:nvPr/>
          </p:nvSpPr>
          <p:spPr>
            <a:xfrm>
              <a:off x="3454402" y="2586886"/>
              <a:ext cx="7010399" cy="1464093"/>
            </a:xfrm>
            <a:prstGeom prst="rect">
              <a:avLst/>
            </a:prstGeom>
            <a:solidFill>
              <a:srgbClr val="EFE4D4">
                <a:alpha val="50000"/>
              </a:srgbClr>
            </a:solidFill>
            <a:ln w="25400">
              <a:solidFill>
                <a:srgbClr val="A0815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4768FC21-3CAF-3940-72AA-EF991A6FBCE6}"/>
                </a:ext>
              </a:extLst>
            </p:cNvPr>
            <p:cNvCxnSpPr>
              <a:cxnSpLocks/>
            </p:cNvCxnSpPr>
            <p:nvPr/>
          </p:nvCxnSpPr>
          <p:spPr>
            <a:xfrm>
              <a:off x="3462340" y="2556559"/>
              <a:ext cx="0" cy="1524635"/>
            </a:xfrm>
            <a:prstGeom prst="line">
              <a:avLst/>
            </a:prstGeom>
            <a:ln w="127000">
              <a:solidFill>
                <a:srgbClr val="8725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D8465461-7059-E841-7958-0849A1CA8045}"/>
              </a:ext>
            </a:extLst>
          </p:cNvPr>
          <p:cNvSpPr txBox="1"/>
          <p:nvPr/>
        </p:nvSpPr>
        <p:spPr>
          <a:xfrm>
            <a:off x="777696" y="1011904"/>
            <a:ext cx="88273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00" cap="none" spc="0" normalizeH="0" baseline="0" noProof="0" dirty="0">
                <a:ln>
                  <a:noFill/>
                </a:ln>
                <a:solidFill>
                  <a:srgbClr val="4636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5.</a:t>
            </a:r>
            <a:r>
              <a:rPr kumimoji="0" lang="zh-CN" altLang="en-US" sz="2800" b="1" i="0" u="none" strike="noStrike" kern="100" cap="none" spc="0" normalizeH="0" baseline="0" noProof="0" dirty="0">
                <a:ln>
                  <a:noFill/>
                </a:ln>
                <a:solidFill>
                  <a:srgbClr val="4636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你如何看待本文提到的“大学之道”</a:t>
            </a:r>
            <a:r>
              <a:rPr kumimoji="0" lang="en-US" altLang="zh-CN" sz="2800" b="1" i="0" u="none" strike="noStrike" kern="100" cap="none" spc="0" normalizeH="0" baseline="0" noProof="0" dirty="0">
                <a:ln>
                  <a:noFill/>
                </a:ln>
                <a:solidFill>
                  <a:srgbClr val="4636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?</a:t>
            </a:r>
            <a:r>
              <a:rPr kumimoji="0" lang="zh-CN" altLang="en-US" sz="2800" b="1" i="0" u="none" strike="noStrike" kern="100" cap="none" spc="0" normalizeH="0" baseline="0" noProof="0" dirty="0">
                <a:ln>
                  <a:noFill/>
                </a:ln>
                <a:solidFill>
                  <a:srgbClr val="4636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微软雅黑" panose="020B0503020204020204" pitchFamily="34" charset="-122"/>
              </a:rPr>
              <a:t>你愿意践行吗？</a:t>
            </a:r>
            <a:endParaRPr kumimoji="0" lang="en-US" altLang="zh-CN" sz="2800" b="1" i="0" u="none" strike="noStrike" kern="100" cap="none" spc="0" normalizeH="0" baseline="0" noProof="0" dirty="0">
              <a:ln>
                <a:noFill/>
              </a:ln>
              <a:solidFill>
                <a:srgbClr val="46362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微软雅黑" panose="020B050302020402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9390AF4-10FA-BD41-28B1-F4D11CB935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914" y="1710391"/>
            <a:ext cx="4997202" cy="5082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5557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查看图片">
            <a:extLst>
              <a:ext uri="{FF2B5EF4-FFF2-40B4-BE49-F238E27FC236}">
                <a16:creationId xmlns:a16="http://schemas.microsoft.com/office/drawing/2014/main" id="{2CB72E5F-6D1A-1BA3-DF22-5EEC6F5B79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62" b="6880"/>
          <a:stretch>
            <a:fillRect/>
          </a:stretch>
        </p:blipFill>
        <p:spPr bwMode="auto">
          <a:xfrm rot="732278">
            <a:off x="9631777" y="874566"/>
            <a:ext cx="3127590" cy="6386194"/>
          </a:xfrm>
          <a:custGeom>
            <a:avLst/>
            <a:gdLst>
              <a:gd name="connsiteX0" fmla="*/ 0 w 3127590"/>
              <a:gd name="connsiteY0" fmla="*/ 0 h 6386194"/>
              <a:gd name="connsiteX1" fmla="*/ 1892622 w 3127590"/>
              <a:gd name="connsiteY1" fmla="*/ 0 h 6386194"/>
              <a:gd name="connsiteX2" fmla="*/ 3127590 w 3127590"/>
              <a:gd name="connsiteY2" fmla="*/ 5709720 h 6386194"/>
              <a:gd name="connsiteX3" fmla="*/ 0 w 3127590"/>
              <a:gd name="connsiteY3" fmla="*/ 6386194 h 6386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27590" h="6386194">
                <a:moveTo>
                  <a:pt x="0" y="0"/>
                </a:moveTo>
                <a:lnTo>
                  <a:pt x="1892622" y="0"/>
                </a:lnTo>
                <a:lnTo>
                  <a:pt x="3127590" y="5709720"/>
                </a:lnTo>
                <a:lnTo>
                  <a:pt x="0" y="638619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AC502A5E-19FE-67CA-AEE7-36F9FA84F947}"/>
              </a:ext>
            </a:extLst>
          </p:cNvPr>
          <p:cNvSpPr txBox="1"/>
          <p:nvPr/>
        </p:nvSpPr>
        <p:spPr>
          <a:xfrm>
            <a:off x="479425" y="932474"/>
            <a:ext cx="11217275" cy="50789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kern="100">
                <a:effectLst/>
                <a:latin typeface="华文中宋" panose="02010600040101010101" pitchFamily="2" charset="-122"/>
                <a:ea typeface="华文中宋" panose="02010600040101010101" pitchFamily="2" charset="-122"/>
                <a:cs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(1)《大学之道》中，阐明为人处世的根本原则的句子是：</a:t>
            </a:r>
            <a:endParaRPr kumimoji="0" lang="en-US" altLang="zh-CN" sz="2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______________，____________，___________</a:t>
            </a: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_______________。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(2)《大学之道》中，提出普天之下，不论身份高低，都应将加强个人品性修养作为根本的句子是：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____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________________，_______________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__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(3)《大学之道》中点明获得知识的途径的句子是：_________________，__________________。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(4)《大学之道》中，写儒家以修、齐、治、平层层推进，由己及人，达到天下太平的句子是：________________，________________，____________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_____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_。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FB279522-483C-E38B-8197-FF7C03276CC7}"/>
              </a:ext>
            </a:extLst>
          </p:cNvPr>
          <p:cNvGrpSpPr/>
          <p:nvPr/>
        </p:nvGrpSpPr>
        <p:grpSpPr>
          <a:xfrm>
            <a:off x="382359" y="190498"/>
            <a:ext cx="11314341" cy="584775"/>
            <a:chOff x="382359" y="190498"/>
            <a:chExt cx="11314341" cy="584775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27394695-4D9E-3843-5F3A-8481F7D2CF15}"/>
                </a:ext>
              </a:extLst>
            </p:cNvPr>
            <p:cNvSpPr txBox="1"/>
            <p:nvPr/>
          </p:nvSpPr>
          <p:spPr>
            <a:xfrm>
              <a:off x="382359" y="190498"/>
              <a:ext cx="296788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3200" b="1" dirty="0">
                  <a:solidFill>
                    <a:srgbClr val="4642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文义理解检测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46423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05A9D63D-900E-3E52-DDBD-BB844C2A53E8}"/>
                </a:ext>
              </a:extLst>
            </p:cNvPr>
            <p:cNvCxnSpPr>
              <a:cxnSpLocks/>
              <a:stCxn id="13" idx="3"/>
            </p:cNvCxnSpPr>
            <p:nvPr/>
          </p:nvCxnSpPr>
          <p:spPr>
            <a:xfrm flipV="1">
              <a:off x="3350239" y="482885"/>
              <a:ext cx="8346461" cy="1"/>
            </a:xfrm>
            <a:prstGeom prst="line">
              <a:avLst/>
            </a:prstGeom>
            <a:ln w="12700">
              <a:solidFill>
                <a:srgbClr val="4642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DE72C1D3-4C59-2096-F558-C8D99ED16AED}"/>
              </a:ext>
            </a:extLst>
          </p:cNvPr>
          <p:cNvSpPr txBox="1"/>
          <p:nvPr/>
        </p:nvSpPr>
        <p:spPr>
          <a:xfrm>
            <a:off x="580699" y="1513884"/>
            <a:ext cx="261921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ctr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8725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大学之道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87252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43C79B06-E7AC-EDB0-77B1-500BB1856F0F}"/>
              </a:ext>
            </a:extLst>
          </p:cNvPr>
          <p:cNvSpPr txBox="1"/>
          <p:nvPr/>
        </p:nvSpPr>
        <p:spPr>
          <a:xfrm>
            <a:off x="3067002" y="1513884"/>
            <a:ext cx="261921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ctr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8725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在明明德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87252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34E00F70-1632-DA38-FC27-A7E3F66B1920}"/>
              </a:ext>
            </a:extLst>
          </p:cNvPr>
          <p:cNvSpPr txBox="1"/>
          <p:nvPr/>
        </p:nvSpPr>
        <p:spPr>
          <a:xfrm>
            <a:off x="5324160" y="1513884"/>
            <a:ext cx="261921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ctr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8725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在亲民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87252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1C05A9FA-451A-892C-0DBD-631E48E98779}"/>
              </a:ext>
            </a:extLst>
          </p:cNvPr>
          <p:cNvSpPr txBox="1"/>
          <p:nvPr/>
        </p:nvSpPr>
        <p:spPr>
          <a:xfrm>
            <a:off x="7387091" y="1513884"/>
            <a:ext cx="261921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ctr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8725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在止于至善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87252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B4E09299-31E8-8999-2684-A84D7E721D04}"/>
              </a:ext>
            </a:extLst>
          </p:cNvPr>
          <p:cNvSpPr txBox="1"/>
          <p:nvPr/>
        </p:nvSpPr>
        <p:spPr>
          <a:xfrm>
            <a:off x="5250381" y="2404771"/>
            <a:ext cx="321735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fontAlgn="ctr">
              <a:lnSpc>
                <a:spcPct val="150000"/>
              </a:lnSpc>
              <a:defRPr sz="2800" b="1">
                <a:solidFill>
                  <a:srgbClr val="C00000"/>
                </a:solidFill>
              </a:defRPr>
            </a:lvl1pPr>
          </a:lstStyle>
          <a:p>
            <a:pPr marL="0" marR="0" lvl="0" indent="0" algn="l" defTabSz="914400" rtl="0" eaLnBrk="1" fontAlgn="ctr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8725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自天子以至于庶人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87252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4356FD2E-D748-2EAB-11DD-32FFF27CDA36}"/>
              </a:ext>
            </a:extLst>
          </p:cNvPr>
          <p:cNvSpPr txBox="1"/>
          <p:nvPr/>
        </p:nvSpPr>
        <p:spPr>
          <a:xfrm>
            <a:off x="8574394" y="2404771"/>
            <a:ext cx="361760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fontAlgn="ctr">
              <a:lnSpc>
                <a:spcPct val="150000"/>
              </a:lnSpc>
              <a:defRPr sz="2800" b="1">
                <a:solidFill>
                  <a:srgbClr val="C00000"/>
                </a:solidFill>
              </a:defRPr>
            </a:lvl1pPr>
          </a:lstStyle>
          <a:p>
            <a:pPr marL="0" marR="0" lvl="0" indent="0" algn="l" defTabSz="914400" rtl="0" eaLnBrk="1" fontAlgn="ctr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8725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壹是皆以修身为本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87252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1A734D8D-5DD4-9958-1719-AA11573D0BC6}"/>
              </a:ext>
            </a:extLst>
          </p:cNvPr>
          <p:cNvSpPr txBox="1"/>
          <p:nvPr/>
        </p:nvSpPr>
        <p:spPr>
          <a:xfrm>
            <a:off x="8611946" y="2975902"/>
            <a:ext cx="289681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fontAlgn="ctr">
              <a:lnSpc>
                <a:spcPct val="150000"/>
              </a:lnSpc>
              <a:defRPr sz="2800" b="1">
                <a:solidFill>
                  <a:srgbClr val="C00000"/>
                </a:solidFill>
              </a:defRPr>
            </a:lvl1pPr>
          </a:lstStyle>
          <a:p>
            <a:pPr marL="0" marR="0" lvl="0" indent="0" algn="l" defTabSz="914400" rtl="0" eaLnBrk="1" fontAlgn="ctr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8725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致知在格物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87252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842CC186-F54B-58C2-0AE9-52A62415E877}"/>
              </a:ext>
            </a:extLst>
          </p:cNvPr>
          <p:cNvSpPr txBox="1"/>
          <p:nvPr/>
        </p:nvSpPr>
        <p:spPr>
          <a:xfrm>
            <a:off x="524925" y="3522926"/>
            <a:ext cx="321735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fontAlgn="ctr">
              <a:lnSpc>
                <a:spcPct val="150000"/>
              </a:lnSpc>
              <a:defRPr sz="2800" b="1">
                <a:solidFill>
                  <a:srgbClr val="C00000"/>
                </a:solidFill>
              </a:defRPr>
            </a:lvl1pPr>
          </a:lstStyle>
          <a:p>
            <a:pPr lvl="0">
              <a:defRPr/>
            </a:pPr>
            <a:r>
              <a:rPr lang="zh-CN" altLang="en-US">
                <a:solidFill>
                  <a:srgbClr val="8725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物格而后知至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87252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F8B82008-C225-E92E-6B79-074E283764D8}"/>
              </a:ext>
            </a:extLst>
          </p:cNvPr>
          <p:cNvSpPr txBox="1"/>
          <p:nvPr/>
        </p:nvSpPr>
        <p:spPr>
          <a:xfrm>
            <a:off x="4474405" y="4844331"/>
            <a:ext cx="26192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fontAlgn="ctr">
              <a:lnSpc>
                <a:spcPct val="150000"/>
              </a:lnSpc>
              <a:defRPr sz="2800" b="1">
                <a:solidFill>
                  <a:srgbClr val="C00000"/>
                </a:solidFill>
              </a:defRPr>
            </a:lvl1pPr>
          </a:lstStyle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8725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身修而后家齐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87252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A1AE543E-A2AD-A391-EDB1-95F6D3DF2408}"/>
              </a:ext>
            </a:extLst>
          </p:cNvPr>
          <p:cNvSpPr txBox="1"/>
          <p:nvPr/>
        </p:nvSpPr>
        <p:spPr>
          <a:xfrm>
            <a:off x="7418729" y="4844331"/>
            <a:ext cx="258757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fontAlgn="ctr">
              <a:lnSpc>
                <a:spcPct val="150000"/>
              </a:lnSpc>
              <a:defRPr sz="2800" b="1">
                <a:solidFill>
                  <a:srgbClr val="C00000"/>
                </a:solidFill>
              </a:defRPr>
            </a:lvl1pPr>
          </a:lstStyle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8725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家齐而后国治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87252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5F66EFA9-7025-5D8B-47E2-3B36C446F19D}"/>
              </a:ext>
            </a:extLst>
          </p:cNvPr>
          <p:cNvSpPr txBox="1"/>
          <p:nvPr/>
        </p:nvSpPr>
        <p:spPr>
          <a:xfrm>
            <a:off x="473528" y="5367551"/>
            <a:ext cx="27519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fontAlgn="ctr">
              <a:lnSpc>
                <a:spcPct val="150000"/>
              </a:lnSpc>
              <a:defRPr sz="2800" b="1">
                <a:solidFill>
                  <a:srgbClr val="C00000"/>
                </a:solidFill>
              </a:defRPr>
            </a:lvl1pPr>
          </a:lstStyle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8725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国治而后天下平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87252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097480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 xmlns:a16="http://schemas.microsoft.com/office/drawing/2014/main" xmlns:a14="http://schemas.microsoft.com/office/drawing/2010/main" xmlns:p14="http://schemas.microsoft.com/office/powerpoint/2010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2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4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4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0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5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0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to="0" calcmode="lin" valueType="num">
                                      <p:cBhvr>
                                        <p:cTn id="5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1" grpId="0"/>
      <p:bldP spid="22" grpId="0"/>
      <p:bldP spid="24" grpId="0"/>
      <p:bldP spid="25" grpId="0"/>
      <p:bldP spid="27" grpId="0"/>
      <p:bldP spid="28" grpId="0"/>
      <p:bldP spid="2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89E8BDE-1765-86D6-DE64-AB2B9819C2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04082"/>
            <a:ext cx="12192000" cy="4435231"/>
          </a:xfrm>
          <a:prstGeom prst="rect">
            <a:avLst/>
          </a:prstGeom>
        </p:spPr>
      </p:pic>
      <p:pic>
        <p:nvPicPr>
          <p:cNvPr id="17" name="图片 16" descr="查看图片">
            <a:extLst>
              <a:ext uri="{FF2B5EF4-FFF2-40B4-BE49-F238E27FC236}">
                <a16:creationId xmlns:a16="http://schemas.microsoft.com/office/drawing/2014/main" id="{F47743DE-A34A-AE26-7EB1-32927A4C36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09" b="28612"/>
          <a:stretch/>
        </p:blipFill>
        <p:spPr bwMode="auto">
          <a:xfrm>
            <a:off x="0" y="0"/>
            <a:ext cx="12192000" cy="1609787"/>
          </a:xfrm>
          <a:custGeom>
            <a:avLst/>
            <a:gdLst>
              <a:gd name="connsiteX0" fmla="*/ 0 w 12192000"/>
              <a:gd name="connsiteY0" fmla="*/ 0 h 3386686"/>
              <a:gd name="connsiteX1" fmla="*/ 12192000 w 12192000"/>
              <a:gd name="connsiteY1" fmla="*/ 0 h 3386686"/>
              <a:gd name="connsiteX2" fmla="*/ 12192000 w 12192000"/>
              <a:gd name="connsiteY2" fmla="*/ 3386686 h 3386686"/>
              <a:gd name="connsiteX3" fmla="*/ 0 w 12192000"/>
              <a:gd name="connsiteY3" fmla="*/ 3386686 h 3386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386686">
                <a:moveTo>
                  <a:pt x="0" y="0"/>
                </a:moveTo>
                <a:lnTo>
                  <a:pt x="12192000" y="0"/>
                </a:lnTo>
                <a:lnTo>
                  <a:pt x="12192000" y="3386686"/>
                </a:lnTo>
                <a:lnTo>
                  <a:pt x="0" y="338668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A40594A5-E736-EAED-96FB-3EA189309BB6}"/>
              </a:ext>
            </a:extLst>
          </p:cNvPr>
          <p:cNvSpPr txBox="1"/>
          <p:nvPr/>
        </p:nvSpPr>
        <p:spPr>
          <a:xfrm>
            <a:off x="479426" y="980862"/>
            <a:ext cx="91708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完成</a:t>
            </a:r>
            <a:r>
              <a:rPr lang="en-US" altLang="zh-CN" sz="28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lang="zh-CN" altLang="en-US" sz="28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导学集</a:t>
            </a:r>
            <a:r>
              <a:rPr lang="en-US" altLang="zh-CN" sz="28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endParaRPr kumimoji="0" lang="zh-CN" altLang="zh-CN" sz="28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AB822E64-55AC-05FF-312C-4EFAB36125FB}"/>
              </a:ext>
            </a:extLst>
          </p:cNvPr>
          <p:cNvGrpSpPr/>
          <p:nvPr/>
        </p:nvGrpSpPr>
        <p:grpSpPr>
          <a:xfrm>
            <a:off x="382359" y="190498"/>
            <a:ext cx="11314341" cy="584775"/>
            <a:chOff x="382359" y="190498"/>
            <a:chExt cx="11314341" cy="584775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1A801923-454D-B398-BB75-BF82CDBAA812}"/>
                </a:ext>
              </a:extLst>
            </p:cNvPr>
            <p:cNvSpPr txBox="1"/>
            <p:nvPr/>
          </p:nvSpPr>
          <p:spPr>
            <a:xfrm>
              <a:off x="382359" y="190498"/>
              <a:ext cx="26192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46423B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布置作业</a:t>
              </a:r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4D4855F3-2F13-A742-ECDA-9975D1C0B231}"/>
                </a:ext>
              </a:extLst>
            </p:cNvPr>
            <p:cNvCxnSpPr>
              <a:cxnSpLocks/>
            </p:cNvCxnSpPr>
            <p:nvPr/>
          </p:nvCxnSpPr>
          <p:spPr>
            <a:xfrm>
              <a:off x="2133600" y="482885"/>
              <a:ext cx="9563100" cy="0"/>
            </a:xfrm>
            <a:prstGeom prst="line">
              <a:avLst/>
            </a:prstGeom>
            <a:ln w="12700">
              <a:solidFill>
                <a:srgbClr val="4642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图片 12" descr="图片包含 游戏机&#10;&#10;描述已自动生成">
            <a:extLst>
              <a:ext uri="{FF2B5EF4-FFF2-40B4-BE49-F238E27FC236}">
                <a16:creationId xmlns:a16="http://schemas.microsoft.com/office/drawing/2014/main" id="{FFB2A594-7A86-AF5E-AA29-82E766A7F0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6800"/>
                    </a14:imgEffect>
                    <a14:imgEffect>
                      <a14:brightnessContrast bright="-5000" contrast="-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01573" y="4864744"/>
            <a:ext cx="6474594" cy="2653603"/>
          </a:xfrm>
          <a:prstGeom prst="rect">
            <a:avLst/>
          </a:prstGeom>
          <a:effectLst/>
        </p:spPr>
      </p:pic>
      <p:grpSp>
        <p:nvGrpSpPr>
          <p:cNvPr id="24" name="组合 23">
            <a:extLst>
              <a:ext uri="{FF2B5EF4-FFF2-40B4-BE49-F238E27FC236}">
                <a16:creationId xmlns:a16="http://schemas.microsoft.com/office/drawing/2014/main" id="{B0B6A375-EE00-99F0-907A-BC314ABD4396}"/>
              </a:ext>
            </a:extLst>
          </p:cNvPr>
          <p:cNvGrpSpPr/>
          <p:nvPr/>
        </p:nvGrpSpPr>
        <p:grpSpPr>
          <a:xfrm>
            <a:off x="9195627" y="0"/>
            <a:ext cx="4305229" cy="2483318"/>
            <a:chOff x="9195627" y="0"/>
            <a:chExt cx="4305229" cy="2483318"/>
          </a:xfrm>
        </p:grpSpPr>
        <p:pic>
          <p:nvPicPr>
            <p:cNvPr id="21506" name="Picture 2" descr="查看图片">
              <a:extLst>
                <a:ext uri="{FF2B5EF4-FFF2-40B4-BE49-F238E27FC236}">
                  <a16:creationId xmlns:a16="http://schemas.microsoft.com/office/drawing/2014/main" id="{912456B4-9528-D3FB-FBE7-C572E0F244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95627" y="0"/>
              <a:ext cx="3170193" cy="24833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56EA064A-37C6-A8DE-6E82-A32FE76464A6}"/>
                </a:ext>
              </a:extLst>
            </p:cNvPr>
            <p:cNvSpPr/>
            <p:nvPr/>
          </p:nvSpPr>
          <p:spPr>
            <a:xfrm>
              <a:off x="13243725" y="1859401"/>
              <a:ext cx="257131" cy="25713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959919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 xmlns:a16="http://schemas.microsoft.com/office/drawing/2014/main" xmlns:a14="http://schemas.microsoft.com/office/drawing/2010/main" xmlns:p14="http://schemas.microsoft.com/office/powerpoint/2010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40000">
                                      <p:cBhvr>
                                        <p:cTn id="6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50390447-d787-4566-a320-06a2ab91e0f0&quot;,&quot;Name&quot;:&quot;云野&quot;,&quot;Kind&quot;:&quot;Custom&quot;,&quot;OldGuidesSetting&quot;:{&quot;HeaderHeight&quot;:4.0,&quot;FooterHeight&quot;:6.0,&quot;SideMargin&quot;:4.0,&quot;TopMargin&quot;:0.0,&quot;BottomMargin&quot;:0.0,&quot;IntervalMargin&quot;:0.0}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微软雅黑">
      <a:majorFont>
        <a:latin typeface="Arial"/>
        <a:ea typeface="微软雅黑"/>
        <a:cs typeface=""/>
      </a:majorFont>
      <a:minorFont>
        <a:latin typeface="Arial"/>
        <a:ea typeface="等线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1936</TotalTime>
  <Words>2057</Words>
  <Application>Microsoft Office PowerPoint</Application>
  <PresentationFormat>宽屏</PresentationFormat>
  <Paragraphs>180</Paragraphs>
  <Slides>32</Slides>
  <Notes>13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1" baseType="lpstr">
      <vt:lpstr>Road Rage</vt:lpstr>
      <vt:lpstr>仓耳今楷05 W04</vt:lpstr>
      <vt:lpstr>等线</vt:lpstr>
      <vt:lpstr>微软雅黑</vt:lpstr>
      <vt:lpstr>演示夏行楷</vt:lpstr>
      <vt:lpstr>Arial</vt:lpstr>
      <vt:lpstr>Calibri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语文优课PPT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《大学之道》</dc:title>
  <dc:subject>（语文优课PPT）部编版高中语文</dc:subject>
  <dc:creator>超超</dc:creator>
  <cp:keywords>2022年7月3首次发布</cp:keywords>
  <dc:description>版权属于语文优课PPT侵权必究</dc:description>
  <cp:lastModifiedBy>悦 王</cp:lastModifiedBy>
  <cp:revision>113</cp:revision>
  <dcterms:created xsi:type="dcterms:W3CDTF">2021-08-20T03:00:00Z</dcterms:created>
  <dcterms:modified xsi:type="dcterms:W3CDTF">2025-09-08T07:35:14Z</dcterms:modified>
  <cp:category>语文课件</cp:category>
  <cp:contentStatus>版权属于语文优课PPT侵权必究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B506EBAF33EE4592B10CDBEBBDEC288B</vt:lpwstr>
  </property>
  <property fmtid="{D5CDD505-2E9C-101B-9397-08002B2CF9AE}" pid="3" name="KSOProductBuildVer">
    <vt:lpwstr>2052-11.1.0.10700</vt:lpwstr>
  </property>
</Properties>
</file>