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heme/theme2.xml" ContentType="application/vnd.openxmlformats-officedocument.them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heme/theme3.xml" ContentType="application/vnd.openxmlformats-officedocument.them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notesSlides/notesSlide1.xml" ContentType="application/vnd.openxmlformats-officedocument.presentationml.notesSlid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notesSlides/notesSlide2.xml" ContentType="application/vnd.openxmlformats-officedocument.presentationml.notesSlide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8" r:id="rId2"/>
    <p:sldId id="325" r:id="rId3"/>
    <p:sldId id="326" r:id="rId4"/>
    <p:sldId id="324" r:id="rId5"/>
    <p:sldId id="327" r:id="rId6"/>
    <p:sldId id="331" r:id="rId7"/>
    <p:sldId id="343" r:id="rId8"/>
    <p:sldId id="350" r:id="rId9"/>
    <p:sldId id="346" r:id="rId10"/>
    <p:sldId id="349" r:id="rId11"/>
    <p:sldId id="347" r:id="rId12"/>
    <p:sldId id="348" r:id="rId13"/>
    <p:sldId id="351" r:id="rId14"/>
    <p:sldId id="352" r:id="rId15"/>
    <p:sldId id="344" r:id="rId16"/>
    <p:sldId id="345" r:id="rId17"/>
    <p:sldId id="355" r:id="rId18"/>
    <p:sldId id="364" r:id="rId19"/>
    <p:sldId id="342" r:id="rId20"/>
    <p:sldId id="354" r:id="rId21"/>
    <p:sldId id="362" r:id="rId22"/>
    <p:sldId id="356" r:id="rId23"/>
    <p:sldId id="357" r:id="rId24"/>
    <p:sldId id="358" r:id="rId25"/>
    <p:sldId id="359" r:id="rId26"/>
    <p:sldId id="363" r:id="rId27"/>
    <p:sldId id="494" r:id="rId28"/>
    <p:sldId id="365" r:id="rId29"/>
    <p:sldId id="500" r:id="rId30"/>
    <p:sldId id="353" r:id="rId31"/>
    <p:sldId id="361" r:id="rId32"/>
    <p:sldId id="498" r:id="rId33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70" userDrawn="1">
          <p15:clr>
            <a:srgbClr val="A4A3A4"/>
          </p15:clr>
        </p15:guide>
        <p15:guide id="2" pos="7488" userDrawn="1">
          <p15:clr>
            <a:srgbClr val="A4A3A4"/>
          </p15:clr>
        </p15:guide>
        <p15:guide id="3" orient="horz" pos="414" userDrawn="1">
          <p15:clr>
            <a:srgbClr val="A4A3A4"/>
          </p15:clr>
        </p15:guide>
        <p15:guide id="4" orient="horz" pos="460" userDrawn="1">
          <p15:clr>
            <a:srgbClr val="A4A3A4"/>
          </p15:clr>
        </p15:guide>
        <p15:guide id="5" orient="horz" pos="4104" userDrawn="1">
          <p15:clr>
            <a:srgbClr val="A4A3A4"/>
          </p15:clr>
        </p15:guide>
        <p15:guide id="6" orient="horz" pos="40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94" autoAdjust="0"/>
    <p:restoredTop sz="36965" autoAdjust="0"/>
  </p:normalViewPr>
  <p:slideViewPr>
    <p:cSldViewPr snapToGrid="0" showGuides="1">
      <p:cViewPr varScale="1">
        <p:scale>
          <a:sx n="80" d="100"/>
          <a:sy n="80" d="100"/>
        </p:scale>
        <p:origin x="360" y="176"/>
      </p:cViewPr>
      <p:guideLst>
        <p:guide pos="170"/>
        <p:guide pos="7488"/>
        <p:guide orient="horz" pos="414"/>
        <p:guide orient="horz" pos="460"/>
        <p:guide orient="horz" pos="4104"/>
        <p:guide orient="horz" pos="4056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2" d="100"/>
          <a:sy n="62" d="100"/>
        </p:scale>
        <p:origin x="3226" y="53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heme" Target="../theme/theme3.xml"/><Relationship Id="rId5" Type="http://schemas.openxmlformats.org/officeDocument/2006/relationships/tags" Target="../tags/tag75.xml"/><Relationship Id="rId4" Type="http://schemas.openxmlformats.org/officeDocument/2006/relationships/tags" Target="../tags/tag7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2" Type="http://schemas.openxmlformats.org/officeDocument/2006/relationships/tags" Target="../tags/tag66.xml"/><Relationship Id="rId1" Type="http://schemas.openxmlformats.org/officeDocument/2006/relationships/theme" Target="../theme/theme2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564232-5D99-4BF2-BDC4-CBAC62DC52F5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F3B679-C783-47D7-AFBD-1C8E882AC3B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5" Type="http://schemas.openxmlformats.org/officeDocument/2006/relationships/slide" Target="../slides/slide1.xml"/><Relationship Id="rId4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3FF3B679-C783-47D7-AFBD-1C8E882AC3B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93A61-6A18-40DF-856E-E59E8C75F25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398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93A61-6A18-40DF-856E-E59E8C75F250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078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BFF0B1D9-D316-4AED-9AF5-90C3DEA79B91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DE95003-DAB5-49A6-88CA-CD5DED135F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BFF0B1D9-D316-4AED-9AF5-90C3DEA79B91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DE95003-DAB5-49A6-88CA-CD5DED135F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BFF0B1D9-D316-4AED-9AF5-90C3DEA79B91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DE95003-DAB5-49A6-88CA-CD5DED135F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BFF0B1D9-D316-4AED-9AF5-90C3DEA79B91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DE95003-DAB5-49A6-88CA-CD5DED135F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BFF0B1D9-D316-4AED-9AF5-90C3DEA79B91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CDE95003-DAB5-49A6-88CA-CD5DED135F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BFF0B1D9-D316-4AED-9AF5-90C3DEA79B91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CDE95003-DAB5-49A6-88CA-CD5DED135F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BFF0B1D9-D316-4AED-9AF5-90C3DEA79B91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CDE95003-DAB5-49A6-88CA-CD5DED135F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BFF0B1D9-D316-4AED-9AF5-90C3DEA79B91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DE95003-DAB5-49A6-88CA-CD5DED135F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BFF0B1D9-D316-4AED-9AF5-90C3DEA79B91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CDE95003-DAB5-49A6-88CA-CD5DED135F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BFF0B1D9-D316-4AED-9AF5-90C3DEA79B91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DE95003-DAB5-49A6-88CA-CD5DED135F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BFF0B1D9-D316-4AED-9AF5-90C3DEA79B91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DE95003-DAB5-49A6-88CA-CD5DED135FF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0B1D9-D316-4AED-9AF5-90C3DEA79B91}" type="datetimeFigureOut">
              <a:rPr lang="zh-CN" altLang="en-US" smtClean="0"/>
              <a:t>2023/8/28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5003-DAB5-49A6-88CA-CD5DED135FF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r:link="rId2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88.xml"/><Relationship Id="rId18" Type="http://schemas.openxmlformats.org/officeDocument/2006/relationships/tags" Target="../tags/tag93.xml"/><Relationship Id="rId26" Type="http://schemas.openxmlformats.org/officeDocument/2006/relationships/tags" Target="../tags/tag101.xml"/><Relationship Id="rId39" Type="http://schemas.openxmlformats.org/officeDocument/2006/relationships/tags" Target="../tags/tag114.xml"/><Relationship Id="rId21" Type="http://schemas.openxmlformats.org/officeDocument/2006/relationships/tags" Target="../tags/tag96.xml"/><Relationship Id="rId34" Type="http://schemas.openxmlformats.org/officeDocument/2006/relationships/tags" Target="../tags/tag109.xml"/><Relationship Id="rId42" Type="http://schemas.openxmlformats.org/officeDocument/2006/relationships/tags" Target="../tags/tag117.xml"/><Relationship Id="rId47" Type="http://schemas.openxmlformats.org/officeDocument/2006/relationships/tags" Target="../tags/tag122.xml"/><Relationship Id="rId50" Type="http://schemas.openxmlformats.org/officeDocument/2006/relationships/tags" Target="../tags/tag125.xml"/><Relationship Id="rId7" Type="http://schemas.openxmlformats.org/officeDocument/2006/relationships/tags" Target="../tags/tag82.xml"/><Relationship Id="rId2" Type="http://schemas.openxmlformats.org/officeDocument/2006/relationships/tags" Target="../tags/tag77.xml"/><Relationship Id="rId16" Type="http://schemas.openxmlformats.org/officeDocument/2006/relationships/tags" Target="../tags/tag91.xml"/><Relationship Id="rId29" Type="http://schemas.openxmlformats.org/officeDocument/2006/relationships/tags" Target="../tags/tag104.xml"/><Relationship Id="rId11" Type="http://schemas.openxmlformats.org/officeDocument/2006/relationships/tags" Target="../tags/tag86.xml"/><Relationship Id="rId24" Type="http://schemas.openxmlformats.org/officeDocument/2006/relationships/tags" Target="../tags/tag99.xml"/><Relationship Id="rId32" Type="http://schemas.openxmlformats.org/officeDocument/2006/relationships/tags" Target="../tags/tag107.xml"/><Relationship Id="rId37" Type="http://schemas.openxmlformats.org/officeDocument/2006/relationships/tags" Target="../tags/tag112.xml"/><Relationship Id="rId40" Type="http://schemas.openxmlformats.org/officeDocument/2006/relationships/tags" Target="../tags/tag115.xml"/><Relationship Id="rId45" Type="http://schemas.openxmlformats.org/officeDocument/2006/relationships/tags" Target="../tags/tag120.xml"/><Relationship Id="rId53" Type="http://schemas.openxmlformats.org/officeDocument/2006/relationships/image" Target="../media/image2.png"/><Relationship Id="rId5" Type="http://schemas.openxmlformats.org/officeDocument/2006/relationships/tags" Target="../tags/tag80.xml"/><Relationship Id="rId10" Type="http://schemas.openxmlformats.org/officeDocument/2006/relationships/tags" Target="../tags/tag85.xml"/><Relationship Id="rId19" Type="http://schemas.openxmlformats.org/officeDocument/2006/relationships/tags" Target="../tags/tag94.xml"/><Relationship Id="rId31" Type="http://schemas.openxmlformats.org/officeDocument/2006/relationships/tags" Target="../tags/tag106.xml"/><Relationship Id="rId44" Type="http://schemas.openxmlformats.org/officeDocument/2006/relationships/tags" Target="../tags/tag119.xml"/><Relationship Id="rId52" Type="http://schemas.openxmlformats.org/officeDocument/2006/relationships/notesSlide" Target="../notesSlides/notesSlide1.xml"/><Relationship Id="rId4" Type="http://schemas.openxmlformats.org/officeDocument/2006/relationships/tags" Target="../tags/tag79.xml"/><Relationship Id="rId9" Type="http://schemas.openxmlformats.org/officeDocument/2006/relationships/tags" Target="../tags/tag84.xml"/><Relationship Id="rId14" Type="http://schemas.openxmlformats.org/officeDocument/2006/relationships/tags" Target="../tags/tag89.xml"/><Relationship Id="rId22" Type="http://schemas.openxmlformats.org/officeDocument/2006/relationships/tags" Target="../tags/tag97.xml"/><Relationship Id="rId27" Type="http://schemas.openxmlformats.org/officeDocument/2006/relationships/tags" Target="../tags/tag102.xml"/><Relationship Id="rId30" Type="http://schemas.openxmlformats.org/officeDocument/2006/relationships/tags" Target="../tags/tag105.xml"/><Relationship Id="rId35" Type="http://schemas.openxmlformats.org/officeDocument/2006/relationships/tags" Target="../tags/tag110.xml"/><Relationship Id="rId43" Type="http://schemas.openxmlformats.org/officeDocument/2006/relationships/tags" Target="../tags/tag118.xml"/><Relationship Id="rId48" Type="http://schemas.openxmlformats.org/officeDocument/2006/relationships/tags" Target="../tags/tag123.xml"/><Relationship Id="rId8" Type="http://schemas.openxmlformats.org/officeDocument/2006/relationships/tags" Target="../tags/tag83.xml"/><Relationship Id="rId51" Type="http://schemas.openxmlformats.org/officeDocument/2006/relationships/slideLayout" Target="../slideLayouts/slideLayout1.xml"/><Relationship Id="rId3" Type="http://schemas.openxmlformats.org/officeDocument/2006/relationships/tags" Target="../tags/tag78.xml"/><Relationship Id="rId12" Type="http://schemas.openxmlformats.org/officeDocument/2006/relationships/tags" Target="../tags/tag87.xml"/><Relationship Id="rId17" Type="http://schemas.openxmlformats.org/officeDocument/2006/relationships/tags" Target="../tags/tag92.xml"/><Relationship Id="rId25" Type="http://schemas.openxmlformats.org/officeDocument/2006/relationships/tags" Target="../tags/tag100.xml"/><Relationship Id="rId33" Type="http://schemas.openxmlformats.org/officeDocument/2006/relationships/tags" Target="../tags/tag108.xml"/><Relationship Id="rId38" Type="http://schemas.openxmlformats.org/officeDocument/2006/relationships/tags" Target="../tags/tag113.xml"/><Relationship Id="rId46" Type="http://schemas.openxmlformats.org/officeDocument/2006/relationships/tags" Target="../tags/tag121.xml"/><Relationship Id="rId20" Type="http://schemas.openxmlformats.org/officeDocument/2006/relationships/tags" Target="../tags/tag95.xml"/><Relationship Id="rId41" Type="http://schemas.openxmlformats.org/officeDocument/2006/relationships/tags" Target="../tags/tag116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5" Type="http://schemas.openxmlformats.org/officeDocument/2006/relationships/tags" Target="../tags/tag90.xml"/><Relationship Id="rId23" Type="http://schemas.openxmlformats.org/officeDocument/2006/relationships/tags" Target="../tags/tag98.xml"/><Relationship Id="rId28" Type="http://schemas.openxmlformats.org/officeDocument/2006/relationships/tags" Target="../tags/tag103.xml"/><Relationship Id="rId36" Type="http://schemas.openxmlformats.org/officeDocument/2006/relationships/tags" Target="../tags/tag111.xml"/><Relationship Id="rId49" Type="http://schemas.openxmlformats.org/officeDocument/2006/relationships/tags" Target="../tags/tag12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13" Type="http://schemas.openxmlformats.org/officeDocument/2006/relationships/image" Target="../media/image4.png"/><Relationship Id="rId3" Type="http://schemas.openxmlformats.org/officeDocument/2006/relationships/tags" Target="../tags/tag131.xml"/><Relationship Id="rId7" Type="http://schemas.openxmlformats.org/officeDocument/2006/relationships/tags" Target="../tags/tag135.xml"/><Relationship Id="rId12" Type="http://schemas.openxmlformats.org/officeDocument/2006/relationships/image" Target="../media/image3.png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133.xml"/><Relationship Id="rId10" Type="http://schemas.openxmlformats.org/officeDocument/2006/relationships/tags" Target="../tags/tag138.xml"/><Relationship Id="rId4" Type="http://schemas.openxmlformats.org/officeDocument/2006/relationships/tags" Target="../tags/tag132.xml"/><Relationship Id="rId9" Type="http://schemas.openxmlformats.org/officeDocument/2006/relationships/tags" Target="../tags/tag137.xml"/><Relationship Id="rId1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7" Type="http://schemas.openxmlformats.org/officeDocument/2006/relationships/image" Target="../media/image6.png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43.xml"/><Relationship Id="rId4" Type="http://schemas.openxmlformats.org/officeDocument/2006/relationships/tags" Target="../tags/tag14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tags" Target="../tags/tag156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tags" Target="../tags/tag155.xml"/><Relationship Id="rId17" Type="http://schemas.openxmlformats.org/officeDocument/2006/relationships/tags" Target="../tags/tag160.xml"/><Relationship Id="rId2" Type="http://schemas.openxmlformats.org/officeDocument/2006/relationships/tags" Target="../tags/tag145.xml"/><Relationship Id="rId16" Type="http://schemas.openxmlformats.org/officeDocument/2006/relationships/tags" Target="../tags/tag159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5" Type="http://schemas.openxmlformats.org/officeDocument/2006/relationships/tags" Target="../tags/tag148.xml"/><Relationship Id="rId15" Type="http://schemas.openxmlformats.org/officeDocument/2006/relationships/tags" Target="../tags/tag158.xml"/><Relationship Id="rId10" Type="http://schemas.openxmlformats.org/officeDocument/2006/relationships/tags" Target="../tags/tag153.xml"/><Relationship Id="rId19" Type="http://schemas.openxmlformats.org/officeDocument/2006/relationships/image" Target="../media/image7.png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tags" Target="../tags/tag15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63.xml"/><Relationship Id="rId7" Type="http://schemas.openxmlformats.org/officeDocument/2006/relationships/image" Target="../media/image10.png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6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tags" Target="../tags/tag180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tags" Target="../tags/tag179.xml"/><Relationship Id="rId17" Type="http://schemas.openxmlformats.org/officeDocument/2006/relationships/tags" Target="../tags/tag184.xml"/><Relationship Id="rId2" Type="http://schemas.openxmlformats.org/officeDocument/2006/relationships/tags" Target="../tags/tag169.xml"/><Relationship Id="rId16" Type="http://schemas.openxmlformats.org/officeDocument/2006/relationships/tags" Target="../tags/tag183.xml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5" Type="http://schemas.openxmlformats.org/officeDocument/2006/relationships/tags" Target="../tags/tag172.xml"/><Relationship Id="rId15" Type="http://schemas.openxmlformats.org/officeDocument/2006/relationships/tags" Target="../tags/tag182.xml"/><Relationship Id="rId10" Type="http://schemas.openxmlformats.org/officeDocument/2006/relationships/tags" Target="../tags/tag177.xml"/><Relationship Id="rId19" Type="http://schemas.openxmlformats.org/officeDocument/2006/relationships/image" Target="../media/image7.png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tags" Target="../tags/tag18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tags" Target="../tags/tag197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12" Type="http://schemas.openxmlformats.org/officeDocument/2006/relationships/tags" Target="../tags/tag196.xml"/><Relationship Id="rId17" Type="http://schemas.openxmlformats.org/officeDocument/2006/relationships/tags" Target="../tags/tag201.xml"/><Relationship Id="rId2" Type="http://schemas.openxmlformats.org/officeDocument/2006/relationships/tags" Target="../tags/tag186.xml"/><Relationship Id="rId16" Type="http://schemas.openxmlformats.org/officeDocument/2006/relationships/tags" Target="../tags/tag200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tags" Target="../tags/tag195.xml"/><Relationship Id="rId5" Type="http://schemas.openxmlformats.org/officeDocument/2006/relationships/tags" Target="../tags/tag189.xml"/><Relationship Id="rId15" Type="http://schemas.openxmlformats.org/officeDocument/2006/relationships/tags" Target="../tags/tag199.xml"/><Relationship Id="rId10" Type="http://schemas.openxmlformats.org/officeDocument/2006/relationships/tags" Target="../tags/tag194.xml"/><Relationship Id="rId19" Type="http://schemas.openxmlformats.org/officeDocument/2006/relationships/image" Target="../media/image7.png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tags" Target="../tags/tag19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>
            <p:custDataLst>
              <p:tags r:id="rId1"/>
            </p:custDataLst>
          </p:nvPr>
        </p:nvSpPr>
        <p:spPr>
          <a:xfrm>
            <a:off x="391838" y="403302"/>
            <a:ext cx="11396461" cy="6224647"/>
          </a:xfrm>
          <a:prstGeom prst="roundRect">
            <a:avLst>
              <a:gd name="adj" fmla="val 3771"/>
            </a:avLst>
          </a:prstGeom>
          <a:solidFill>
            <a:srgbClr val="BD423A"/>
          </a:solidFill>
          <a:ln w="38100" cmpd="sng">
            <a:solidFill>
              <a:srgbClr val="1A1A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江西拙楷2.0" panose="00000500000000000000" pitchFamily="2" charset="-122"/>
              <a:ea typeface="江西拙楷2.0" panose="00000500000000000000" pitchFamily="2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0" y="724724"/>
            <a:ext cx="13281234" cy="8372202"/>
            <a:chOff x="-651038" y="-757101"/>
            <a:chExt cx="13281234" cy="8372202"/>
          </a:xfrm>
        </p:grpSpPr>
        <p:sp>
          <p:nvSpPr>
            <p:cNvPr id="142" name="任意多边形: 形状 141"/>
            <p:cNvSpPr/>
            <p:nvPr>
              <p:custDataLst>
                <p:tags r:id="rId45"/>
              </p:custDataLst>
            </p:nvPr>
          </p:nvSpPr>
          <p:spPr>
            <a:xfrm>
              <a:off x="5658336" y="0"/>
              <a:ext cx="658778" cy="6858000"/>
            </a:xfrm>
            <a:custGeom>
              <a:avLst/>
              <a:gdLst>
                <a:gd name="connsiteX0" fmla="*/ 329389 w 658778"/>
                <a:gd name="connsiteY0" fmla="*/ 3526416 h 6858000"/>
                <a:gd name="connsiteX1" fmla="*/ 640579 w 658778"/>
                <a:gd name="connsiteY1" fmla="*/ 6858000 h 6858000"/>
                <a:gd name="connsiteX2" fmla="*/ 18199 w 658778"/>
                <a:gd name="connsiteY2" fmla="*/ 6858000 h 6858000"/>
                <a:gd name="connsiteX3" fmla="*/ 0 w 658778"/>
                <a:gd name="connsiteY3" fmla="*/ 0 h 6858000"/>
                <a:gd name="connsiteX4" fmla="*/ 658778 w 658778"/>
                <a:gd name="connsiteY4" fmla="*/ 0 h 6858000"/>
                <a:gd name="connsiteX5" fmla="*/ 329389 w 658778"/>
                <a:gd name="connsiteY5" fmla="*/ 352641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8778" h="6858000">
                  <a:moveTo>
                    <a:pt x="329389" y="3526416"/>
                  </a:moveTo>
                  <a:lnTo>
                    <a:pt x="640579" y="6858000"/>
                  </a:lnTo>
                  <a:lnTo>
                    <a:pt x="18199" y="6858000"/>
                  </a:lnTo>
                  <a:close/>
                  <a:moveTo>
                    <a:pt x="0" y="0"/>
                  </a:moveTo>
                  <a:lnTo>
                    <a:pt x="658778" y="0"/>
                  </a:lnTo>
                  <a:lnTo>
                    <a:pt x="329389" y="3526416"/>
                  </a:lnTo>
                  <a:close/>
                </a:path>
              </a:pathLst>
            </a:custGeom>
            <a:solidFill>
              <a:srgbClr val="EAE5E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任意多边形: 形状 135"/>
            <p:cNvSpPr/>
            <p:nvPr>
              <p:custDataLst>
                <p:tags r:id="rId46"/>
              </p:custDataLst>
            </p:nvPr>
          </p:nvSpPr>
          <p:spPr>
            <a:xfrm rot="16200000">
              <a:off x="5516483" y="-2569584"/>
              <a:ext cx="1159035" cy="12192000"/>
            </a:xfrm>
            <a:custGeom>
              <a:avLst/>
              <a:gdLst>
                <a:gd name="connsiteX0" fmla="*/ 1138808 w 1159035"/>
                <a:gd name="connsiteY0" fmla="*/ 0 h 12192000"/>
                <a:gd name="connsiteX1" fmla="*/ 579518 w 1159035"/>
                <a:gd name="connsiteY1" fmla="*/ 5987724 h 12192000"/>
                <a:gd name="connsiteX2" fmla="*/ 20227 w 1159035"/>
                <a:gd name="connsiteY2" fmla="*/ 0 h 12192000"/>
                <a:gd name="connsiteX3" fmla="*/ 1159035 w 1159035"/>
                <a:gd name="connsiteY3" fmla="*/ 12192000 h 12192000"/>
                <a:gd name="connsiteX4" fmla="*/ 0 w 1159035"/>
                <a:gd name="connsiteY4" fmla="*/ 12192000 h 12192000"/>
                <a:gd name="connsiteX5" fmla="*/ 579518 w 1159035"/>
                <a:gd name="connsiteY5" fmla="*/ 5987724 h 1219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9035" h="12192000">
                  <a:moveTo>
                    <a:pt x="1138808" y="0"/>
                  </a:moveTo>
                  <a:lnTo>
                    <a:pt x="579518" y="5987724"/>
                  </a:lnTo>
                  <a:lnTo>
                    <a:pt x="20227" y="0"/>
                  </a:lnTo>
                  <a:close/>
                  <a:moveTo>
                    <a:pt x="1159035" y="12192000"/>
                  </a:moveTo>
                  <a:lnTo>
                    <a:pt x="0" y="12192000"/>
                  </a:lnTo>
                  <a:lnTo>
                    <a:pt x="579518" y="5987724"/>
                  </a:lnTo>
                  <a:close/>
                </a:path>
              </a:pathLst>
            </a:custGeom>
            <a:solidFill>
              <a:srgbClr val="EAE5E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任意多边形: 形状 137"/>
            <p:cNvSpPr/>
            <p:nvPr>
              <p:custDataLst>
                <p:tags r:id="rId47"/>
              </p:custDataLst>
            </p:nvPr>
          </p:nvSpPr>
          <p:spPr>
            <a:xfrm rot="14400542">
              <a:off x="5373113" y="-3110901"/>
              <a:ext cx="1232994" cy="13281172"/>
            </a:xfrm>
            <a:custGeom>
              <a:avLst/>
              <a:gdLst>
                <a:gd name="connsiteX0" fmla="*/ 620272 w 1232994"/>
                <a:gd name="connsiteY0" fmla="*/ 6640586 h 13281172"/>
                <a:gd name="connsiteX1" fmla="*/ 84441 w 1232994"/>
                <a:gd name="connsiteY1" fmla="*/ 904021 h 13281172"/>
                <a:gd name="connsiteX2" fmla="*/ 606188 w 1232994"/>
                <a:gd name="connsiteY2" fmla="*/ 0 h 13281172"/>
                <a:gd name="connsiteX3" fmla="*/ 1092971 w 1232994"/>
                <a:gd name="connsiteY3" fmla="*/ 0 h 13281172"/>
                <a:gd name="connsiteX4" fmla="*/ 1232994 w 1232994"/>
                <a:gd name="connsiteY4" fmla="*/ 80814 h 13281172"/>
                <a:gd name="connsiteX5" fmla="*/ 1187437 w 1232994"/>
                <a:gd name="connsiteY5" fmla="*/ 12712627 h 13281172"/>
                <a:gd name="connsiteX6" fmla="*/ 859307 w 1232994"/>
                <a:gd name="connsiteY6" fmla="*/ 13281172 h 13281172"/>
                <a:gd name="connsiteX7" fmla="*/ 0 w 1232994"/>
                <a:gd name="connsiteY7" fmla="*/ 13281172 h 13281172"/>
                <a:gd name="connsiteX8" fmla="*/ 620272 w 1232994"/>
                <a:gd name="connsiteY8" fmla="*/ 6640586 h 13281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32994" h="13281172">
                  <a:moveTo>
                    <a:pt x="620272" y="6640586"/>
                  </a:moveTo>
                  <a:lnTo>
                    <a:pt x="84441" y="904021"/>
                  </a:lnTo>
                  <a:lnTo>
                    <a:pt x="606188" y="0"/>
                  </a:lnTo>
                  <a:lnTo>
                    <a:pt x="1092971" y="0"/>
                  </a:lnTo>
                  <a:lnTo>
                    <a:pt x="1232994" y="80814"/>
                  </a:lnTo>
                  <a:close/>
                  <a:moveTo>
                    <a:pt x="1187437" y="12712627"/>
                  </a:moveTo>
                  <a:lnTo>
                    <a:pt x="859307" y="13281172"/>
                  </a:lnTo>
                  <a:lnTo>
                    <a:pt x="0" y="13281172"/>
                  </a:lnTo>
                  <a:lnTo>
                    <a:pt x="620272" y="6640586"/>
                  </a:lnTo>
                  <a:close/>
                </a:path>
              </a:pathLst>
            </a:custGeom>
            <a:solidFill>
              <a:srgbClr val="EAE5E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任意多边形: 形状 139"/>
            <p:cNvSpPr/>
            <p:nvPr>
              <p:custDataLst>
                <p:tags r:id="rId48"/>
              </p:custDataLst>
            </p:nvPr>
          </p:nvSpPr>
          <p:spPr>
            <a:xfrm rot="12601083">
              <a:off x="5665830" y="-757101"/>
              <a:ext cx="782015" cy="8372202"/>
            </a:xfrm>
            <a:custGeom>
              <a:avLst/>
              <a:gdLst>
                <a:gd name="connsiteX0" fmla="*/ 402116 w 782015"/>
                <a:gd name="connsiteY0" fmla="*/ 4067176 h 8372202"/>
                <a:gd name="connsiteX1" fmla="*/ 61120 w 782015"/>
                <a:gd name="connsiteY1" fmla="*/ 416511 h 8372202"/>
                <a:gd name="connsiteX2" fmla="*/ 782015 w 782015"/>
                <a:gd name="connsiteY2" fmla="*/ 0 h 8372202"/>
                <a:gd name="connsiteX3" fmla="*/ 0 w 782015"/>
                <a:gd name="connsiteY3" fmla="*/ 8372202 h 8372202"/>
                <a:gd name="connsiteX4" fmla="*/ 402116 w 782015"/>
                <a:gd name="connsiteY4" fmla="*/ 4067176 h 8372202"/>
                <a:gd name="connsiteX5" fmla="*/ 763051 w 782015"/>
                <a:gd name="connsiteY5" fmla="*/ 7931333 h 837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2015" h="8372202">
                  <a:moveTo>
                    <a:pt x="402116" y="4067176"/>
                  </a:moveTo>
                  <a:lnTo>
                    <a:pt x="61120" y="416511"/>
                  </a:lnTo>
                  <a:lnTo>
                    <a:pt x="782015" y="0"/>
                  </a:lnTo>
                  <a:close/>
                  <a:moveTo>
                    <a:pt x="0" y="8372202"/>
                  </a:moveTo>
                  <a:lnTo>
                    <a:pt x="402116" y="4067176"/>
                  </a:lnTo>
                  <a:lnTo>
                    <a:pt x="763051" y="7931333"/>
                  </a:lnTo>
                  <a:close/>
                </a:path>
              </a:pathLst>
            </a:custGeom>
            <a:solidFill>
              <a:srgbClr val="EAE5E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任意多边形: 形状 143"/>
            <p:cNvSpPr/>
            <p:nvPr>
              <p:custDataLst>
                <p:tags r:id="rId49"/>
              </p:custDataLst>
            </p:nvPr>
          </p:nvSpPr>
          <p:spPr>
            <a:xfrm rot="9002165">
              <a:off x="5528004" y="-754298"/>
              <a:ext cx="781491" cy="8366597"/>
            </a:xfrm>
            <a:custGeom>
              <a:avLst/>
              <a:gdLst>
                <a:gd name="connsiteX0" fmla="*/ 379644 w 781491"/>
                <a:gd name="connsiteY0" fmla="*/ 4064453 h 8366597"/>
                <a:gd name="connsiteX1" fmla="*/ 0 w 781491"/>
                <a:gd name="connsiteY1" fmla="*/ 0 h 8366597"/>
                <a:gd name="connsiteX2" fmla="*/ 720491 w 781491"/>
                <a:gd name="connsiteY2" fmla="*/ 415371 h 8366597"/>
                <a:gd name="connsiteX3" fmla="*/ 18865 w 781491"/>
                <a:gd name="connsiteY3" fmla="*/ 7926935 h 8366597"/>
                <a:gd name="connsiteX4" fmla="*/ 379644 w 781491"/>
                <a:gd name="connsiteY4" fmla="*/ 4064453 h 8366597"/>
                <a:gd name="connsiteX5" fmla="*/ 781491 w 781491"/>
                <a:gd name="connsiteY5" fmla="*/ 8366597 h 836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1491" h="8366597">
                  <a:moveTo>
                    <a:pt x="379644" y="4064453"/>
                  </a:moveTo>
                  <a:lnTo>
                    <a:pt x="0" y="0"/>
                  </a:lnTo>
                  <a:lnTo>
                    <a:pt x="720491" y="415371"/>
                  </a:lnTo>
                  <a:close/>
                  <a:moveTo>
                    <a:pt x="18865" y="7926935"/>
                  </a:moveTo>
                  <a:lnTo>
                    <a:pt x="379644" y="4064453"/>
                  </a:lnTo>
                  <a:lnTo>
                    <a:pt x="781491" y="8366597"/>
                  </a:lnTo>
                  <a:close/>
                </a:path>
              </a:pathLst>
            </a:custGeom>
            <a:solidFill>
              <a:srgbClr val="EAE5E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任意多边形: 形状 145"/>
            <p:cNvSpPr/>
            <p:nvPr>
              <p:custDataLst>
                <p:tags r:id="rId50"/>
              </p:custDataLst>
            </p:nvPr>
          </p:nvSpPr>
          <p:spPr>
            <a:xfrm rot="7202707">
              <a:off x="5372917" y="-3117322"/>
              <a:ext cx="1233261" cy="13281172"/>
            </a:xfrm>
            <a:custGeom>
              <a:avLst/>
              <a:gdLst>
                <a:gd name="connsiteX0" fmla="*/ 620272 w 1233261"/>
                <a:gd name="connsiteY0" fmla="*/ 6640586 h 13281172"/>
                <a:gd name="connsiteX1" fmla="*/ 0 w 1233261"/>
                <a:gd name="connsiteY1" fmla="*/ 0 h 13281172"/>
                <a:gd name="connsiteX2" fmla="*/ 628085 w 1233261"/>
                <a:gd name="connsiteY2" fmla="*/ 0 h 13281172"/>
                <a:gd name="connsiteX3" fmla="*/ 1155389 w 1233261"/>
                <a:gd name="connsiteY3" fmla="*/ 911658 h 13281172"/>
                <a:gd name="connsiteX4" fmla="*/ 387383 w 1233261"/>
                <a:gd name="connsiteY4" fmla="*/ 13281172 h 13281172"/>
                <a:gd name="connsiteX5" fmla="*/ 187270 w 1233261"/>
                <a:gd name="connsiteY5" fmla="*/ 12935194 h 13281172"/>
                <a:gd name="connsiteX6" fmla="*/ 53861 w 1233261"/>
                <a:gd name="connsiteY6" fmla="*/ 12704543 h 13281172"/>
                <a:gd name="connsiteX7" fmla="*/ 620272 w 1233261"/>
                <a:gd name="connsiteY7" fmla="*/ 6640586 h 13281172"/>
                <a:gd name="connsiteX8" fmla="*/ 1233261 w 1233261"/>
                <a:gd name="connsiteY8" fmla="*/ 13203208 h 13281172"/>
                <a:gd name="connsiteX9" fmla="*/ 1098469 w 1233261"/>
                <a:gd name="connsiteY9" fmla="*/ 13281172 h 13281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3261" h="13281172">
                  <a:moveTo>
                    <a:pt x="620272" y="6640586"/>
                  </a:moveTo>
                  <a:lnTo>
                    <a:pt x="0" y="0"/>
                  </a:lnTo>
                  <a:lnTo>
                    <a:pt x="628085" y="0"/>
                  </a:lnTo>
                  <a:lnTo>
                    <a:pt x="1155389" y="911658"/>
                  </a:lnTo>
                  <a:close/>
                  <a:moveTo>
                    <a:pt x="387383" y="13281172"/>
                  </a:moveTo>
                  <a:lnTo>
                    <a:pt x="187270" y="12935194"/>
                  </a:lnTo>
                  <a:lnTo>
                    <a:pt x="53861" y="12704543"/>
                  </a:lnTo>
                  <a:lnTo>
                    <a:pt x="620272" y="6640586"/>
                  </a:lnTo>
                  <a:lnTo>
                    <a:pt x="1233261" y="13203208"/>
                  </a:lnTo>
                  <a:lnTo>
                    <a:pt x="1098469" y="13281172"/>
                  </a:lnTo>
                  <a:close/>
                </a:path>
              </a:pathLst>
            </a:custGeom>
            <a:solidFill>
              <a:srgbClr val="EAE5E2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3"/>
            </p:custDataLst>
          </p:nvPr>
        </p:nvGrpSpPr>
        <p:grpSpPr>
          <a:xfrm>
            <a:off x="9433560" y="203056"/>
            <a:ext cx="2573910" cy="2467609"/>
            <a:chOff x="9376410" y="203056"/>
            <a:chExt cx="2573910" cy="2467609"/>
          </a:xfrm>
        </p:grpSpPr>
        <p:grpSp>
          <p:nvGrpSpPr>
            <p:cNvPr id="289" name="组合 288"/>
            <p:cNvGrpSpPr/>
            <p:nvPr>
              <p:custDataLst>
                <p:tags r:id="rId40"/>
              </p:custDataLst>
            </p:nvPr>
          </p:nvGrpSpPr>
          <p:grpSpPr>
            <a:xfrm>
              <a:off x="9376410" y="203056"/>
              <a:ext cx="2573910" cy="2467609"/>
              <a:chOff x="9376410" y="214631"/>
              <a:chExt cx="2573910" cy="2467609"/>
            </a:xfrm>
          </p:grpSpPr>
          <p:sp>
            <p:nvSpPr>
              <p:cNvPr id="287" name="任意多边形: 形状 286"/>
              <p:cNvSpPr/>
              <p:nvPr>
                <p:custDataLst>
                  <p:tags r:id="rId42"/>
                </p:custDataLst>
              </p:nvPr>
            </p:nvSpPr>
            <p:spPr>
              <a:xfrm>
                <a:off x="11719560" y="2453640"/>
                <a:ext cx="210185" cy="228600"/>
              </a:xfrm>
              <a:custGeom>
                <a:avLst/>
                <a:gdLst>
                  <a:gd name="connsiteX0" fmla="*/ 210185 w 210185"/>
                  <a:gd name="connsiteY0" fmla="*/ 227330 h 228600"/>
                  <a:gd name="connsiteX1" fmla="*/ 10160 w 210185"/>
                  <a:gd name="connsiteY1" fmla="*/ 228600 h 228600"/>
                  <a:gd name="connsiteX2" fmla="*/ 0 w 210185"/>
                  <a:gd name="connsiteY2" fmla="*/ 0 h 228600"/>
                  <a:gd name="connsiteX3" fmla="*/ 20320 w 210185"/>
                  <a:gd name="connsiteY3" fmla="*/ 0 h 228600"/>
                  <a:gd name="connsiteX4" fmla="*/ 210185 w 210185"/>
                  <a:gd name="connsiteY4" fmla="*/ 22733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0185" h="228600">
                    <a:moveTo>
                      <a:pt x="210185" y="227330"/>
                    </a:moveTo>
                    <a:lnTo>
                      <a:pt x="10160" y="228600"/>
                    </a:lnTo>
                    <a:lnTo>
                      <a:pt x="0" y="0"/>
                    </a:lnTo>
                    <a:lnTo>
                      <a:pt x="20320" y="0"/>
                    </a:lnTo>
                    <a:lnTo>
                      <a:pt x="210185" y="227330"/>
                    </a:lnTo>
                    <a:close/>
                  </a:path>
                </a:pathLst>
              </a:custGeom>
              <a:solidFill>
                <a:srgbClr val="EAE2D4"/>
              </a:solidFill>
              <a:ln w="38100">
                <a:solidFill>
                  <a:srgbClr val="1A1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江西拙楷2.0" panose="00000500000000000000" pitchFamily="2" charset="-122"/>
                  <a:ea typeface="江西拙楷2.0" panose="00000500000000000000" pitchFamily="2" charset="-122"/>
                </a:endParaRPr>
              </a:p>
            </p:txBody>
          </p:sp>
          <p:sp>
            <p:nvSpPr>
              <p:cNvPr id="286" name="平行四边形 285"/>
              <p:cNvSpPr/>
              <p:nvPr>
                <p:custDataLst>
                  <p:tags r:id="rId43"/>
                </p:custDataLst>
              </p:nvPr>
            </p:nvSpPr>
            <p:spPr>
              <a:xfrm flipV="1">
                <a:off x="9407826" y="214631"/>
                <a:ext cx="2542494" cy="2440986"/>
              </a:xfrm>
              <a:custGeom>
                <a:avLst/>
                <a:gdLst>
                  <a:gd name="connsiteX0" fmla="*/ 0 w 1686134"/>
                  <a:gd name="connsiteY0" fmla="*/ 3200932 h 3202683"/>
                  <a:gd name="connsiteX1" fmla="*/ 1686134 w 1686134"/>
                  <a:gd name="connsiteY1" fmla="*/ 0 h 3202683"/>
                  <a:gd name="connsiteX2" fmla="*/ 1681550 w 1686134"/>
                  <a:gd name="connsiteY2" fmla="*/ 1461428 h 3202683"/>
                  <a:gd name="connsiteX3" fmla="*/ 868630 w 1686134"/>
                  <a:gd name="connsiteY3" fmla="*/ 3202683 h 3202683"/>
                  <a:gd name="connsiteX4" fmla="*/ 0 w 1686134"/>
                  <a:gd name="connsiteY4" fmla="*/ 3200932 h 3202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6134" h="3202683">
                    <a:moveTo>
                      <a:pt x="0" y="3200932"/>
                    </a:moveTo>
                    <a:lnTo>
                      <a:pt x="1686134" y="0"/>
                    </a:lnTo>
                    <a:lnTo>
                      <a:pt x="1681550" y="1461428"/>
                    </a:lnTo>
                    <a:lnTo>
                      <a:pt x="868630" y="3202683"/>
                    </a:lnTo>
                    <a:lnTo>
                      <a:pt x="0" y="3200932"/>
                    </a:lnTo>
                    <a:close/>
                  </a:path>
                </a:pathLst>
              </a:custGeom>
              <a:solidFill>
                <a:srgbClr val="FEC979"/>
              </a:solidFill>
              <a:ln w="38100">
                <a:solidFill>
                  <a:srgbClr val="1A1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江西拙楷2.0" panose="00000500000000000000" pitchFamily="2" charset="-122"/>
                  <a:ea typeface="江西拙楷2.0" panose="00000500000000000000" pitchFamily="2" charset="-122"/>
                </a:endParaRPr>
              </a:p>
            </p:txBody>
          </p:sp>
          <p:sp>
            <p:nvSpPr>
              <p:cNvPr id="288" name="任意多边形: 形状 287"/>
              <p:cNvSpPr/>
              <p:nvPr>
                <p:custDataLst>
                  <p:tags r:id="rId44"/>
                </p:custDataLst>
              </p:nvPr>
            </p:nvSpPr>
            <p:spPr>
              <a:xfrm>
                <a:off x="9376410" y="230504"/>
                <a:ext cx="114300" cy="78105"/>
              </a:xfrm>
              <a:custGeom>
                <a:avLst/>
                <a:gdLst>
                  <a:gd name="connsiteX0" fmla="*/ 0 w 118110"/>
                  <a:gd name="connsiteY0" fmla="*/ 0 h 106680"/>
                  <a:gd name="connsiteX1" fmla="*/ 3810 w 118110"/>
                  <a:gd name="connsiteY1" fmla="*/ 106680 h 106680"/>
                  <a:gd name="connsiteX2" fmla="*/ 118110 w 118110"/>
                  <a:gd name="connsiteY2" fmla="*/ 106680 h 106680"/>
                  <a:gd name="connsiteX3" fmla="*/ 0 w 118110"/>
                  <a:gd name="connsiteY3" fmla="*/ 0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110" h="106680">
                    <a:moveTo>
                      <a:pt x="0" y="0"/>
                    </a:moveTo>
                    <a:lnTo>
                      <a:pt x="3810" y="106680"/>
                    </a:lnTo>
                    <a:lnTo>
                      <a:pt x="118110" y="1066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2D4"/>
              </a:solidFill>
              <a:ln w="31750">
                <a:solidFill>
                  <a:srgbClr val="1A1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江西拙楷2.0" panose="00000500000000000000" pitchFamily="2" charset="-122"/>
                  <a:ea typeface="江西拙楷2.0" panose="00000500000000000000" pitchFamily="2" charset="-122"/>
                </a:endParaRPr>
              </a:p>
            </p:txBody>
          </p:sp>
        </p:grpSp>
        <p:sp>
          <p:nvSpPr>
            <p:cNvPr id="293" name="任意多边形: 形状 292"/>
            <p:cNvSpPr/>
            <p:nvPr>
              <p:custDataLst>
                <p:tags r:id="rId41"/>
              </p:custDataLst>
            </p:nvPr>
          </p:nvSpPr>
          <p:spPr>
            <a:xfrm>
              <a:off x="9680448" y="299321"/>
              <a:ext cx="2151888" cy="2060448"/>
            </a:xfrm>
            <a:custGeom>
              <a:avLst/>
              <a:gdLst>
                <a:gd name="connsiteX0" fmla="*/ 0 w 2151888"/>
                <a:gd name="connsiteY0" fmla="*/ 0 h 2060448"/>
                <a:gd name="connsiteX1" fmla="*/ 969264 w 2151888"/>
                <a:gd name="connsiteY1" fmla="*/ 6096 h 2060448"/>
                <a:gd name="connsiteX2" fmla="*/ 2151888 w 2151888"/>
                <a:gd name="connsiteY2" fmla="*/ 1286256 h 2060448"/>
                <a:gd name="connsiteX3" fmla="*/ 2151888 w 2151888"/>
                <a:gd name="connsiteY3" fmla="*/ 2060448 h 2060448"/>
                <a:gd name="connsiteX4" fmla="*/ 0 w 2151888"/>
                <a:gd name="connsiteY4" fmla="*/ 0 h 2060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1888" h="2060448">
                  <a:moveTo>
                    <a:pt x="0" y="0"/>
                  </a:moveTo>
                  <a:lnTo>
                    <a:pt x="969264" y="6096"/>
                  </a:lnTo>
                  <a:lnTo>
                    <a:pt x="2151888" y="1286256"/>
                  </a:lnTo>
                  <a:lnTo>
                    <a:pt x="2151888" y="206044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75">
              <a:solidFill>
                <a:srgbClr val="1A1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江西拙楷2.0" panose="00000500000000000000" pitchFamily="2" charset="-122"/>
                <a:ea typeface="江西拙楷2.0" panose="00000500000000000000" pitchFamily="2" charset="-122"/>
              </a:endParaRPr>
            </a:p>
          </p:txBody>
        </p:sp>
      </p:grpSp>
      <p:grpSp>
        <p:nvGrpSpPr>
          <p:cNvPr id="37" name="组合 36"/>
          <p:cNvGrpSpPr/>
          <p:nvPr>
            <p:custDataLst>
              <p:tags r:id="rId4"/>
            </p:custDataLst>
          </p:nvPr>
        </p:nvGrpSpPr>
        <p:grpSpPr>
          <a:xfrm>
            <a:off x="254419" y="204533"/>
            <a:ext cx="586546" cy="572942"/>
            <a:chOff x="254419" y="216108"/>
            <a:chExt cx="586546" cy="572942"/>
          </a:xfrm>
        </p:grpSpPr>
        <p:grpSp>
          <p:nvGrpSpPr>
            <p:cNvPr id="36" name="组合 35"/>
            <p:cNvGrpSpPr/>
            <p:nvPr>
              <p:custDataLst>
                <p:tags r:id="rId34"/>
              </p:custDataLst>
            </p:nvPr>
          </p:nvGrpSpPr>
          <p:grpSpPr>
            <a:xfrm>
              <a:off x="254419" y="216108"/>
              <a:ext cx="586546" cy="572942"/>
              <a:chOff x="254419" y="216108"/>
              <a:chExt cx="586546" cy="572942"/>
            </a:xfrm>
          </p:grpSpPr>
          <p:grpSp>
            <p:nvGrpSpPr>
              <p:cNvPr id="300" name="组合 299"/>
              <p:cNvGrpSpPr/>
              <p:nvPr>
                <p:custDataLst>
                  <p:tags r:id="rId36"/>
                </p:custDataLst>
              </p:nvPr>
            </p:nvGrpSpPr>
            <p:grpSpPr>
              <a:xfrm>
                <a:off x="254419" y="216108"/>
                <a:ext cx="586546" cy="572942"/>
                <a:chOff x="185614" y="201325"/>
                <a:chExt cx="744890" cy="727613"/>
              </a:xfrm>
            </p:grpSpPr>
            <p:sp>
              <p:nvSpPr>
                <p:cNvPr id="298" name="矩形: 圆角 297"/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185614" y="201325"/>
                  <a:ext cx="744890" cy="727613"/>
                </a:xfrm>
                <a:prstGeom prst="roundRect">
                  <a:avLst>
                    <a:gd name="adj" fmla="val 23352"/>
                  </a:avLst>
                </a:prstGeom>
                <a:solidFill>
                  <a:srgbClr val="FEC979"/>
                </a:solidFill>
                <a:ln w="38100">
                  <a:solidFill>
                    <a:srgbClr val="1A1A1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江西拙楷2.0" panose="00000500000000000000" pitchFamily="2" charset="-122"/>
                    <a:ea typeface="江西拙楷2.0" panose="00000500000000000000" pitchFamily="2" charset="-122"/>
                  </a:endParaRPr>
                </a:p>
              </p:txBody>
            </p:sp>
            <p:sp>
              <p:nvSpPr>
                <p:cNvPr id="299" name="矩形: 圆角 298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253182" y="266950"/>
                  <a:ext cx="609755" cy="594996"/>
                </a:xfrm>
                <a:prstGeom prst="roundRect">
                  <a:avLst>
                    <a:gd name="adj" fmla="val 23352"/>
                  </a:avLst>
                </a:prstGeom>
                <a:solidFill>
                  <a:srgbClr val="EAE2D4"/>
                </a:solidFill>
                <a:ln w="25400">
                  <a:solidFill>
                    <a:srgbClr val="1A1A1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江西拙楷2.0" panose="00000500000000000000" pitchFamily="2" charset="-122"/>
                    <a:ea typeface="江西拙楷2.0" panose="00000500000000000000" pitchFamily="2" charset="-122"/>
                  </a:endParaRPr>
                </a:p>
              </p:txBody>
            </p:sp>
          </p:grpSp>
          <p:sp>
            <p:nvSpPr>
              <p:cNvPr id="101" name="矩形: 圆角 100"/>
              <p:cNvSpPr/>
              <p:nvPr>
                <p:custDataLst>
                  <p:tags r:id="rId37"/>
                </p:custDataLst>
              </p:nvPr>
            </p:nvSpPr>
            <p:spPr>
              <a:xfrm>
                <a:off x="321890" y="281996"/>
                <a:ext cx="452132" cy="441189"/>
              </a:xfrm>
              <a:prstGeom prst="roundRect">
                <a:avLst>
                  <a:gd name="adj" fmla="val 23352"/>
                </a:avLst>
              </a:prstGeom>
              <a:blipFill>
                <a:blip r:embed="rId53"/>
                <a:stretch>
                  <a:fillRect l="-9941" t="-13341" r="-10081" b="-15317"/>
                </a:stretch>
              </a:blip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江西拙楷2.0" panose="00000500000000000000" pitchFamily="2" charset="-122"/>
                  <a:ea typeface="江西拙楷2.0" panose="00000500000000000000" pitchFamily="2" charset="-122"/>
                </a:endParaRPr>
              </a:p>
            </p:txBody>
          </p:sp>
        </p:grpSp>
        <p:sp>
          <p:nvSpPr>
            <p:cNvPr id="322" name="文本框 321"/>
            <p:cNvSpPr txBox="1"/>
            <p:nvPr>
              <p:custDataLst>
                <p:tags r:id="rId35"/>
              </p:custDataLst>
            </p:nvPr>
          </p:nvSpPr>
          <p:spPr>
            <a:xfrm>
              <a:off x="295059" y="249466"/>
              <a:ext cx="505267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500">
                  <a:latin typeface="江西拙楷2.0" panose="00000500000000000000" pitchFamily="2" charset="-122"/>
                  <a:ea typeface="江西拙楷2.0" panose="00000500000000000000" pitchFamily="2" charset="-122"/>
                </a:rPr>
                <a:t>好</a:t>
              </a:r>
            </a:p>
          </p:txBody>
        </p:sp>
      </p:grpSp>
      <p:grpSp>
        <p:nvGrpSpPr>
          <p:cNvPr id="105" name="组合 104"/>
          <p:cNvGrpSpPr/>
          <p:nvPr>
            <p:custDataLst>
              <p:tags r:id="rId5"/>
            </p:custDataLst>
          </p:nvPr>
        </p:nvGrpSpPr>
        <p:grpSpPr>
          <a:xfrm>
            <a:off x="11409874" y="204533"/>
            <a:ext cx="586546" cy="572942"/>
            <a:chOff x="254419" y="216108"/>
            <a:chExt cx="586546" cy="572942"/>
          </a:xfrm>
        </p:grpSpPr>
        <p:grpSp>
          <p:nvGrpSpPr>
            <p:cNvPr id="106" name="组合 105"/>
            <p:cNvGrpSpPr/>
            <p:nvPr>
              <p:custDataLst>
                <p:tags r:id="rId28"/>
              </p:custDataLst>
            </p:nvPr>
          </p:nvGrpSpPr>
          <p:grpSpPr>
            <a:xfrm>
              <a:off x="254419" y="216108"/>
              <a:ext cx="586546" cy="572942"/>
              <a:chOff x="254419" y="216108"/>
              <a:chExt cx="586546" cy="572942"/>
            </a:xfrm>
          </p:grpSpPr>
          <p:grpSp>
            <p:nvGrpSpPr>
              <p:cNvPr id="108" name="组合 107"/>
              <p:cNvGrpSpPr/>
              <p:nvPr>
                <p:custDataLst>
                  <p:tags r:id="rId30"/>
                </p:custDataLst>
              </p:nvPr>
            </p:nvGrpSpPr>
            <p:grpSpPr>
              <a:xfrm>
                <a:off x="254419" y="216108"/>
                <a:ext cx="586546" cy="572942"/>
                <a:chOff x="185614" y="201325"/>
                <a:chExt cx="744890" cy="727613"/>
              </a:xfrm>
            </p:grpSpPr>
            <p:sp>
              <p:nvSpPr>
                <p:cNvPr id="110" name="矩形: 圆角 109"/>
                <p:cNvSpPr/>
                <p:nvPr>
                  <p:custDataLst>
                    <p:tags r:id="rId32"/>
                  </p:custDataLst>
                </p:nvPr>
              </p:nvSpPr>
              <p:spPr>
                <a:xfrm>
                  <a:off x="185614" y="201325"/>
                  <a:ext cx="744890" cy="727613"/>
                </a:xfrm>
                <a:prstGeom prst="roundRect">
                  <a:avLst>
                    <a:gd name="adj" fmla="val 23352"/>
                  </a:avLst>
                </a:prstGeom>
                <a:solidFill>
                  <a:srgbClr val="FEC979"/>
                </a:solidFill>
                <a:ln w="38100">
                  <a:solidFill>
                    <a:srgbClr val="1A1A1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江西拙楷2.0" panose="00000500000000000000" pitchFamily="2" charset="-122"/>
                    <a:ea typeface="江西拙楷2.0" panose="00000500000000000000" pitchFamily="2" charset="-122"/>
                  </a:endParaRPr>
                </a:p>
              </p:txBody>
            </p:sp>
            <p:sp>
              <p:nvSpPr>
                <p:cNvPr id="111" name="矩形: 圆角 110"/>
                <p:cNvSpPr/>
                <p:nvPr>
                  <p:custDataLst>
                    <p:tags r:id="rId33"/>
                  </p:custDataLst>
                </p:nvPr>
              </p:nvSpPr>
              <p:spPr>
                <a:xfrm>
                  <a:off x="253182" y="266950"/>
                  <a:ext cx="609755" cy="594996"/>
                </a:xfrm>
                <a:prstGeom prst="roundRect">
                  <a:avLst>
                    <a:gd name="adj" fmla="val 23352"/>
                  </a:avLst>
                </a:prstGeom>
                <a:solidFill>
                  <a:srgbClr val="EAE2D4"/>
                </a:solidFill>
                <a:ln w="25400">
                  <a:solidFill>
                    <a:srgbClr val="1A1A1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江西拙楷2.0" panose="00000500000000000000" pitchFamily="2" charset="-122"/>
                    <a:ea typeface="江西拙楷2.0" panose="00000500000000000000" pitchFamily="2" charset="-122"/>
                  </a:endParaRPr>
                </a:p>
              </p:txBody>
            </p:sp>
          </p:grpSp>
          <p:sp>
            <p:nvSpPr>
              <p:cNvPr id="109" name="矩形: 圆角 108"/>
              <p:cNvSpPr/>
              <p:nvPr>
                <p:custDataLst>
                  <p:tags r:id="rId31"/>
                </p:custDataLst>
              </p:nvPr>
            </p:nvSpPr>
            <p:spPr>
              <a:xfrm>
                <a:off x="321890" y="281996"/>
                <a:ext cx="452132" cy="441189"/>
              </a:xfrm>
              <a:prstGeom prst="roundRect">
                <a:avLst>
                  <a:gd name="adj" fmla="val 23352"/>
                </a:avLst>
              </a:prstGeom>
              <a:blipFill>
                <a:blip r:embed="rId53"/>
                <a:stretch>
                  <a:fillRect l="-9941" t="-13341" r="-10081" b="-15317"/>
                </a:stretch>
              </a:blip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江西拙楷2.0" panose="00000500000000000000" pitchFamily="2" charset="-122"/>
                  <a:ea typeface="江西拙楷2.0" panose="00000500000000000000" pitchFamily="2" charset="-122"/>
                </a:endParaRPr>
              </a:p>
            </p:txBody>
          </p:sp>
        </p:grpSp>
        <p:sp>
          <p:nvSpPr>
            <p:cNvPr id="107" name="文本框 106"/>
            <p:cNvSpPr txBox="1"/>
            <p:nvPr>
              <p:custDataLst>
                <p:tags r:id="rId29"/>
              </p:custDataLst>
            </p:nvPr>
          </p:nvSpPr>
          <p:spPr>
            <a:xfrm>
              <a:off x="295059" y="249466"/>
              <a:ext cx="505267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500">
                  <a:latin typeface="江西拙楷2.0" panose="00000500000000000000" pitchFamily="2" charset="-122"/>
                  <a:ea typeface="江西拙楷2.0" panose="00000500000000000000" pitchFamily="2" charset="-122"/>
                </a:rPr>
                <a:t>好</a:t>
              </a:r>
            </a:p>
          </p:txBody>
        </p:sp>
      </p:grpSp>
      <p:grpSp>
        <p:nvGrpSpPr>
          <p:cNvPr id="112" name="组合 111"/>
          <p:cNvGrpSpPr/>
          <p:nvPr>
            <p:custDataLst>
              <p:tags r:id="rId6"/>
            </p:custDataLst>
          </p:nvPr>
        </p:nvGrpSpPr>
        <p:grpSpPr>
          <a:xfrm>
            <a:off x="254419" y="6065101"/>
            <a:ext cx="586546" cy="572942"/>
            <a:chOff x="254419" y="216108"/>
            <a:chExt cx="586546" cy="572942"/>
          </a:xfrm>
        </p:grpSpPr>
        <p:grpSp>
          <p:nvGrpSpPr>
            <p:cNvPr id="113" name="组合 112"/>
            <p:cNvGrpSpPr/>
            <p:nvPr>
              <p:custDataLst>
                <p:tags r:id="rId22"/>
              </p:custDataLst>
            </p:nvPr>
          </p:nvGrpSpPr>
          <p:grpSpPr>
            <a:xfrm>
              <a:off x="254419" y="216108"/>
              <a:ext cx="586546" cy="572942"/>
              <a:chOff x="254419" y="216108"/>
              <a:chExt cx="586546" cy="572942"/>
            </a:xfrm>
          </p:grpSpPr>
          <p:grpSp>
            <p:nvGrpSpPr>
              <p:cNvPr id="115" name="组合 114"/>
              <p:cNvGrpSpPr/>
              <p:nvPr>
                <p:custDataLst>
                  <p:tags r:id="rId24"/>
                </p:custDataLst>
              </p:nvPr>
            </p:nvGrpSpPr>
            <p:grpSpPr>
              <a:xfrm>
                <a:off x="254419" y="216108"/>
                <a:ext cx="586546" cy="572942"/>
                <a:chOff x="185614" y="201325"/>
                <a:chExt cx="744890" cy="727613"/>
              </a:xfrm>
            </p:grpSpPr>
            <p:sp>
              <p:nvSpPr>
                <p:cNvPr id="117" name="矩形: 圆角 116"/>
                <p:cNvSpPr/>
                <p:nvPr>
                  <p:custDataLst>
                    <p:tags r:id="rId26"/>
                  </p:custDataLst>
                </p:nvPr>
              </p:nvSpPr>
              <p:spPr>
                <a:xfrm>
                  <a:off x="185614" y="201325"/>
                  <a:ext cx="744890" cy="727613"/>
                </a:xfrm>
                <a:prstGeom prst="roundRect">
                  <a:avLst>
                    <a:gd name="adj" fmla="val 23352"/>
                  </a:avLst>
                </a:prstGeom>
                <a:solidFill>
                  <a:srgbClr val="FEC979"/>
                </a:solidFill>
                <a:ln w="38100">
                  <a:solidFill>
                    <a:srgbClr val="1A1A1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江西拙楷2.0" panose="00000500000000000000" pitchFamily="2" charset="-122"/>
                    <a:ea typeface="江西拙楷2.0" panose="00000500000000000000" pitchFamily="2" charset="-122"/>
                  </a:endParaRPr>
                </a:p>
              </p:txBody>
            </p:sp>
            <p:sp>
              <p:nvSpPr>
                <p:cNvPr id="118" name="矩形: 圆角 117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253182" y="266950"/>
                  <a:ext cx="609755" cy="594996"/>
                </a:xfrm>
                <a:prstGeom prst="roundRect">
                  <a:avLst>
                    <a:gd name="adj" fmla="val 23352"/>
                  </a:avLst>
                </a:prstGeom>
                <a:solidFill>
                  <a:srgbClr val="EAE2D4"/>
                </a:solidFill>
                <a:ln w="25400">
                  <a:solidFill>
                    <a:srgbClr val="1A1A1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江西拙楷2.0" panose="00000500000000000000" pitchFamily="2" charset="-122"/>
                    <a:ea typeface="江西拙楷2.0" panose="00000500000000000000" pitchFamily="2" charset="-122"/>
                  </a:endParaRPr>
                </a:p>
              </p:txBody>
            </p:sp>
          </p:grpSp>
          <p:sp>
            <p:nvSpPr>
              <p:cNvPr id="116" name="矩形: 圆角 115"/>
              <p:cNvSpPr/>
              <p:nvPr>
                <p:custDataLst>
                  <p:tags r:id="rId25"/>
                </p:custDataLst>
              </p:nvPr>
            </p:nvSpPr>
            <p:spPr>
              <a:xfrm>
                <a:off x="321890" y="281996"/>
                <a:ext cx="452132" cy="441189"/>
              </a:xfrm>
              <a:prstGeom prst="roundRect">
                <a:avLst>
                  <a:gd name="adj" fmla="val 23352"/>
                </a:avLst>
              </a:prstGeom>
              <a:blipFill>
                <a:blip r:embed="rId53"/>
                <a:stretch>
                  <a:fillRect l="-9941" t="-13341" r="-10081" b="-15317"/>
                </a:stretch>
              </a:blip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江西拙楷2.0" panose="00000500000000000000" pitchFamily="2" charset="-122"/>
                  <a:ea typeface="江西拙楷2.0" panose="00000500000000000000" pitchFamily="2" charset="-122"/>
                </a:endParaRPr>
              </a:p>
            </p:txBody>
          </p:sp>
        </p:grpSp>
        <p:sp>
          <p:nvSpPr>
            <p:cNvPr id="114" name="文本框 113"/>
            <p:cNvSpPr txBox="1"/>
            <p:nvPr>
              <p:custDataLst>
                <p:tags r:id="rId23"/>
              </p:custDataLst>
            </p:nvPr>
          </p:nvSpPr>
          <p:spPr>
            <a:xfrm>
              <a:off x="295059" y="249466"/>
              <a:ext cx="505267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500">
                  <a:latin typeface="江西拙楷2.0" panose="00000500000000000000" pitchFamily="2" charset="-122"/>
                  <a:ea typeface="江西拙楷2.0" panose="00000500000000000000" pitchFamily="2" charset="-122"/>
                </a:rPr>
                <a:t>学</a:t>
              </a:r>
            </a:p>
          </p:txBody>
        </p:sp>
      </p:grpSp>
      <p:grpSp>
        <p:nvGrpSpPr>
          <p:cNvPr id="119" name="组合 118"/>
          <p:cNvGrpSpPr/>
          <p:nvPr>
            <p:custDataLst>
              <p:tags r:id="rId7"/>
            </p:custDataLst>
          </p:nvPr>
        </p:nvGrpSpPr>
        <p:grpSpPr>
          <a:xfrm>
            <a:off x="11409874" y="6065101"/>
            <a:ext cx="586546" cy="572942"/>
            <a:chOff x="254419" y="216108"/>
            <a:chExt cx="586546" cy="572942"/>
          </a:xfrm>
        </p:grpSpPr>
        <p:grpSp>
          <p:nvGrpSpPr>
            <p:cNvPr id="120" name="组合 119"/>
            <p:cNvGrpSpPr/>
            <p:nvPr>
              <p:custDataLst>
                <p:tags r:id="rId16"/>
              </p:custDataLst>
            </p:nvPr>
          </p:nvGrpSpPr>
          <p:grpSpPr>
            <a:xfrm>
              <a:off x="254419" y="216108"/>
              <a:ext cx="586546" cy="572942"/>
              <a:chOff x="254419" y="216108"/>
              <a:chExt cx="586546" cy="572942"/>
            </a:xfrm>
          </p:grpSpPr>
          <p:grpSp>
            <p:nvGrpSpPr>
              <p:cNvPr id="122" name="组合 121"/>
              <p:cNvGrpSpPr/>
              <p:nvPr>
                <p:custDataLst>
                  <p:tags r:id="rId18"/>
                </p:custDataLst>
              </p:nvPr>
            </p:nvGrpSpPr>
            <p:grpSpPr>
              <a:xfrm>
                <a:off x="254419" y="216108"/>
                <a:ext cx="586546" cy="572942"/>
                <a:chOff x="185614" y="201325"/>
                <a:chExt cx="744890" cy="727613"/>
              </a:xfrm>
            </p:grpSpPr>
            <p:sp>
              <p:nvSpPr>
                <p:cNvPr id="124" name="矩形: 圆角 123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185614" y="201325"/>
                  <a:ext cx="744890" cy="727613"/>
                </a:xfrm>
                <a:prstGeom prst="roundRect">
                  <a:avLst>
                    <a:gd name="adj" fmla="val 23352"/>
                  </a:avLst>
                </a:prstGeom>
                <a:solidFill>
                  <a:srgbClr val="FEC979"/>
                </a:solidFill>
                <a:ln w="38100">
                  <a:solidFill>
                    <a:srgbClr val="1A1A1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江西拙楷2.0" panose="00000500000000000000" pitchFamily="2" charset="-122"/>
                    <a:ea typeface="江西拙楷2.0" panose="00000500000000000000" pitchFamily="2" charset="-122"/>
                  </a:endParaRPr>
                </a:p>
              </p:txBody>
            </p:sp>
            <p:sp>
              <p:nvSpPr>
                <p:cNvPr id="125" name="矩形: 圆角 124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253182" y="266950"/>
                  <a:ext cx="609755" cy="594996"/>
                </a:xfrm>
                <a:prstGeom prst="roundRect">
                  <a:avLst>
                    <a:gd name="adj" fmla="val 23352"/>
                  </a:avLst>
                </a:prstGeom>
                <a:solidFill>
                  <a:srgbClr val="EAE2D4"/>
                </a:solidFill>
                <a:ln w="25400">
                  <a:solidFill>
                    <a:srgbClr val="1A1A1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江西拙楷2.0" panose="00000500000000000000" pitchFamily="2" charset="-122"/>
                    <a:ea typeface="江西拙楷2.0" panose="00000500000000000000" pitchFamily="2" charset="-122"/>
                  </a:endParaRPr>
                </a:p>
              </p:txBody>
            </p:sp>
          </p:grpSp>
          <p:sp>
            <p:nvSpPr>
              <p:cNvPr id="123" name="矩形: 圆角 122"/>
              <p:cNvSpPr/>
              <p:nvPr>
                <p:custDataLst>
                  <p:tags r:id="rId19"/>
                </p:custDataLst>
              </p:nvPr>
            </p:nvSpPr>
            <p:spPr>
              <a:xfrm>
                <a:off x="321890" y="281996"/>
                <a:ext cx="452132" cy="441189"/>
              </a:xfrm>
              <a:prstGeom prst="roundRect">
                <a:avLst>
                  <a:gd name="adj" fmla="val 23352"/>
                </a:avLst>
              </a:prstGeom>
              <a:blipFill>
                <a:blip r:embed="rId53"/>
                <a:stretch>
                  <a:fillRect l="-9941" t="-13341" r="-10081" b="-15317"/>
                </a:stretch>
              </a:blip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江西拙楷2.0" panose="00000500000000000000" pitchFamily="2" charset="-122"/>
                  <a:ea typeface="江西拙楷2.0" panose="00000500000000000000" pitchFamily="2" charset="-122"/>
                </a:endParaRPr>
              </a:p>
            </p:txBody>
          </p:sp>
        </p:grpSp>
        <p:sp>
          <p:nvSpPr>
            <p:cNvPr id="121" name="文本框 120"/>
            <p:cNvSpPr txBox="1"/>
            <p:nvPr>
              <p:custDataLst>
                <p:tags r:id="rId17"/>
              </p:custDataLst>
            </p:nvPr>
          </p:nvSpPr>
          <p:spPr>
            <a:xfrm>
              <a:off x="295059" y="249466"/>
              <a:ext cx="505267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500">
                  <a:latin typeface="江西拙楷2.0" panose="00000500000000000000" pitchFamily="2" charset="-122"/>
                  <a:ea typeface="江西拙楷2.0" panose="00000500000000000000" pitchFamily="2" charset="-122"/>
                </a:rPr>
                <a:t>习</a:t>
              </a:r>
            </a:p>
          </p:txBody>
        </p:sp>
      </p:grpSp>
      <p:grpSp>
        <p:nvGrpSpPr>
          <p:cNvPr id="41" name="组合 40"/>
          <p:cNvGrpSpPr/>
          <p:nvPr>
            <p:custDataLst>
              <p:tags r:id="rId8"/>
            </p:custDataLst>
          </p:nvPr>
        </p:nvGrpSpPr>
        <p:grpSpPr>
          <a:xfrm>
            <a:off x="3431174" y="1078187"/>
            <a:ext cx="8558450" cy="2613759"/>
            <a:chOff x="3047084" y="1532541"/>
            <a:chExt cx="8558450" cy="2613759"/>
          </a:xfrm>
        </p:grpSpPr>
        <p:sp>
          <p:nvSpPr>
            <p:cNvPr id="228" name="文本框 227"/>
            <p:cNvSpPr txBox="1"/>
            <p:nvPr>
              <p:custDataLst>
                <p:tags r:id="rId14"/>
              </p:custDataLst>
            </p:nvPr>
          </p:nvSpPr>
          <p:spPr>
            <a:xfrm>
              <a:off x="3047084" y="1585292"/>
              <a:ext cx="5327202" cy="2561008"/>
            </a:xfrm>
            <a:prstGeom prst="rect">
              <a:avLst/>
            </a:prstGeom>
            <a:noFill/>
            <a:effectLst/>
          </p:spPr>
          <p:txBody>
            <a:bodyPr wrap="none" lIns="97841" tIns="48920" rIns="97841" bIns="48920" rtlCol="0">
              <a:spAutoFit/>
            </a:bodyPr>
            <a:lstStyle/>
            <a:p>
              <a:r>
                <a:rPr lang="zh-CN" altLang="en-US" sz="8000" dirty="0">
                  <a:ln w="95123">
                    <a:solidFill>
                      <a:srgbClr val="1A1A1B"/>
                    </a:solidFill>
                  </a:ln>
                  <a:solidFill>
                    <a:srgbClr val="1A1A1B"/>
                  </a:solidFill>
                  <a:latin typeface="江西拙楷2.0" panose="00000500000000000000" pitchFamily="2" charset="-122"/>
                  <a:ea typeface="江西拙楷2.0" panose="00000500000000000000" pitchFamily="2" charset="-122"/>
                </a:rPr>
                <a:t>  高二语文</a:t>
              </a:r>
              <a:endParaRPr lang="en-US" altLang="zh-CN" sz="8000" dirty="0">
                <a:ln w="95123">
                  <a:solidFill>
                    <a:srgbClr val="1A1A1B"/>
                  </a:solidFill>
                </a:ln>
                <a:solidFill>
                  <a:srgbClr val="1A1A1B"/>
                </a:solidFill>
                <a:latin typeface="江西拙楷2.0" panose="00000500000000000000" pitchFamily="2" charset="-122"/>
                <a:ea typeface="江西拙楷2.0" panose="00000500000000000000" pitchFamily="2" charset="-122"/>
              </a:endParaRPr>
            </a:p>
            <a:p>
              <a:r>
                <a:rPr lang="zh-CN" altLang="en-US" sz="8000" dirty="0">
                  <a:ln w="95123">
                    <a:solidFill>
                      <a:srgbClr val="1A1A1B"/>
                    </a:solidFill>
                  </a:ln>
                  <a:solidFill>
                    <a:srgbClr val="1A1A1B"/>
                  </a:solidFill>
                  <a:latin typeface="江西拙楷2.0" panose="00000500000000000000" pitchFamily="2" charset="-122"/>
                  <a:ea typeface="江西拙楷2.0" panose="00000500000000000000" pitchFamily="2" charset="-122"/>
                </a:rPr>
                <a:t>开学第一课</a:t>
              </a:r>
              <a:endParaRPr lang="en-US" altLang="zh-CN" sz="8000" dirty="0">
                <a:ln w="95123">
                  <a:solidFill>
                    <a:srgbClr val="1A1A1B"/>
                  </a:solidFill>
                </a:ln>
                <a:solidFill>
                  <a:srgbClr val="1A1A1B"/>
                </a:solidFill>
                <a:latin typeface="江西拙楷2.0" panose="00000500000000000000" pitchFamily="2" charset="-122"/>
                <a:ea typeface="江西拙楷2.0" panose="00000500000000000000" pitchFamily="2" charset="-122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15"/>
              </p:custDataLst>
            </p:nvPr>
          </p:nvSpPr>
          <p:spPr>
            <a:xfrm>
              <a:off x="3122174" y="1532541"/>
              <a:ext cx="8483360" cy="2561008"/>
            </a:xfrm>
            <a:prstGeom prst="rect">
              <a:avLst/>
            </a:prstGeom>
            <a:noFill/>
            <a:effectLst/>
          </p:spPr>
          <p:txBody>
            <a:bodyPr wrap="square" lIns="97841" tIns="48920" rIns="97841" bIns="48920" rtlCol="0">
              <a:spAutoFit/>
            </a:bodyPr>
            <a:lstStyle/>
            <a:p>
              <a:r>
                <a:rPr lang="zh-CN" altLang="en-US" sz="8000" dirty="0">
                  <a:ln w="25400">
                    <a:noFill/>
                  </a:ln>
                  <a:solidFill>
                    <a:srgbClr val="EAE2D4"/>
                  </a:solidFill>
                  <a:latin typeface="江西拙楷2.0" panose="00000500000000000000" pitchFamily="2" charset="-122"/>
                  <a:ea typeface="江西拙楷2.0" panose="00000500000000000000" pitchFamily="2" charset="-122"/>
                </a:rPr>
                <a:t>  高二语文</a:t>
              </a:r>
              <a:endParaRPr lang="en-US" altLang="zh-CN" sz="8000" dirty="0">
                <a:ln w="25400">
                  <a:noFill/>
                </a:ln>
                <a:solidFill>
                  <a:srgbClr val="EAE2D4"/>
                </a:solidFill>
                <a:latin typeface="江西拙楷2.0" panose="00000500000000000000" pitchFamily="2" charset="-122"/>
                <a:ea typeface="江西拙楷2.0" panose="00000500000000000000" pitchFamily="2" charset="-122"/>
              </a:endParaRPr>
            </a:p>
            <a:p>
              <a:r>
                <a:rPr lang="zh-CN" altLang="en-US" sz="8000" dirty="0">
                  <a:ln w="25400">
                    <a:noFill/>
                  </a:ln>
                  <a:solidFill>
                    <a:srgbClr val="EAE2D4"/>
                  </a:solidFill>
                  <a:latin typeface="江西拙楷2.0" panose="00000500000000000000" pitchFamily="2" charset="-122"/>
                  <a:ea typeface="江西拙楷2.0" panose="00000500000000000000" pitchFamily="2" charset="-122"/>
                </a:rPr>
                <a:t>开学第一课</a:t>
              </a:r>
              <a:endParaRPr lang="en-US" altLang="zh-CN" sz="8000" dirty="0">
                <a:ln w="25400">
                  <a:noFill/>
                </a:ln>
                <a:solidFill>
                  <a:srgbClr val="EAE2D4"/>
                </a:solidFill>
                <a:latin typeface="江西拙楷2.0" panose="00000500000000000000" pitchFamily="2" charset="-122"/>
                <a:ea typeface="江西拙楷2.0" panose="00000500000000000000" pitchFamily="2" charset="-122"/>
              </a:endParaRPr>
            </a:p>
          </p:txBody>
        </p:sp>
      </p:grpSp>
      <p:grpSp>
        <p:nvGrpSpPr>
          <p:cNvPr id="95" name="组合 94"/>
          <p:cNvGrpSpPr/>
          <p:nvPr>
            <p:custDataLst>
              <p:tags r:id="rId9"/>
            </p:custDataLst>
          </p:nvPr>
        </p:nvGrpSpPr>
        <p:grpSpPr>
          <a:xfrm>
            <a:off x="2584450" y="3730014"/>
            <a:ext cx="7017454" cy="662734"/>
            <a:chOff x="2110108" y="3882414"/>
            <a:chExt cx="6784012" cy="662734"/>
          </a:xfrm>
        </p:grpSpPr>
        <p:grpSp>
          <p:nvGrpSpPr>
            <p:cNvPr id="7" name="组合 6"/>
            <p:cNvGrpSpPr/>
            <p:nvPr>
              <p:custDataLst>
                <p:tags r:id="rId10"/>
              </p:custDataLst>
            </p:nvPr>
          </p:nvGrpSpPr>
          <p:grpSpPr>
            <a:xfrm>
              <a:off x="2110108" y="3882414"/>
              <a:ext cx="6784012" cy="662734"/>
              <a:chOff x="1566616" y="4207996"/>
              <a:chExt cx="9051235" cy="662734"/>
            </a:xfrm>
          </p:grpSpPr>
          <p:sp>
            <p:nvSpPr>
              <p:cNvPr id="283" name="矩形: 圆角 282"/>
              <p:cNvSpPr/>
              <p:nvPr>
                <p:custDataLst>
                  <p:tags r:id="rId12"/>
                </p:custDataLst>
              </p:nvPr>
            </p:nvSpPr>
            <p:spPr>
              <a:xfrm>
                <a:off x="1566616" y="4207996"/>
                <a:ext cx="9051235" cy="662734"/>
              </a:xfrm>
              <a:prstGeom prst="roundRect">
                <a:avLst>
                  <a:gd name="adj" fmla="val 16667"/>
                </a:avLst>
              </a:prstGeom>
              <a:solidFill>
                <a:srgbClr val="EAE2D4"/>
              </a:solidFill>
              <a:ln w="44164">
                <a:solidFill>
                  <a:srgbClr val="1A1A1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7841" tIns="48920" rIns="97841" bIns="48920" rtlCol="0" anchor="ctr"/>
              <a:lstStyle/>
              <a:p>
                <a:pPr algn="ctr"/>
                <a:endParaRPr lang="zh-CN" altLang="en-US" sz="1925">
                  <a:latin typeface="江西拙楷2.0" panose="00000500000000000000" pitchFamily="2" charset="-122"/>
                  <a:ea typeface="江西拙楷2.0" panose="00000500000000000000" pitchFamily="2" charset="-122"/>
                </a:endParaRPr>
              </a:p>
            </p:txBody>
          </p:sp>
          <p:sp>
            <p:nvSpPr>
              <p:cNvPr id="285" name="矩形: 圆角 284"/>
              <p:cNvSpPr/>
              <p:nvPr>
                <p:custDataLst>
                  <p:tags r:id="rId13"/>
                </p:custDataLst>
              </p:nvPr>
            </p:nvSpPr>
            <p:spPr>
              <a:xfrm>
                <a:off x="1681281" y="4299872"/>
                <a:ext cx="8813888" cy="491960"/>
              </a:xfrm>
              <a:prstGeom prst="roundRect">
                <a:avLst>
                  <a:gd name="adj" fmla="val 16667"/>
                </a:avLst>
              </a:prstGeom>
              <a:noFill/>
              <a:ln w="33972">
                <a:solidFill>
                  <a:srgbClr val="1A1A1B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7841" tIns="48920" rIns="97841" bIns="48920" rtlCol="0" anchor="ctr"/>
              <a:lstStyle/>
              <a:p>
                <a:pPr algn="ctr"/>
                <a:endParaRPr lang="zh-CN" altLang="en-US" sz="1925">
                  <a:latin typeface="江西拙楷2.0" panose="00000500000000000000" pitchFamily="2" charset="-122"/>
                  <a:ea typeface="江西拙楷2.0" panose="00000500000000000000" pitchFamily="2" charset="-122"/>
                </a:endParaRPr>
              </a:p>
            </p:txBody>
          </p:sp>
        </p:grpSp>
        <p:sp>
          <p:nvSpPr>
            <p:cNvPr id="284" name="文本框 283"/>
            <p:cNvSpPr txBox="1"/>
            <p:nvPr>
              <p:custDataLst>
                <p:tags r:id="rId11"/>
              </p:custDataLst>
            </p:nvPr>
          </p:nvSpPr>
          <p:spPr>
            <a:xfrm>
              <a:off x="2992449" y="3958551"/>
              <a:ext cx="5128691" cy="510448"/>
            </a:xfrm>
            <a:prstGeom prst="rect">
              <a:avLst/>
            </a:prstGeom>
            <a:noFill/>
            <a:effectLst/>
          </p:spPr>
          <p:txBody>
            <a:bodyPr wrap="square" lIns="97841" tIns="48920" rIns="97841" bIns="48920" rtlCol="0">
              <a:spAutoFit/>
            </a:bodyPr>
            <a:lstStyle/>
            <a:p>
              <a:pPr algn="dist"/>
              <a:r>
                <a:rPr lang="zh-CN" altLang="en-US" sz="2675" dirty="0">
                  <a:latin typeface="江西拙楷2.0" panose="00000500000000000000" pitchFamily="2" charset="-122"/>
                  <a:ea typeface="江西拙楷2.0" panose="00000500000000000000" pitchFamily="2" charset="-122"/>
                </a:rPr>
                <a:t>得语文者，得天下</a:t>
              </a:r>
            </a:p>
          </p:txBody>
        </p: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6"/>
          <p:cNvSpPr txBox="1"/>
          <p:nvPr>
            <p:custDataLst>
              <p:tags r:id="rId1"/>
            </p:custDataLst>
          </p:nvPr>
        </p:nvSpPr>
        <p:spPr>
          <a:xfrm>
            <a:off x="459410" y="474850"/>
            <a:ext cx="110747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>
                <a:solidFill>
                  <a:srgbClr val="827061"/>
                </a:solidFill>
                <a:latin typeface="思源黑体 CN Normal"/>
                <a:ea typeface="庞门正道粗书体" panose="02010600030101010101" pitchFamily="2" charset="-122"/>
                <a:cs typeface="+mn-ea"/>
                <a:sym typeface="+mn-lt"/>
              </a:rPr>
              <a:t>经过高一一年的语文学习，你的状态</a:t>
            </a:r>
            <a:endParaRPr lang="en-US" altLang="zh-CN" sz="4400" b="1">
              <a:solidFill>
                <a:srgbClr val="827061"/>
              </a:solidFill>
              <a:latin typeface="思源黑体 CN Normal"/>
              <a:ea typeface="庞门正道粗书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55" name="任意多边形 15"/>
          <p:cNvSpPr/>
          <p:nvPr>
            <p:custDataLst>
              <p:tags r:id="rId2"/>
            </p:custDataLst>
          </p:nvPr>
        </p:nvSpPr>
        <p:spPr>
          <a:xfrm>
            <a:off x="-86442" y="4986005"/>
            <a:ext cx="2471233" cy="755068"/>
          </a:xfrm>
          <a:custGeom>
            <a:avLst/>
            <a:gdLst>
              <a:gd name="connsiteX0" fmla="*/ 3895926 w 3907971"/>
              <a:gd name="connsiteY0" fmla="*/ 1142557 h 1194053"/>
              <a:gd name="connsiteX1" fmla="*/ 3907971 w 3907971"/>
              <a:gd name="connsiteY1" fmla="*/ 1142678 h 1194053"/>
              <a:gd name="connsiteX2" fmla="*/ 3907971 w 3907971"/>
              <a:gd name="connsiteY2" fmla="*/ 1194053 h 1194053"/>
              <a:gd name="connsiteX3" fmla="*/ 3907971 w 3907971"/>
              <a:gd name="connsiteY3" fmla="*/ 1194051 h 1194053"/>
              <a:gd name="connsiteX4" fmla="*/ 3903237 w 3907971"/>
              <a:gd name="connsiteY4" fmla="*/ 1164852 h 1194053"/>
              <a:gd name="connsiteX5" fmla="*/ 3033485 w 3907971"/>
              <a:gd name="connsiteY5" fmla="*/ 250 h 1194053"/>
              <a:gd name="connsiteX6" fmla="*/ 3817257 w 3907971"/>
              <a:gd name="connsiteY6" fmla="*/ 1001736 h 1194053"/>
              <a:gd name="connsiteX7" fmla="*/ 3890055 w 3907971"/>
              <a:gd name="connsiteY7" fmla="*/ 1124654 h 1194053"/>
              <a:gd name="connsiteX8" fmla="*/ 3895926 w 3907971"/>
              <a:gd name="connsiteY8" fmla="*/ 1142557 h 1194053"/>
              <a:gd name="connsiteX9" fmla="*/ 0 w 3907971"/>
              <a:gd name="connsiteY9" fmla="*/ 1103336 h 1194053"/>
              <a:gd name="connsiteX10" fmla="*/ 1233714 w 3907971"/>
              <a:gd name="connsiteY10" fmla="*/ 421164 h 1194053"/>
              <a:gd name="connsiteX11" fmla="*/ 1828800 w 3907971"/>
              <a:gd name="connsiteY11" fmla="*/ 900136 h 1194053"/>
              <a:gd name="connsiteX12" fmla="*/ 3033485 w 3907971"/>
              <a:gd name="connsiteY12" fmla="*/ 250 h 1194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07971" h="1194053">
                <a:moveTo>
                  <a:pt x="3895926" y="1142557"/>
                </a:moveTo>
                <a:lnTo>
                  <a:pt x="3907971" y="1142678"/>
                </a:lnTo>
                <a:lnTo>
                  <a:pt x="3907971" y="1194053"/>
                </a:lnTo>
                <a:lnTo>
                  <a:pt x="3907971" y="1194051"/>
                </a:lnTo>
                <a:cubicBezTo>
                  <a:pt x="3907215" y="1185886"/>
                  <a:pt x="3905930" y="1176286"/>
                  <a:pt x="3903237" y="1164852"/>
                </a:cubicBezTo>
                <a:close/>
                <a:moveTo>
                  <a:pt x="3033485" y="250"/>
                </a:moveTo>
                <a:cubicBezTo>
                  <a:pt x="3364894" y="17183"/>
                  <a:pt x="3664857" y="793698"/>
                  <a:pt x="3817257" y="1001736"/>
                </a:cubicBezTo>
                <a:cubicBezTo>
                  <a:pt x="3855357" y="1053746"/>
                  <a:pt x="3877280" y="1093660"/>
                  <a:pt x="3890055" y="1124654"/>
                </a:cubicBezTo>
                <a:lnTo>
                  <a:pt x="3895926" y="1142557"/>
                </a:lnTo>
                <a:lnTo>
                  <a:pt x="0" y="1103336"/>
                </a:lnTo>
                <a:cubicBezTo>
                  <a:pt x="464457" y="779183"/>
                  <a:pt x="928914" y="455031"/>
                  <a:pt x="1233714" y="421164"/>
                </a:cubicBezTo>
                <a:cubicBezTo>
                  <a:pt x="1538514" y="387297"/>
                  <a:pt x="1528838" y="970288"/>
                  <a:pt x="1828800" y="900136"/>
                </a:cubicBezTo>
                <a:cubicBezTo>
                  <a:pt x="2128762" y="829984"/>
                  <a:pt x="2702076" y="-16683"/>
                  <a:pt x="3033485" y="250"/>
                </a:cubicBezTo>
                <a:close/>
              </a:path>
            </a:pathLst>
          </a:cu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6" name="任意多边形 16"/>
          <p:cNvSpPr/>
          <p:nvPr>
            <p:custDataLst>
              <p:tags r:id="rId3"/>
            </p:custDataLst>
          </p:nvPr>
        </p:nvSpPr>
        <p:spPr>
          <a:xfrm>
            <a:off x="1045175" y="5391181"/>
            <a:ext cx="1844059" cy="563440"/>
          </a:xfrm>
          <a:custGeom>
            <a:avLst/>
            <a:gdLst>
              <a:gd name="connsiteX0" fmla="*/ 3895926 w 3907971"/>
              <a:gd name="connsiteY0" fmla="*/ 1142557 h 1194053"/>
              <a:gd name="connsiteX1" fmla="*/ 3907971 w 3907971"/>
              <a:gd name="connsiteY1" fmla="*/ 1142678 h 1194053"/>
              <a:gd name="connsiteX2" fmla="*/ 3907971 w 3907971"/>
              <a:gd name="connsiteY2" fmla="*/ 1194053 h 1194053"/>
              <a:gd name="connsiteX3" fmla="*/ 3907971 w 3907971"/>
              <a:gd name="connsiteY3" fmla="*/ 1194051 h 1194053"/>
              <a:gd name="connsiteX4" fmla="*/ 3903237 w 3907971"/>
              <a:gd name="connsiteY4" fmla="*/ 1164852 h 1194053"/>
              <a:gd name="connsiteX5" fmla="*/ 3033485 w 3907971"/>
              <a:gd name="connsiteY5" fmla="*/ 250 h 1194053"/>
              <a:gd name="connsiteX6" fmla="*/ 3817257 w 3907971"/>
              <a:gd name="connsiteY6" fmla="*/ 1001736 h 1194053"/>
              <a:gd name="connsiteX7" fmla="*/ 3890055 w 3907971"/>
              <a:gd name="connsiteY7" fmla="*/ 1124654 h 1194053"/>
              <a:gd name="connsiteX8" fmla="*/ 3895926 w 3907971"/>
              <a:gd name="connsiteY8" fmla="*/ 1142557 h 1194053"/>
              <a:gd name="connsiteX9" fmla="*/ 0 w 3907971"/>
              <a:gd name="connsiteY9" fmla="*/ 1103336 h 1194053"/>
              <a:gd name="connsiteX10" fmla="*/ 1233714 w 3907971"/>
              <a:gd name="connsiteY10" fmla="*/ 421164 h 1194053"/>
              <a:gd name="connsiteX11" fmla="*/ 1828800 w 3907971"/>
              <a:gd name="connsiteY11" fmla="*/ 900136 h 1194053"/>
              <a:gd name="connsiteX12" fmla="*/ 3033485 w 3907971"/>
              <a:gd name="connsiteY12" fmla="*/ 250 h 1194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07971" h="1194053">
                <a:moveTo>
                  <a:pt x="3895926" y="1142557"/>
                </a:moveTo>
                <a:lnTo>
                  <a:pt x="3907971" y="1142678"/>
                </a:lnTo>
                <a:lnTo>
                  <a:pt x="3907971" y="1194053"/>
                </a:lnTo>
                <a:lnTo>
                  <a:pt x="3907971" y="1194051"/>
                </a:lnTo>
                <a:cubicBezTo>
                  <a:pt x="3907215" y="1185886"/>
                  <a:pt x="3905930" y="1176286"/>
                  <a:pt x="3903237" y="1164852"/>
                </a:cubicBezTo>
                <a:close/>
                <a:moveTo>
                  <a:pt x="3033485" y="250"/>
                </a:moveTo>
                <a:cubicBezTo>
                  <a:pt x="3364894" y="17183"/>
                  <a:pt x="3664857" y="793698"/>
                  <a:pt x="3817257" y="1001736"/>
                </a:cubicBezTo>
                <a:cubicBezTo>
                  <a:pt x="3855357" y="1053746"/>
                  <a:pt x="3877280" y="1093660"/>
                  <a:pt x="3890055" y="1124654"/>
                </a:cubicBezTo>
                <a:lnTo>
                  <a:pt x="3895926" y="1142557"/>
                </a:lnTo>
                <a:lnTo>
                  <a:pt x="0" y="1103336"/>
                </a:lnTo>
                <a:cubicBezTo>
                  <a:pt x="464457" y="779183"/>
                  <a:pt x="928914" y="455031"/>
                  <a:pt x="1233714" y="421164"/>
                </a:cubicBezTo>
                <a:cubicBezTo>
                  <a:pt x="1538514" y="387297"/>
                  <a:pt x="1528838" y="970288"/>
                  <a:pt x="1828800" y="900136"/>
                </a:cubicBezTo>
                <a:cubicBezTo>
                  <a:pt x="2128762" y="829984"/>
                  <a:pt x="2702076" y="-16683"/>
                  <a:pt x="3033485" y="250"/>
                </a:cubicBezTo>
                <a:close/>
              </a:path>
            </a:pathLst>
          </a:cu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7" name="任意多边形 31"/>
          <p:cNvSpPr/>
          <p:nvPr>
            <p:custDataLst>
              <p:tags r:id="rId4"/>
            </p:custDataLst>
          </p:nvPr>
        </p:nvSpPr>
        <p:spPr>
          <a:xfrm>
            <a:off x="9042422" y="6090920"/>
            <a:ext cx="2885781" cy="474902"/>
          </a:xfrm>
          <a:custGeom>
            <a:avLst/>
            <a:gdLst>
              <a:gd name="connsiteX0" fmla="*/ 2465801 w 3470406"/>
              <a:gd name="connsiteY0" fmla="*/ 397 h 571111"/>
              <a:gd name="connsiteX1" fmla="*/ 3055996 w 3470406"/>
              <a:gd name="connsiteY1" fmla="*/ 241679 h 571111"/>
              <a:gd name="connsiteX2" fmla="*/ 3444005 w 3470406"/>
              <a:gd name="connsiteY2" fmla="*/ 529990 h 571111"/>
              <a:gd name="connsiteX3" fmla="*/ 3470406 w 3470406"/>
              <a:gd name="connsiteY3" fmla="*/ 571111 h 571111"/>
              <a:gd name="connsiteX4" fmla="*/ 0 w 3470406"/>
              <a:gd name="connsiteY4" fmla="*/ 571111 h 571111"/>
              <a:gd name="connsiteX5" fmla="*/ 65947 w 3470406"/>
              <a:gd name="connsiteY5" fmla="*/ 464128 h 571111"/>
              <a:gd name="connsiteX6" fmla="*/ 646342 w 3470406"/>
              <a:gd name="connsiteY6" fmla="*/ 242095 h 571111"/>
              <a:gd name="connsiteX7" fmla="*/ 1421775 w 3470406"/>
              <a:gd name="connsiteY7" fmla="*/ 500775 h 571111"/>
              <a:gd name="connsiteX8" fmla="*/ 2365297 w 3470406"/>
              <a:gd name="connsiteY8" fmla="*/ 6259 h 571111"/>
              <a:gd name="connsiteX9" fmla="*/ 2465801 w 3470406"/>
              <a:gd name="connsiteY9" fmla="*/ 397 h 57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0405" h="571111">
                <a:moveTo>
                  <a:pt x="2465801" y="397"/>
                </a:moveTo>
                <a:cubicBezTo>
                  <a:pt x="2696385" y="9280"/>
                  <a:pt x="2898685" y="165301"/>
                  <a:pt x="3055996" y="241679"/>
                </a:cubicBezTo>
                <a:cubicBezTo>
                  <a:pt x="3235781" y="328967"/>
                  <a:pt x="3416849" y="472015"/>
                  <a:pt x="3444005" y="529990"/>
                </a:cubicBezTo>
                <a:lnTo>
                  <a:pt x="3470406" y="571111"/>
                </a:lnTo>
                <a:lnTo>
                  <a:pt x="0" y="571111"/>
                </a:lnTo>
                <a:lnTo>
                  <a:pt x="65947" y="464128"/>
                </a:lnTo>
                <a:cubicBezTo>
                  <a:pt x="156524" y="345230"/>
                  <a:pt x="309407" y="241296"/>
                  <a:pt x="646342" y="242095"/>
                </a:cubicBezTo>
                <a:cubicBezTo>
                  <a:pt x="1045632" y="250288"/>
                  <a:pt x="1188791" y="573350"/>
                  <a:pt x="1421775" y="500775"/>
                </a:cubicBezTo>
                <a:cubicBezTo>
                  <a:pt x="1654759" y="428200"/>
                  <a:pt x="2092927" y="49442"/>
                  <a:pt x="2365297" y="6259"/>
                </a:cubicBezTo>
                <a:cubicBezTo>
                  <a:pt x="2399343" y="861"/>
                  <a:pt x="2432861" y="-873"/>
                  <a:pt x="2465801" y="397"/>
                </a:cubicBezTo>
                <a:close/>
              </a:path>
            </a:pathLst>
          </a:custGeom>
          <a:gradFill flip="none" rotWithShape="1">
            <a:gsLst>
              <a:gs pos="92000">
                <a:srgbClr val="E4E4E4">
                  <a:alpha val="73000"/>
                </a:srgbClr>
              </a:gs>
              <a:gs pos="37000">
                <a:srgbClr val="67503D">
                  <a:alpha val="8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/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1700795" y="1259461"/>
            <a:ext cx="9504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800" b="1" spc="300" noProof="0" dirty="0">
                <a:ln w="3175">
                  <a:noFill/>
                  <a:prstDash val="dash"/>
                </a:ln>
                <a:solidFill>
                  <a:srgbClr val="0B5FD1"/>
                </a:solidFill>
                <a:effectLst/>
                <a:uLnTx/>
                <a:uFillTx/>
                <a:latin typeface="义启粗楷体" panose="02010601030101010101" charset="-128"/>
                <a:ea typeface="义启粗楷体" panose="02010601030101010101" charset="-128"/>
                <a:cs typeface="微软雅黑" panose="020B0503020204020204" charset="-122"/>
                <a:sym typeface="+mn-ea"/>
              </a:rPr>
              <a:t>    </a:t>
            </a:r>
            <a:r>
              <a:rPr lang="zh-CN" altLang="en-US" sz="2000" b="1" spc="300" noProof="0" dirty="0">
                <a:ln w="3175">
                  <a:noFill/>
                  <a:prstDash val="dash"/>
                </a:ln>
                <a:solidFill>
                  <a:srgbClr val="0B5FD1"/>
                </a:solidFill>
                <a:effectLst/>
                <a:uLnTx/>
                <a:uFillTx/>
                <a:latin typeface="义启粗楷体" panose="02010601030101010101" charset="-128"/>
                <a:ea typeface="义启粗楷体" panose="02010601030101010101" charset="-128"/>
                <a:cs typeface="微软雅黑" panose="020B0503020204020204" charset="-122"/>
                <a:sym typeface="+mn-ea"/>
              </a:rPr>
              <a:t>是这样的？                                  还是这样的？</a:t>
            </a:r>
            <a:r>
              <a:rPr lang="zh-CN" altLang="en-US" sz="4800" b="1" spc="300" noProof="0" dirty="0">
                <a:ln w="3175">
                  <a:noFill/>
                  <a:prstDash val="dash"/>
                </a:ln>
                <a:solidFill>
                  <a:srgbClr val="0B5FD1"/>
                </a:solidFill>
                <a:effectLst/>
                <a:uLnTx/>
                <a:uFillTx/>
                <a:latin typeface="义启粗楷体" panose="02010601030101010101" charset="-128"/>
                <a:ea typeface="义启粗楷体" panose="02010601030101010101" charset="-128"/>
                <a:cs typeface="微软雅黑" panose="020B0503020204020204" charset="-122"/>
                <a:sym typeface="+mn-ea"/>
              </a:rPr>
              <a:t> 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17979" y="2098675"/>
            <a:ext cx="4796155" cy="36506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731974" y="2090458"/>
            <a:ext cx="4620895" cy="3650615"/>
          </a:xfrm>
          <a:prstGeom prst="rect">
            <a:avLst/>
          </a:prstGeom>
        </p:spPr>
      </p:pic>
      <p:grpSp>
        <p:nvGrpSpPr>
          <p:cNvPr id="6" name="组合 5"/>
          <p:cNvGrpSpPr/>
          <p:nvPr>
            <p:custDataLst>
              <p:tags r:id="rId8"/>
            </p:custDataLst>
          </p:nvPr>
        </p:nvGrpSpPr>
        <p:grpSpPr>
          <a:xfrm>
            <a:off x="4228085" y="1553009"/>
            <a:ext cx="3692328" cy="4188064"/>
            <a:chOff x="4228085" y="1553009"/>
            <a:chExt cx="3692328" cy="4188064"/>
          </a:xfrm>
        </p:grpSpPr>
        <p:pic>
          <p:nvPicPr>
            <p:cNvPr id="1026" name="Picture 2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228085" y="2048745"/>
              <a:ext cx="3692328" cy="3692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文本框 4"/>
            <p:cNvSpPr txBox="1"/>
            <p:nvPr>
              <p:custDataLst>
                <p:tags r:id="rId10"/>
              </p:custDataLst>
            </p:nvPr>
          </p:nvSpPr>
          <p:spPr>
            <a:xfrm>
              <a:off x="4894811" y="1553009"/>
              <a:ext cx="240237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300" dirty="0">
                  <a:ln w="3175">
                    <a:noFill/>
                    <a:prstDash val="dash"/>
                  </a:ln>
                  <a:solidFill>
                    <a:srgbClr val="0B5FD1"/>
                  </a:solidFill>
                  <a:latin typeface="义启粗楷体" panose="02010601030101010101" charset="-128"/>
                  <a:ea typeface="义启粗楷体" panose="02010601030101010101" charset="-128"/>
                  <a:cs typeface="微软雅黑" panose="020B0503020204020204" charset="-122"/>
                  <a:sym typeface="+mn-ea"/>
                </a:rPr>
                <a:t>又或者</a:t>
              </a:r>
              <a:r>
                <a:rPr lang="zh-CN" altLang="en-US" sz="2000" b="1" spc="300" noProof="0" dirty="0">
                  <a:ln w="3175">
                    <a:noFill/>
                    <a:prstDash val="dash"/>
                  </a:ln>
                  <a:solidFill>
                    <a:srgbClr val="0B5FD1"/>
                  </a:solidFill>
                  <a:effectLst/>
                  <a:uLnTx/>
                  <a:uFillTx/>
                  <a:latin typeface="义启粗楷体" panose="02010601030101010101" charset="-128"/>
                  <a:ea typeface="义启粗楷体" panose="02010601030101010101" charset="-128"/>
                  <a:cs typeface="微软雅黑" panose="020B0503020204020204" charset="-122"/>
                  <a:sym typeface="+mn-ea"/>
                </a:rPr>
                <a:t>是这样的？ </a:t>
              </a:r>
              <a:endParaRPr lang="zh-CN" altLang="en-US" sz="2000" dirty="0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 15"/>
          <p:cNvSpPr/>
          <p:nvPr>
            <p:custDataLst>
              <p:tags r:id="rId1"/>
            </p:custDataLst>
          </p:nvPr>
        </p:nvSpPr>
        <p:spPr>
          <a:xfrm>
            <a:off x="-86442" y="4986005"/>
            <a:ext cx="2471233" cy="755068"/>
          </a:xfrm>
          <a:custGeom>
            <a:avLst/>
            <a:gdLst>
              <a:gd name="connsiteX0" fmla="*/ 3895926 w 3907971"/>
              <a:gd name="connsiteY0" fmla="*/ 1142557 h 1194053"/>
              <a:gd name="connsiteX1" fmla="*/ 3907971 w 3907971"/>
              <a:gd name="connsiteY1" fmla="*/ 1142678 h 1194053"/>
              <a:gd name="connsiteX2" fmla="*/ 3907971 w 3907971"/>
              <a:gd name="connsiteY2" fmla="*/ 1194053 h 1194053"/>
              <a:gd name="connsiteX3" fmla="*/ 3907971 w 3907971"/>
              <a:gd name="connsiteY3" fmla="*/ 1194051 h 1194053"/>
              <a:gd name="connsiteX4" fmla="*/ 3903237 w 3907971"/>
              <a:gd name="connsiteY4" fmla="*/ 1164852 h 1194053"/>
              <a:gd name="connsiteX5" fmla="*/ 3033485 w 3907971"/>
              <a:gd name="connsiteY5" fmla="*/ 250 h 1194053"/>
              <a:gd name="connsiteX6" fmla="*/ 3817257 w 3907971"/>
              <a:gd name="connsiteY6" fmla="*/ 1001736 h 1194053"/>
              <a:gd name="connsiteX7" fmla="*/ 3890055 w 3907971"/>
              <a:gd name="connsiteY7" fmla="*/ 1124654 h 1194053"/>
              <a:gd name="connsiteX8" fmla="*/ 3895926 w 3907971"/>
              <a:gd name="connsiteY8" fmla="*/ 1142557 h 1194053"/>
              <a:gd name="connsiteX9" fmla="*/ 0 w 3907971"/>
              <a:gd name="connsiteY9" fmla="*/ 1103336 h 1194053"/>
              <a:gd name="connsiteX10" fmla="*/ 1233714 w 3907971"/>
              <a:gd name="connsiteY10" fmla="*/ 421164 h 1194053"/>
              <a:gd name="connsiteX11" fmla="*/ 1828800 w 3907971"/>
              <a:gd name="connsiteY11" fmla="*/ 900136 h 1194053"/>
              <a:gd name="connsiteX12" fmla="*/ 3033485 w 3907971"/>
              <a:gd name="connsiteY12" fmla="*/ 250 h 1194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07971" h="1194053">
                <a:moveTo>
                  <a:pt x="3895926" y="1142557"/>
                </a:moveTo>
                <a:lnTo>
                  <a:pt x="3907971" y="1142678"/>
                </a:lnTo>
                <a:lnTo>
                  <a:pt x="3907971" y="1194053"/>
                </a:lnTo>
                <a:lnTo>
                  <a:pt x="3907971" y="1194051"/>
                </a:lnTo>
                <a:cubicBezTo>
                  <a:pt x="3907215" y="1185886"/>
                  <a:pt x="3905930" y="1176286"/>
                  <a:pt x="3903237" y="1164852"/>
                </a:cubicBezTo>
                <a:close/>
                <a:moveTo>
                  <a:pt x="3033485" y="250"/>
                </a:moveTo>
                <a:cubicBezTo>
                  <a:pt x="3364894" y="17183"/>
                  <a:pt x="3664857" y="793698"/>
                  <a:pt x="3817257" y="1001736"/>
                </a:cubicBezTo>
                <a:cubicBezTo>
                  <a:pt x="3855357" y="1053746"/>
                  <a:pt x="3877280" y="1093660"/>
                  <a:pt x="3890055" y="1124654"/>
                </a:cubicBezTo>
                <a:lnTo>
                  <a:pt x="3895926" y="1142557"/>
                </a:lnTo>
                <a:lnTo>
                  <a:pt x="0" y="1103336"/>
                </a:lnTo>
                <a:cubicBezTo>
                  <a:pt x="464457" y="779183"/>
                  <a:pt x="928914" y="455031"/>
                  <a:pt x="1233714" y="421164"/>
                </a:cubicBezTo>
                <a:cubicBezTo>
                  <a:pt x="1538514" y="387297"/>
                  <a:pt x="1528838" y="970288"/>
                  <a:pt x="1828800" y="900136"/>
                </a:cubicBezTo>
                <a:cubicBezTo>
                  <a:pt x="2128762" y="829984"/>
                  <a:pt x="2702076" y="-16683"/>
                  <a:pt x="3033485" y="250"/>
                </a:cubicBezTo>
                <a:close/>
              </a:path>
            </a:pathLst>
          </a:cu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8" name="任意多边形 16"/>
          <p:cNvSpPr/>
          <p:nvPr>
            <p:custDataLst>
              <p:tags r:id="rId2"/>
            </p:custDataLst>
          </p:nvPr>
        </p:nvSpPr>
        <p:spPr>
          <a:xfrm>
            <a:off x="1045175" y="5391181"/>
            <a:ext cx="1844059" cy="563440"/>
          </a:xfrm>
          <a:custGeom>
            <a:avLst/>
            <a:gdLst>
              <a:gd name="connsiteX0" fmla="*/ 3895926 w 3907971"/>
              <a:gd name="connsiteY0" fmla="*/ 1142557 h 1194053"/>
              <a:gd name="connsiteX1" fmla="*/ 3907971 w 3907971"/>
              <a:gd name="connsiteY1" fmla="*/ 1142678 h 1194053"/>
              <a:gd name="connsiteX2" fmla="*/ 3907971 w 3907971"/>
              <a:gd name="connsiteY2" fmla="*/ 1194053 h 1194053"/>
              <a:gd name="connsiteX3" fmla="*/ 3907971 w 3907971"/>
              <a:gd name="connsiteY3" fmla="*/ 1194051 h 1194053"/>
              <a:gd name="connsiteX4" fmla="*/ 3903237 w 3907971"/>
              <a:gd name="connsiteY4" fmla="*/ 1164852 h 1194053"/>
              <a:gd name="connsiteX5" fmla="*/ 3033485 w 3907971"/>
              <a:gd name="connsiteY5" fmla="*/ 250 h 1194053"/>
              <a:gd name="connsiteX6" fmla="*/ 3817257 w 3907971"/>
              <a:gd name="connsiteY6" fmla="*/ 1001736 h 1194053"/>
              <a:gd name="connsiteX7" fmla="*/ 3890055 w 3907971"/>
              <a:gd name="connsiteY7" fmla="*/ 1124654 h 1194053"/>
              <a:gd name="connsiteX8" fmla="*/ 3895926 w 3907971"/>
              <a:gd name="connsiteY8" fmla="*/ 1142557 h 1194053"/>
              <a:gd name="connsiteX9" fmla="*/ 0 w 3907971"/>
              <a:gd name="connsiteY9" fmla="*/ 1103336 h 1194053"/>
              <a:gd name="connsiteX10" fmla="*/ 1233714 w 3907971"/>
              <a:gd name="connsiteY10" fmla="*/ 421164 h 1194053"/>
              <a:gd name="connsiteX11" fmla="*/ 1828800 w 3907971"/>
              <a:gd name="connsiteY11" fmla="*/ 900136 h 1194053"/>
              <a:gd name="connsiteX12" fmla="*/ 3033485 w 3907971"/>
              <a:gd name="connsiteY12" fmla="*/ 250 h 1194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07971" h="1194053">
                <a:moveTo>
                  <a:pt x="3895926" y="1142557"/>
                </a:moveTo>
                <a:lnTo>
                  <a:pt x="3907971" y="1142678"/>
                </a:lnTo>
                <a:lnTo>
                  <a:pt x="3907971" y="1194053"/>
                </a:lnTo>
                <a:lnTo>
                  <a:pt x="3907971" y="1194051"/>
                </a:lnTo>
                <a:cubicBezTo>
                  <a:pt x="3907215" y="1185886"/>
                  <a:pt x="3905930" y="1176286"/>
                  <a:pt x="3903237" y="1164852"/>
                </a:cubicBezTo>
                <a:close/>
                <a:moveTo>
                  <a:pt x="3033485" y="250"/>
                </a:moveTo>
                <a:cubicBezTo>
                  <a:pt x="3364894" y="17183"/>
                  <a:pt x="3664857" y="793698"/>
                  <a:pt x="3817257" y="1001736"/>
                </a:cubicBezTo>
                <a:cubicBezTo>
                  <a:pt x="3855357" y="1053746"/>
                  <a:pt x="3877280" y="1093660"/>
                  <a:pt x="3890055" y="1124654"/>
                </a:cubicBezTo>
                <a:lnTo>
                  <a:pt x="3895926" y="1142557"/>
                </a:lnTo>
                <a:lnTo>
                  <a:pt x="0" y="1103336"/>
                </a:lnTo>
                <a:cubicBezTo>
                  <a:pt x="464457" y="779183"/>
                  <a:pt x="928914" y="455031"/>
                  <a:pt x="1233714" y="421164"/>
                </a:cubicBezTo>
                <a:cubicBezTo>
                  <a:pt x="1538514" y="387297"/>
                  <a:pt x="1528838" y="970288"/>
                  <a:pt x="1828800" y="900136"/>
                </a:cubicBezTo>
                <a:cubicBezTo>
                  <a:pt x="2128762" y="829984"/>
                  <a:pt x="2702076" y="-16683"/>
                  <a:pt x="3033485" y="250"/>
                </a:cubicBezTo>
                <a:close/>
              </a:path>
            </a:pathLst>
          </a:cu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9" name="任意多边形 31"/>
          <p:cNvSpPr/>
          <p:nvPr>
            <p:custDataLst>
              <p:tags r:id="rId3"/>
            </p:custDataLst>
          </p:nvPr>
        </p:nvSpPr>
        <p:spPr>
          <a:xfrm>
            <a:off x="9042422" y="6090920"/>
            <a:ext cx="2885781" cy="474902"/>
          </a:xfrm>
          <a:custGeom>
            <a:avLst/>
            <a:gdLst>
              <a:gd name="connsiteX0" fmla="*/ 2465801 w 3470406"/>
              <a:gd name="connsiteY0" fmla="*/ 397 h 571111"/>
              <a:gd name="connsiteX1" fmla="*/ 3055996 w 3470406"/>
              <a:gd name="connsiteY1" fmla="*/ 241679 h 571111"/>
              <a:gd name="connsiteX2" fmla="*/ 3444005 w 3470406"/>
              <a:gd name="connsiteY2" fmla="*/ 529990 h 571111"/>
              <a:gd name="connsiteX3" fmla="*/ 3470406 w 3470406"/>
              <a:gd name="connsiteY3" fmla="*/ 571111 h 571111"/>
              <a:gd name="connsiteX4" fmla="*/ 0 w 3470406"/>
              <a:gd name="connsiteY4" fmla="*/ 571111 h 571111"/>
              <a:gd name="connsiteX5" fmla="*/ 65947 w 3470406"/>
              <a:gd name="connsiteY5" fmla="*/ 464128 h 571111"/>
              <a:gd name="connsiteX6" fmla="*/ 646342 w 3470406"/>
              <a:gd name="connsiteY6" fmla="*/ 242095 h 571111"/>
              <a:gd name="connsiteX7" fmla="*/ 1421775 w 3470406"/>
              <a:gd name="connsiteY7" fmla="*/ 500775 h 571111"/>
              <a:gd name="connsiteX8" fmla="*/ 2365297 w 3470406"/>
              <a:gd name="connsiteY8" fmla="*/ 6259 h 571111"/>
              <a:gd name="connsiteX9" fmla="*/ 2465801 w 3470406"/>
              <a:gd name="connsiteY9" fmla="*/ 397 h 57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70405" h="571111">
                <a:moveTo>
                  <a:pt x="2465801" y="397"/>
                </a:moveTo>
                <a:cubicBezTo>
                  <a:pt x="2696385" y="9280"/>
                  <a:pt x="2898685" y="165301"/>
                  <a:pt x="3055996" y="241679"/>
                </a:cubicBezTo>
                <a:cubicBezTo>
                  <a:pt x="3235781" y="328967"/>
                  <a:pt x="3416849" y="472015"/>
                  <a:pt x="3444005" y="529990"/>
                </a:cubicBezTo>
                <a:lnTo>
                  <a:pt x="3470406" y="571111"/>
                </a:lnTo>
                <a:lnTo>
                  <a:pt x="0" y="571111"/>
                </a:lnTo>
                <a:lnTo>
                  <a:pt x="65947" y="464128"/>
                </a:lnTo>
                <a:cubicBezTo>
                  <a:pt x="156524" y="345230"/>
                  <a:pt x="309407" y="241296"/>
                  <a:pt x="646342" y="242095"/>
                </a:cubicBezTo>
                <a:cubicBezTo>
                  <a:pt x="1045632" y="250288"/>
                  <a:pt x="1188791" y="573350"/>
                  <a:pt x="1421775" y="500775"/>
                </a:cubicBezTo>
                <a:cubicBezTo>
                  <a:pt x="1654759" y="428200"/>
                  <a:pt x="2092927" y="49442"/>
                  <a:pt x="2365297" y="6259"/>
                </a:cubicBezTo>
                <a:cubicBezTo>
                  <a:pt x="2399343" y="861"/>
                  <a:pt x="2432861" y="-873"/>
                  <a:pt x="2465801" y="397"/>
                </a:cubicBezTo>
                <a:close/>
              </a:path>
            </a:pathLst>
          </a:custGeom>
          <a:gradFill flip="none" rotWithShape="1">
            <a:gsLst>
              <a:gs pos="92000">
                <a:srgbClr val="E4E4E4">
                  <a:alpha val="73000"/>
                </a:srgbClr>
              </a:gs>
              <a:gs pos="37000">
                <a:srgbClr val="67503D">
                  <a:alpha val="8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/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4856023" y="1823869"/>
            <a:ext cx="6508679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悟已往之不谏，知来者之可追。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6826" y="532664"/>
            <a:ext cx="4655929" cy="46559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137038" y="-80882"/>
            <a:ext cx="18473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000">
                <a:ln w="12700">
                  <a:solidFill>
                    <a:srgbClr val="1A1A1B">
                      <a:alpha val="66000"/>
                    </a:srgbClr>
                  </a:solidFill>
                </a:ln>
                <a:blipFill dpi="0" rotWithShape="1">
                  <a:blip r:embed="rId19"/>
                  <a:stretch>
                    <a:fillRect/>
                  </a:stretch>
                </a:blipFill>
                <a:effectLst>
                  <a:outerShdw blurRad="177800" sx="97000" sy="97000" algn="ctr" rotWithShape="0">
                    <a:prstClr val="black">
                      <a:alpha val="40000"/>
                    </a:prstClr>
                  </a:outerShdw>
                </a:effectLst>
                <a:latin typeface="文悦新青年体 (非商业使用) W8" pitchFamily="50" charset="-122"/>
                <a:ea typeface="文悦新青年体 (非商业使用) W8" pitchFamily="50" charset="-122"/>
              </a:defRPr>
            </a:lvl1pPr>
          </a:lstStyle>
          <a:p>
            <a:endParaRPr lang="zh-CN" altLang="en-US" b="1" dirty="0">
              <a:ln w="9525">
                <a:solidFill>
                  <a:srgbClr val="1A1A1B">
                    <a:alpha val="66000"/>
                  </a:srgbClr>
                </a:solidFill>
              </a:ln>
              <a:latin typeface="阿里巴巴普惠体 2.0 115 Black" panose="00020600040101010101" pitchFamily="18" charset="-122"/>
              <a:ea typeface="阿里巴巴普惠体 2.0 115 Black" panose="00020600040101010101" pitchFamily="18" charset="-122"/>
              <a:cs typeface="阿里巴巴普惠体 2.0 115 Black" panose="00020600040101010101" pitchFamily="18" charset="-122"/>
            </a:endParaRPr>
          </a:p>
        </p:txBody>
      </p:sp>
      <p:grpSp>
        <p:nvGrpSpPr>
          <p:cNvPr id="25" name="组合 24"/>
          <p:cNvGrpSpPr/>
          <p:nvPr>
            <p:custDataLst>
              <p:tags r:id="rId2"/>
            </p:custDataLst>
          </p:nvPr>
        </p:nvGrpSpPr>
        <p:grpSpPr>
          <a:xfrm>
            <a:off x="1166596" y="1463082"/>
            <a:ext cx="9876066" cy="3778363"/>
            <a:chOff x="1939046" y="-4493417"/>
            <a:chExt cx="9876066" cy="3778363"/>
          </a:xfrm>
        </p:grpSpPr>
        <p:sp>
          <p:nvSpPr>
            <p:cNvPr id="26" name="矩形: 圆角 25"/>
            <p:cNvSpPr/>
            <p:nvPr>
              <p:custDataLst>
                <p:tags r:id="rId16"/>
              </p:custDataLst>
            </p:nvPr>
          </p:nvSpPr>
          <p:spPr>
            <a:xfrm>
              <a:off x="1948873" y="-4488067"/>
              <a:ext cx="9866239" cy="3773013"/>
            </a:xfrm>
            <a:prstGeom prst="roundRect">
              <a:avLst>
                <a:gd name="adj" fmla="val 7749"/>
              </a:avLst>
            </a:prstGeom>
            <a:solidFill>
              <a:srgbClr val="EAE2D4"/>
            </a:solidFill>
            <a:ln w="50800">
              <a:noFill/>
            </a:ln>
            <a:effectLst>
              <a:outerShdw blurRad="4318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阿里巴巴普惠体 2.0 115 Black" panose="00020600040101010101" pitchFamily="18" charset="-122"/>
                <a:ea typeface="阿里巴巴普惠体 2.0 115 Black" panose="00020600040101010101" pitchFamily="18" charset="-122"/>
                <a:cs typeface="阿里巴巴普惠体 2.0 115 Black" panose="00020600040101010101" pitchFamily="18" charset="-122"/>
              </a:endParaRPr>
            </a:p>
          </p:txBody>
        </p:sp>
        <p:sp>
          <p:nvSpPr>
            <p:cNvPr id="27" name="矩形: 圆角 26"/>
            <p:cNvSpPr/>
            <p:nvPr>
              <p:custDataLst>
                <p:tags r:id="rId17"/>
              </p:custDataLst>
            </p:nvPr>
          </p:nvSpPr>
          <p:spPr>
            <a:xfrm>
              <a:off x="1939046" y="-4493417"/>
              <a:ext cx="9866239" cy="3773013"/>
            </a:xfrm>
            <a:prstGeom prst="roundRect">
              <a:avLst>
                <a:gd name="adj" fmla="val 8056"/>
              </a:avLst>
            </a:prstGeom>
            <a:noFill/>
            <a:ln w="50800">
              <a:solidFill>
                <a:srgbClr val="1A1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阿里巴巴普惠体 2.0 115 Black" panose="00020600040101010101" pitchFamily="18" charset="-122"/>
                <a:ea typeface="阿里巴巴普惠体 2.0 115 Black" panose="00020600040101010101" pitchFamily="18" charset="-122"/>
                <a:cs typeface="阿里巴巴普惠体 2.0 115 Black" panose="00020600040101010101" pitchFamily="18" charset="-122"/>
              </a:endParaRPr>
            </a:p>
          </p:txBody>
        </p:sp>
      </p:grpSp>
      <p:grpSp>
        <p:nvGrpSpPr>
          <p:cNvPr id="75" name="组合 74"/>
          <p:cNvGrpSpPr/>
          <p:nvPr>
            <p:custDataLst>
              <p:tags r:id="rId3"/>
            </p:custDataLst>
          </p:nvPr>
        </p:nvGrpSpPr>
        <p:grpSpPr>
          <a:xfrm>
            <a:off x="3785985" y="1607030"/>
            <a:ext cx="4637288" cy="1036633"/>
            <a:chOff x="3760387" y="1592449"/>
            <a:chExt cx="4637288" cy="1036633"/>
          </a:xfrm>
        </p:grpSpPr>
        <p:sp>
          <p:nvSpPr>
            <p:cNvPr id="74" name="带形: 前凸弯 73"/>
            <p:cNvSpPr/>
            <p:nvPr>
              <p:custDataLst>
                <p:tags r:id="rId5"/>
              </p:custDataLst>
            </p:nvPr>
          </p:nvSpPr>
          <p:spPr>
            <a:xfrm>
              <a:off x="3760387" y="1592449"/>
              <a:ext cx="4637288" cy="890219"/>
            </a:xfrm>
            <a:prstGeom prst="ellipseRibbon">
              <a:avLst>
                <a:gd name="adj1" fmla="val 25320"/>
                <a:gd name="adj2" fmla="val 65749"/>
                <a:gd name="adj3" fmla="val 12500"/>
              </a:avLst>
            </a:prstGeom>
            <a:solidFill>
              <a:srgbClr val="EC6D59"/>
            </a:solidFill>
            <a:ln w="38100">
              <a:solidFill>
                <a:srgbClr val="1A1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9" name="组合 58"/>
            <p:cNvGrpSpPr/>
            <p:nvPr>
              <p:custDataLst>
                <p:tags r:id="rId6"/>
              </p:custDataLst>
            </p:nvPr>
          </p:nvGrpSpPr>
          <p:grpSpPr>
            <a:xfrm>
              <a:off x="5596721" y="1661591"/>
              <a:ext cx="971371" cy="967491"/>
              <a:chOff x="237341" y="199821"/>
              <a:chExt cx="616300" cy="602006"/>
            </a:xfrm>
          </p:grpSpPr>
          <p:grpSp>
            <p:nvGrpSpPr>
              <p:cNvPr id="60" name="组合 59"/>
              <p:cNvGrpSpPr/>
              <p:nvPr>
                <p:custDataLst>
                  <p:tags r:id="rId7"/>
                </p:custDataLst>
              </p:nvPr>
            </p:nvGrpSpPr>
            <p:grpSpPr>
              <a:xfrm>
                <a:off x="237341" y="199821"/>
                <a:ext cx="616300" cy="602006"/>
                <a:chOff x="237341" y="199821"/>
                <a:chExt cx="616300" cy="602006"/>
              </a:xfrm>
            </p:grpSpPr>
            <p:grpSp>
              <p:nvGrpSpPr>
                <p:cNvPr id="62" name="组合 61"/>
                <p:cNvGrpSpPr/>
                <p:nvPr>
                  <p:custDataLst>
                    <p:tags r:id="rId9"/>
                  </p:custDataLst>
                </p:nvPr>
              </p:nvGrpSpPr>
              <p:grpSpPr>
                <a:xfrm>
                  <a:off x="237341" y="199821"/>
                  <a:ext cx="616300" cy="602006"/>
                  <a:chOff x="163926" y="180641"/>
                  <a:chExt cx="782677" cy="764523"/>
                </a:xfrm>
              </p:grpSpPr>
              <p:sp>
                <p:nvSpPr>
                  <p:cNvPr id="67" name="矩形: 圆角 66"/>
                  <p:cNvSpPr/>
                  <p:nvPr>
                    <p:custDataLst>
                      <p:tags r:id="rId14"/>
                    </p:custDataLst>
                  </p:nvPr>
                </p:nvSpPr>
                <p:spPr>
                  <a:xfrm>
                    <a:off x="163926" y="180641"/>
                    <a:ext cx="782677" cy="764523"/>
                  </a:xfrm>
                  <a:prstGeom prst="roundRect">
                    <a:avLst>
                      <a:gd name="adj" fmla="val 48015"/>
                    </a:avLst>
                  </a:prstGeom>
                  <a:solidFill>
                    <a:srgbClr val="FEC979"/>
                  </a:solidFill>
                  <a:ln w="38100">
                    <a:solidFill>
                      <a:srgbClr val="1A1A1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江西拙楷2.0" panose="00000500000000000000" pitchFamily="2" charset="-122"/>
                      <a:ea typeface="江西拙楷2.0" panose="00000500000000000000" pitchFamily="2" charset="-122"/>
                    </a:endParaRPr>
                  </a:p>
                </p:txBody>
              </p:sp>
              <p:sp>
                <p:nvSpPr>
                  <p:cNvPr id="68" name="矩形: 圆角 67"/>
                  <p:cNvSpPr/>
                  <p:nvPr>
                    <p:custDataLst>
                      <p:tags r:id="rId15"/>
                    </p:custDataLst>
                  </p:nvPr>
                </p:nvSpPr>
                <p:spPr>
                  <a:xfrm>
                    <a:off x="247667" y="266950"/>
                    <a:ext cx="609755" cy="59499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AE2D4"/>
                  </a:solidFill>
                  <a:ln w="25400">
                    <a:solidFill>
                      <a:srgbClr val="1A1A1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江西拙楷2.0" panose="00000500000000000000" pitchFamily="2" charset="-122"/>
                      <a:ea typeface="江西拙楷2.0" panose="00000500000000000000" pitchFamily="2" charset="-122"/>
                    </a:endParaRPr>
                  </a:p>
                </p:txBody>
              </p:sp>
            </p:grpSp>
            <p:cxnSp>
              <p:nvCxnSpPr>
                <p:cNvPr id="63" name="直接连接符 62"/>
                <p:cNvCxnSpPr>
                  <a:stCxn id="68" idx="0"/>
                  <a:endCxn id="68" idx="2"/>
                </p:cNvCxnSpPr>
                <p:nvPr>
                  <p:custDataLst>
                    <p:tags r:id="rId10"/>
                  </p:custDataLst>
                </p:nvPr>
              </p:nvCxnSpPr>
              <p:spPr>
                <a:xfrm flipH="1">
                  <a:off x="543350" y="267783"/>
                  <a:ext cx="0" cy="468516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>
                  <a:endCxn id="68" idx="3"/>
                </p:cNvCxnSpPr>
                <p:nvPr>
                  <p:custDataLst>
                    <p:tags r:id="rId11"/>
                  </p:custDataLst>
                </p:nvPr>
              </p:nvCxnSpPr>
              <p:spPr>
                <a:xfrm>
                  <a:off x="304726" y="502041"/>
                  <a:ext cx="478693" cy="0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>
                  <p:custDataLst>
                    <p:tags r:id="rId12"/>
                  </p:custDataLst>
                </p:nvPr>
              </p:nvCxnSpPr>
              <p:spPr>
                <a:xfrm>
                  <a:off x="364755" y="353833"/>
                  <a:ext cx="357657" cy="312169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接连接符 65"/>
                <p:cNvCxnSpPr/>
                <p:nvPr>
                  <p:custDataLst>
                    <p:tags r:id="rId13"/>
                  </p:custDataLst>
                </p:nvPr>
              </p:nvCxnSpPr>
              <p:spPr>
                <a:xfrm flipV="1">
                  <a:off x="360286" y="337559"/>
                  <a:ext cx="358049" cy="337921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1" name="文本框 6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314110" y="222375"/>
                <a:ext cx="483301" cy="488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500" dirty="0">
                    <a:latin typeface="江西拙楷2.0" panose="00000500000000000000" pitchFamily="2" charset="-122"/>
                    <a:ea typeface="江西拙楷2.0" panose="00000500000000000000" pitchFamily="2" charset="-122"/>
                  </a:rPr>
                  <a:t>一</a:t>
                </a:r>
              </a:p>
            </p:txBody>
          </p:sp>
        </p:grpSp>
      </p:grp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658620" y="2641600"/>
            <a:ext cx="956246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>
                <a:latin typeface="江西拙楷2.0" panose="00000500000000000000" pitchFamily="2" charset="-122"/>
                <a:ea typeface="江西拙楷2.0" panose="00000500000000000000" pitchFamily="2" charset="-122"/>
              </a:rPr>
              <a:t>高二语文学什么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01930" y="716915"/>
            <a:ext cx="3757295" cy="56953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20440" y="461645"/>
            <a:ext cx="5058410" cy="6197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58685" y="598805"/>
            <a:ext cx="5265420" cy="59582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270510" y="177165"/>
            <a:ext cx="61404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/>
              <a:t>为什么叫选择性必修？</a:t>
            </a: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354195" y="1887855"/>
            <a:ext cx="72898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隶书" panose="02010509060101010101" charset="-122"/>
                <a:ea typeface="隶书" panose="02010509060101010101" charset="-122"/>
              </a:rPr>
              <a:t>高一的两本必修课本，是所有学生要学的，而选择性必修是给要参加高考的同学修习的。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354195" y="3567430"/>
            <a:ext cx="72898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隶书" panose="02010509060101010101" charset="-122"/>
                <a:ea typeface="隶书" panose="02010509060101010101" charset="-122"/>
              </a:rPr>
              <a:t>实际上，不参加高考的学生是极少的，所以高一高二的书本都很重要，或者说高一的是</a:t>
            </a:r>
            <a:r>
              <a:rPr lang="zh-CN" altLang="en-US" sz="2800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</a:rPr>
              <a:t>必修</a:t>
            </a:r>
            <a:r>
              <a:rPr lang="zh-CN" altLang="en-US" sz="2800">
                <a:latin typeface="隶书" panose="02010509060101010101" charset="-122"/>
                <a:ea typeface="隶书" panose="02010509060101010101" charset="-122"/>
              </a:rPr>
              <a:t>，高二的是</a:t>
            </a:r>
            <a:r>
              <a:rPr lang="zh-CN" altLang="en-US" sz="2800">
                <a:solidFill>
                  <a:srgbClr val="FF0000"/>
                </a:solidFill>
                <a:latin typeface="隶书" panose="02010509060101010101" charset="-122"/>
                <a:ea typeface="隶书" panose="02010509060101010101" charset="-122"/>
              </a:rPr>
              <a:t>必选</a:t>
            </a:r>
            <a:r>
              <a:rPr lang="zh-CN" altLang="en-US" sz="2800">
                <a:latin typeface="隶书" panose="02010509060101010101" charset="-122"/>
                <a:ea typeface="隶书" panose="02010509060101010101" charset="-122"/>
              </a:rPr>
              <a:t>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377682D-37BE-AC49-9927-846FC115E34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43765" y="1254878"/>
            <a:ext cx="3579595" cy="542595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685EAF8-1F87-4B42-93B6-E65265C69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541" y="0"/>
            <a:ext cx="7164917" cy="6858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DA59D13-1F48-DA4B-94AD-05ABF1560611}"/>
              </a:ext>
            </a:extLst>
          </p:cNvPr>
          <p:cNvSpPr txBox="1"/>
          <p:nvPr/>
        </p:nvSpPr>
        <p:spPr>
          <a:xfrm>
            <a:off x="4313583" y="2643809"/>
            <a:ext cx="2484782" cy="407504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129EF7F-FDAD-F14A-9C9B-087B0467F448}"/>
              </a:ext>
            </a:extLst>
          </p:cNvPr>
          <p:cNvSpPr txBox="1"/>
          <p:nvPr/>
        </p:nvSpPr>
        <p:spPr>
          <a:xfrm>
            <a:off x="4313583" y="449943"/>
            <a:ext cx="2484782" cy="5515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326840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B5D2A5-58D6-1A4C-831E-66E55D00B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语言积累梳理与探究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3CA36A1-C247-C44C-A19F-4AF6989C42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26514"/>
            <a:ext cx="5679574" cy="3268820"/>
          </a:xfrm>
        </p:spPr>
      </p:pic>
    </p:spTree>
    <p:extLst>
      <p:ext uri="{BB962C8B-B14F-4D97-AF65-F5344CB8AC3E}">
        <p14:creationId xmlns:p14="http://schemas.microsoft.com/office/powerpoint/2010/main" val="201350361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1EDD49-CDB8-924F-8CF1-26655E65C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中华传统文化经典研习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42A9EA8-5670-9A4E-A927-27F3E3BFD0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47" y="1562894"/>
            <a:ext cx="10111206" cy="4380306"/>
          </a:xfrm>
        </p:spPr>
      </p:pic>
    </p:spTree>
    <p:extLst>
      <p:ext uri="{BB962C8B-B14F-4D97-AF65-F5344CB8AC3E}">
        <p14:creationId xmlns:p14="http://schemas.microsoft.com/office/powerpoint/2010/main" val="215768465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817E9037-C587-2545-8569-BB2BD2225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83" y="141038"/>
            <a:ext cx="4341605" cy="263889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B341DBC-F349-D047-8D74-92051D77F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564" y="186409"/>
            <a:ext cx="4229310" cy="226462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22A5CE6-828A-9448-A1A4-0C5D37B9A4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83" y="2974670"/>
            <a:ext cx="4341605" cy="323587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F0A97D3F-7D6D-E34F-AA84-612FFC656F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654" y="2974670"/>
            <a:ext cx="4341605" cy="275011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7BA11A8-443D-0E47-B617-686FED3932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564" y="5724789"/>
            <a:ext cx="4315695" cy="485759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F40EBEBB-1BC9-B441-90C1-3FD68EB986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241" y="2195727"/>
            <a:ext cx="3505517" cy="1580919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E17DE813-7481-B942-91A9-CABE81C28D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242" y="329242"/>
            <a:ext cx="3505518" cy="1531642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71ABC8B8-6F85-8A42-9EFB-B2FA534CFB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241" y="4111488"/>
            <a:ext cx="3015054" cy="157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9142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E56D3F-125F-284D-AAF3-33129DC6F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中国革命传统作品研习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F81FFFF2-BC36-BD4E-BDF4-333C34AF13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18" y="1690687"/>
            <a:ext cx="6661150" cy="4170811"/>
          </a:xfrm>
        </p:spPr>
      </p:pic>
    </p:spTree>
    <p:extLst>
      <p:ext uri="{BB962C8B-B14F-4D97-AF65-F5344CB8AC3E}">
        <p14:creationId xmlns:p14="http://schemas.microsoft.com/office/powerpoint/2010/main" val="143883387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0C8BDE-0139-0A4F-A9CB-5B0A5BE33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中国现当代作家作品研习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F97FA869-738C-F14E-96C6-BE9E93AA1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89" y="1690688"/>
            <a:ext cx="5792778" cy="2945480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DF4BE43-4D62-C543-800C-5DFD3F2EC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956" y="1690688"/>
            <a:ext cx="3984886" cy="296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47154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DF6570-BDFF-8441-8BB1-7879BF7B5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外国作家作品研习</a:t>
            </a:r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06329E4C-58F0-7540-9225-407DB38EAD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90" y="1690688"/>
            <a:ext cx="5816398" cy="2720891"/>
          </a:xfr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1920D23-EFE0-994F-810D-ABC501E0F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483" y="1690688"/>
            <a:ext cx="5282767" cy="272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39814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F5E0D7-FBC6-004A-B7EC-727C6C71E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科学与文化论著研习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0F981EE-4FA2-D84E-BDB8-910342F260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72" y="1868027"/>
            <a:ext cx="5835822" cy="3233361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116A116-DC1E-354D-B6D5-00D51883F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029" y="1868027"/>
            <a:ext cx="4726771" cy="185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64297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E568954-DF6F-0343-87B1-3515C4044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33" y="808837"/>
            <a:ext cx="5965411" cy="219905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5C56961-52EE-414D-B6EC-CA141D154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13" y="2847471"/>
            <a:ext cx="5965411" cy="299185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37C5623-C11F-3E4E-B674-273586616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946" y="808837"/>
            <a:ext cx="5503141" cy="504524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3A1CBD5-98FB-F84A-8789-3E626E37D211}"/>
              </a:ext>
            </a:extLst>
          </p:cNvPr>
          <p:cNvSpPr txBox="1"/>
          <p:nvPr/>
        </p:nvSpPr>
        <p:spPr>
          <a:xfrm>
            <a:off x="535807" y="311168"/>
            <a:ext cx="6878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水平一和水平二是高一的要求，学业水平考试主要以水平二为依据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574960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CD92008-89C1-F34D-A35A-E70B137C66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768" y="560034"/>
            <a:ext cx="4476966" cy="170511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AF76A1C-4557-3346-85C2-7AAD8A60B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768" y="2265145"/>
            <a:ext cx="4466993" cy="432334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4D71353-0BD7-A943-B977-3C09642080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951" y="649482"/>
            <a:ext cx="4796255" cy="565528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B0935B5-C9A3-DC43-92CB-804F6D0CF26A}"/>
              </a:ext>
            </a:extLst>
          </p:cNvPr>
          <p:cNvSpPr txBox="1"/>
          <p:nvPr/>
        </p:nvSpPr>
        <p:spPr>
          <a:xfrm>
            <a:off x="616017" y="269507"/>
            <a:ext cx="826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水平三和水平四是高二选择性必修课的要求，高考招生录取的依据主要是水平四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686151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576BE5-1ACC-4D45-8CDF-DC9E0FFD6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《</a:t>
            </a:r>
            <a:r>
              <a:rPr kumimoji="1" lang="zh-CN" altLang="en-US" dirty="0"/>
              <a:t>论语</a:t>
            </a:r>
            <a:r>
              <a:rPr kumimoji="1" lang="en-US" altLang="zh-CN" dirty="0"/>
              <a:t>》</a:t>
            </a:r>
            <a:r>
              <a:rPr kumimoji="1" lang="zh-CN" altLang="en-US" dirty="0"/>
              <a:t>整本书阅读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0EFD4A-9DEA-4D45-885A-989FF44B4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337204B-3E46-7C4E-8A59-D7D9CC818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190" y="1592931"/>
            <a:ext cx="4584032" cy="458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53375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38CB10-4215-0348-BB8D-8490D680F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684" y="345239"/>
            <a:ext cx="10515600" cy="1325563"/>
          </a:xfrm>
        </p:spPr>
        <p:txBody>
          <a:bodyPr/>
          <a:lstStyle/>
          <a:p>
            <a:r>
              <a:rPr kumimoji="1" lang="zh-CN" altLang="en-US" dirty="0"/>
              <a:t>总之，高二整体学习安排</a:t>
            </a:r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38F7A309-FDBF-0243-93D9-21876E6CD7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432175"/>
              </p:ext>
            </p:extLst>
          </p:nvPr>
        </p:nvGraphicFramePr>
        <p:xfrm>
          <a:off x="705853" y="1622099"/>
          <a:ext cx="11117180" cy="49317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58852">
                  <a:extLst>
                    <a:ext uri="{9D8B030D-6E8A-4147-A177-3AD203B41FA5}">
                      <a16:colId xmlns:a16="http://schemas.microsoft.com/office/drawing/2014/main" val="1459935240"/>
                    </a:ext>
                  </a:extLst>
                </a:gridCol>
                <a:gridCol w="1017182">
                  <a:extLst>
                    <a:ext uri="{9D8B030D-6E8A-4147-A177-3AD203B41FA5}">
                      <a16:colId xmlns:a16="http://schemas.microsoft.com/office/drawing/2014/main" val="1015997059"/>
                    </a:ext>
                  </a:extLst>
                </a:gridCol>
                <a:gridCol w="5523846">
                  <a:extLst>
                    <a:ext uri="{9D8B030D-6E8A-4147-A177-3AD203B41FA5}">
                      <a16:colId xmlns:a16="http://schemas.microsoft.com/office/drawing/2014/main" val="231339194"/>
                    </a:ext>
                  </a:extLst>
                </a:gridCol>
                <a:gridCol w="3517300">
                  <a:extLst>
                    <a:ext uri="{9D8B030D-6E8A-4147-A177-3AD203B41FA5}">
                      <a16:colId xmlns:a16="http://schemas.microsoft.com/office/drawing/2014/main" val="3513591138"/>
                    </a:ext>
                  </a:extLst>
                </a:gridCol>
              </a:tblGrid>
              <a:tr h="66453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学期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学段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阅读与写作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《</a:t>
                      </a:r>
                      <a:r>
                        <a:rPr lang="zh-CN" altLang="en-US" sz="2800" dirty="0"/>
                        <a:t>论语</a:t>
                      </a:r>
                      <a:r>
                        <a:rPr lang="en-US" altLang="zh-CN" sz="2800" dirty="0"/>
                        <a:t>》</a:t>
                      </a:r>
                      <a:r>
                        <a:rPr lang="zh-CN" altLang="en-US" sz="2800" dirty="0"/>
                        <a:t>整书阅读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675318"/>
                  </a:ext>
                </a:extLst>
              </a:tr>
              <a:tr h="664536">
                <a:tc rowSpan="2">
                  <a:txBody>
                    <a:bodyPr/>
                    <a:lstStyle/>
                    <a:p>
                      <a:r>
                        <a:rPr lang="zh-CN" altLang="en-US" sz="2800" dirty="0"/>
                        <a:t>第一学期</a:t>
                      </a:r>
                      <a:endParaRPr lang="zh-CN" altLang="en-US" sz="2800" dirty="0">
                        <a:latin typeface="Songti SC" panose="02010600040101010101" pitchFamily="2" charset="-122"/>
                        <a:ea typeface="Songti SC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/>
                        <a:t>第五学段</a:t>
                      </a:r>
                      <a:endParaRPr lang="zh-CN" altLang="en-US" sz="2800" dirty="0">
                        <a:latin typeface="Songti SC" panose="02010600040101010101" pitchFamily="2" charset="-122"/>
                        <a:ea typeface="Songti SC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选必上第二、三、四单元、选必中第一单元</a:t>
                      </a:r>
                      <a:endParaRPr lang="zh-CN" altLang="en-US" sz="2400" dirty="0"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孔子及其弟子、学而、为政、八佾、里仁、公冶长</a:t>
                      </a:r>
                      <a:endParaRPr lang="zh-CN" altLang="en-US" sz="2400" dirty="0"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93643"/>
                  </a:ext>
                </a:extLst>
              </a:tr>
              <a:tr h="664536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/>
                        <a:t>第六学段</a:t>
                      </a:r>
                      <a:endParaRPr lang="zh-CN" altLang="en-US" sz="2800" dirty="0">
                        <a:latin typeface="Songti SC" panose="02010600040101010101" pitchFamily="2" charset="-122"/>
                        <a:ea typeface="Songti SC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选必上古诗词诵读、选必中第二、三单元、选必上第一单元</a:t>
                      </a:r>
                      <a:endParaRPr lang="zh-CN" altLang="en-US" sz="2400" dirty="0"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kern="1200" dirty="0">
                          <a:effectLst/>
                        </a:rPr>
                        <a:t>庸也、述而、泰伯、子罕</a:t>
                      </a:r>
                      <a:r>
                        <a:rPr lang="zh-CN" altLang="zh-CN" sz="2400" dirty="0">
                          <a:effectLst/>
                        </a:rPr>
                        <a:t> </a:t>
                      </a:r>
                      <a:r>
                        <a:rPr lang="zh-CN" altLang="en-US" sz="2400" dirty="0">
                          <a:effectLst/>
                        </a:rPr>
                        <a:t>、乡党</a:t>
                      </a:r>
                      <a:endParaRPr lang="zh-CN" altLang="en-US" sz="2400" dirty="0"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741327"/>
                  </a:ext>
                </a:extLst>
              </a:tr>
              <a:tr h="664536">
                <a:tc rowSpan="2">
                  <a:txBody>
                    <a:bodyPr/>
                    <a:lstStyle/>
                    <a:p>
                      <a:r>
                        <a:rPr lang="zh-CN" altLang="en-US" sz="2800" dirty="0"/>
                        <a:t>第二学期</a:t>
                      </a:r>
                      <a:endParaRPr lang="zh-CN" altLang="en-US" sz="2800" dirty="0">
                        <a:latin typeface="Songti SC" panose="02010600040101010101" pitchFamily="2" charset="-122"/>
                        <a:ea typeface="Songti SC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/>
                        <a:t>第七学段</a:t>
                      </a:r>
                      <a:endParaRPr lang="zh-CN" altLang="en-US" sz="2800" dirty="0">
                        <a:latin typeface="Songti SC" panose="02010600040101010101" pitchFamily="2" charset="-122"/>
                        <a:ea typeface="Songti SC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选必中第四单元、选必下第一、二单元、选必下第三单元前两篇</a:t>
                      </a:r>
                      <a:endParaRPr lang="zh-CN" altLang="en-US" sz="2400" dirty="0"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kern="1200" dirty="0">
                          <a:effectLst/>
                        </a:rPr>
                        <a:t>先进、颜渊、子路、宪问、卫灵</a:t>
                      </a:r>
                      <a:r>
                        <a:rPr lang="zh-CN" altLang="en-US" sz="2400" kern="1200" dirty="0">
                          <a:effectLst/>
                        </a:rPr>
                        <a:t>公</a:t>
                      </a:r>
                      <a:endParaRPr lang="zh-CN" altLang="en-US" sz="2400" dirty="0"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628141"/>
                  </a:ext>
                </a:extLst>
              </a:tr>
              <a:tr h="1147008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/>
                        <a:t>第八学段</a:t>
                      </a:r>
                      <a:endParaRPr lang="zh-CN" altLang="en-US" sz="2800" dirty="0">
                        <a:latin typeface="Songti SC" panose="02010600040101010101" pitchFamily="2" charset="-122"/>
                        <a:ea typeface="Songti SC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选必下第三单元后四篇、选必中古诗词诵读、选必下古诗词诵读、选必下第四单元</a:t>
                      </a:r>
                      <a:endParaRPr lang="zh-CN" altLang="en-US" sz="2400" dirty="0"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季氏、阳货、微子、子张、尧曰</a:t>
                      </a:r>
                      <a:endParaRPr lang="zh-CN" altLang="en-US" sz="2400" dirty="0">
                        <a:latin typeface="FangSong" panose="02010609060101010101" pitchFamily="49" charset="-122"/>
                        <a:ea typeface="FangSong" panose="02010609060101010101" pitchFamily="49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606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273521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137038" y="-80882"/>
            <a:ext cx="18473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000">
                <a:ln w="12700">
                  <a:solidFill>
                    <a:srgbClr val="1A1A1B">
                      <a:alpha val="66000"/>
                    </a:srgbClr>
                  </a:solidFill>
                </a:ln>
                <a:blipFill dpi="0" rotWithShape="1">
                  <a:blip r:embed="rId19"/>
                  <a:stretch>
                    <a:fillRect/>
                  </a:stretch>
                </a:blipFill>
                <a:effectLst>
                  <a:outerShdw blurRad="177800" sx="97000" sy="97000" algn="ctr" rotWithShape="0">
                    <a:prstClr val="black">
                      <a:alpha val="40000"/>
                    </a:prstClr>
                  </a:outerShdw>
                </a:effectLst>
                <a:latin typeface="文悦新青年体 (非商业使用) W8" pitchFamily="50" charset="-122"/>
                <a:ea typeface="文悦新青年体 (非商业使用) W8" pitchFamily="50" charset="-122"/>
              </a:defRPr>
            </a:lvl1pPr>
          </a:lstStyle>
          <a:p>
            <a:endParaRPr lang="zh-CN" altLang="en-US" b="1" dirty="0">
              <a:ln w="9525">
                <a:solidFill>
                  <a:srgbClr val="1A1A1B">
                    <a:alpha val="66000"/>
                  </a:srgbClr>
                </a:solidFill>
              </a:ln>
              <a:latin typeface="阿里巴巴普惠体 2.0 115 Black" panose="00020600040101010101" pitchFamily="18" charset="-122"/>
              <a:ea typeface="阿里巴巴普惠体 2.0 115 Black" panose="00020600040101010101" pitchFamily="18" charset="-122"/>
              <a:cs typeface="阿里巴巴普惠体 2.0 115 Black" panose="00020600040101010101" pitchFamily="18" charset="-122"/>
            </a:endParaRPr>
          </a:p>
        </p:txBody>
      </p:sp>
      <p:grpSp>
        <p:nvGrpSpPr>
          <p:cNvPr id="25" name="组合 24"/>
          <p:cNvGrpSpPr/>
          <p:nvPr>
            <p:custDataLst>
              <p:tags r:id="rId2"/>
            </p:custDataLst>
          </p:nvPr>
        </p:nvGrpSpPr>
        <p:grpSpPr>
          <a:xfrm>
            <a:off x="1166596" y="1463082"/>
            <a:ext cx="9876066" cy="3778363"/>
            <a:chOff x="1939046" y="-4493417"/>
            <a:chExt cx="9876066" cy="3778363"/>
          </a:xfrm>
        </p:grpSpPr>
        <p:sp>
          <p:nvSpPr>
            <p:cNvPr id="26" name="矩形: 圆角 25"/>
            <p:cNvSpPr/>
            <p:nvPr>
              <p:custDataLst>
                <p:tags r:id="rId16"/>
              </p:custDataLst>
            </p:nvPr>
          </p:nvSpPr>
          <p:spPr>
            <a:xfrm>
              <a:off x="1948873" y="-4488067"/>
              <a:ext cx="9866239" cy="3773013"/>
            </a:xfrm>
            <a:prstGeom prst="roundRect">
              <a:avLst>
                <a:gd name="adj" fmla="val 7749"/>
              </a:avLst>
            </a:prstGeom>
            <a:solidFill>
              <a:srgbClr val="EAE2D4"/>
            </a:solidFill>
            <a:ln w="50800">
              <a:noFill/>
            </a:ln>
            <a:effectLst>
              <a:outerShdw blurRad="4318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阿里巴巴普惠体 2.0 115 Black" panose="00020600040101010101" pitchFamily="18" charset="-122"/>
                <a:ea typeface="阿里巴巴普惠体 2.0 115 Black" panose="00020600040101010101" pitchFamily="18" charset="-122"/>
                <a:cs typeface="阿里巴巴普惠体 2.0 115 Black" panose="00020600040101010101" pitchFamily="18" charset="-122"/>
              </a:endParaRPr>
            </a:p>
          </p:txBody>
        </p:sp>
        <p:sp>
          <p:nvSpPr>
            <p:cNvPr id="27" name="矩形: 圆角 26"/>
            <p:cNvSpPr/>
            <p:nvPr>
              <p:custDataLst>
                <p:tags r:id="rId17"/>
              </p:custDataLst>
            </p:nvPr>
          </p:nvSpPr>
          <p:spPr>
            <a:xfrm>
              <a:off x="1939046" y="-4493417"/>
              <a:ext cx="9866239" cy="3773013"/>
            </a:xfrm>
            <a:prstGeom prst="roundRect">
              <a:avLst>
                <a:gd name="adj" fmla="val 8056"/>
              </a:avLst>
            </a:prstGeom>
            <a:noFill/>
            <a:ln w="50800">
              <a:solidFill>
                <a:srgbClr val="1A1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阿里巴巴普惠体 2.0 115 Black" panose="00020600040101010101" pitchFamily="18" charset="-122"/>
                <a:ea typeface="阿里巴巴普惠体 2.0 115 Black" panose="00020600040101010101" pitchFamily="18" charset="-122"/>
                <a:cs typeface="阿里巴巴普惠体 2.0 115 Black" panose="00020600040101010101" pitchFamily="18" charset="-122"/>
              </a:endParaRPr>
            </a:p>
          </p:txBody>
        </p:sp>
      </p:grpSp>
      <p:grpSp>
        <p:nvGrpSpPr>
          <p:cNvPr id="75" name="组合 74"/>
          <p:cNvGrpSpPr/>
          <p:nvPr>
            <p:custDataLst>
              <p:tags r:id="rId3"/>
            </p:custDataLst>
          </p:nvPr>
        </p:nvGrpSpPr>
        <p:grpSpPr>
          <a:xfrm>
            <a:off x="3785985" y="1607030"/>
            <a:ext cx="4637288" cy="1036633"/>
            <a:chOff x="3760387" y="1592449"/>
            <a:chExt cx="4637288" cy="1036633"/>
          </a:xfrm>
        </p:grpSpPr>
        <p:sp>
          <p:nvSpPr>
            <p:cNvPr id="74" name="带形: 前凸弯 73"/>
            <p:cNvSpPr/>
            <p:nvPr>
              <p:custDataLst>
                <p:tags r:id="rId5"/>
              </p:custDataLst>
            </p:nvPr>
          </p:nvSpPr>
          <p:spPr>
            <a:xfrm>
              <a:off x="3760387" y="1592449"/>
              <a:ext cx="4637288" cy="890219"/>
            </a:xfrm>
            <a:prstGeom prst="ellipseRibbon">
              <a:avLst>
                <a:gd name="adj1" fmla="val 25320"/>
                <a:gd name="adj2" fmla="val 65749"/>
                <a:gd name="adj3" fmla="val 12500"/>
              </a:avLst>
            </a:prstGeom>
            <a:solidFill>
              <a:srgbClr val="EC6D59"/>
            </a:solidFill>
            <a:ln w="38100">
              <a:solidFill>
                <a:srgbClr val="1A1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9" name="组合 58"/>
            <p:cNvGrpSpPr/>
            <p:nvPr>
              <p:custDataLst>
                <p:tags r:id="rId6"/>
              </p:custDataLst>
            </p:nvPr>
          </p:nvGrpSpPr>
          <p:grpSpPr>
            <a:xfrm>
              <a:off x="5596721" y="1661591"/>
              <a:ext cx="971371" cy="967491"/>
              <a:chOff x="237341" y="199821"/>
              <a:chExt cx="616300" cy="602006"/>
            </a:xfrm>
          </p:grpSpPr>
          <p:grpSp>
            <p:nvGrpSpPr>
              <p:cNvPr id="60" name="组合 59"/>
              <p:cNvGrpSpPr/>
              <p:nvPr>
                <p:custDataLst>
                  <p:tags r:id="rId7"/>
                </p:custDataLst>
              </p:nvPr>
            </p:nvGrpSpPr>
            <p:grpSpPr>
              <a:xfrm>
                <a:off x="237341" y="199821"/>
                <a:ext cx="616300" cy="602006"/>
                <a:chOff x="237341" y="199821"/>
                <a:chExt cx="616300" cy="602006"/>
              </a:xfrm>
            </p:grpSpPr>
            <p:grpSp>
              <p:nvGrpSpPr>
                <p:cNvPr id="62" name="组合 61"/>
                <p:cNvGrpSpPr/>
                <p:nvPr>
                  <p:custDataLst>
                    <p:tags r:id="rId9"/>
                  </p:custDataLst>
                </p:nvPr>
              </p:nvGrpSpPr>
              <p:grpSpPr>
                <a:xfrm>
                  <a:off x="237341" y="199821"/>
                  <a:ext cx="616300" cy="602006"/>
                  <a:chOff x="163926" y="180641"/>
                  <a:chExt cx="782677" cy="764523"/>
                </a:xfrm>
              </p:grpSpPr>
              <p:sp>
                <p:nvSpPr>
                  <p:cNvPr id="67" name="矩形: 圆角 66"/>
                  <p:cNvSpPr/>
                  <p:nvPr>
                    <p:custDataLst>
                      <p:tags r:id="rId14"/>
                    </p:custDataLst>
                  </p:nvPr>
                </p:nvSpPr>
                <p:spPr>
                  <a:xfrm>
                    <a:off x="163926" y="180641"/>
                    <a:ext cx="782677" cy="764523"/>
                  </a:xfrm>
                  <a:prstGeom prst="roundRect">
                    <a:avLst>
                      <a:gd name="adj" fmla="val 48015"/>
                    </a:avLst>
                  </a:prstGeom>
                  <a:solidFill>
                    <a:srgbClr val="FEC979"/>
                  </a:solidFill>
                  <a:ln w="38100">
                    <a:solidFill>
                      <a:srgbClr val="1A1A1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江西拙楷2.0" panose="00000500000000000000" pitchFamily="2" charset="-122"/>
                      <a:ea typeface="江西拙楷2.0" panose="00000500000000000000" pitchFamily="2" charset="-122"/>
                    </a:endParaRPr>
                  </a:p>
                </p:txBody>
              </p:sp>
              <p:sp>
                <p:nvSpPr>
                  <p:cNvPr id="68" name="矩形: 圆角 67"/>
                  <p:cNvSpPr/>
                  <p:nvPr>
                    <p:custDataLst>
                      <p:tags r:id="rId15"/>
                    </p:custDataLst>
                  </p:nvPr>
                </p:nvSpPr>
                <p:spPr>
                  <a:xfrm>
                    <a:off x="247667" y="266950"/>
                    <a:ext cx="609755" cy="59499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AE2D4"/>
                  </a:solidFill>
                  <a:ln w="25400">
                    <a:solidFill>
                      <a:srgbClr val="1A1A1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江西拙楷2.0" panose="00000500000000000000" pitchFamily="2" charset="-122"/>
                      <a:ea typeface="江西拙楷2.0" panose="00000500000000000000" pitchFamily="2" charset="-122"/>
                    </a:endParaRPr>
                  </a:p>
                </p:txBody>
              </p:sp>
            </p:grpSp>
            <p:cxnSp>
              <p:nvCxnSpPr>
                <p:cNvPr id="63" name="直接连接符 62"/>
                <p:cNvCxnSpPr>
                  <a:stCxn id="68" idx="0"/>
                  <a:endCxn id="68" idx="2"/>
                </p:cNvCxnSpPr>
                <p:nvPr>
                  <p:custDataLst>
                    <p:tags r:id="rId10"/>
                  </p:custDataLst>
                </p:nvPr>
              </p:nvCxnSpPr>
              <p:spPr>
                <a:xfrm flipH="1">
                  <a:off x="543350" y="267783"/>
                  <a:ext cx="0" cy="468516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>
                  <a:endCxn id="68" idx="3"/>
                </p:cNvCxnSpPr>
                <p:nvPr>
                  <p:custDataLst>
                    <p:tags r:id="rId11"/>
                  </p:custDataLst>
                </p:nvPr>
              </p:nvCxnSpPr>
              <p:spPr>
                <a:xfrm>
                  <a:off x="304726" y="502041"/>
                  <a:ext cx="478693" cy="0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>
                  <p:custDataLst>
                    <p:tags r:id="rId12"/>
                  </p:custDataLst>
                </p:nvPr>
              </p:nvCxnSpPr>
              <p:spPr>
                <a:xfrm>
                  <a:off x="364755" y="353833"/>
                  <a:ext cx="357657" cy="312169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接连接符 65"/>
                <p:cNvCxnSpPr/>
                <p:nvPr>
                  <p:custDataLst>
                    <p:tags r:id="rId13"/>
                  </p:custDataLst>
                </p:nvPr>
              </p:nvCxnSpPr>
              <p:spPr>
                <a:xfrm flipV="1">
                  <a:off x="360286" y="337559"/>
                  <a:ext cx="358049" cy="337921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1" name="文本框 6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314110" y="222375"/>
                <a:ext cx="483301" cy="488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500" dirty="0">
                    <a:latin typeface="江西拙楷2.0" panose="00000500000000000000" pitchFamily="2" charset="-122"/>
                    <a:ea typeface="江西拙楷2.0" panose="00000500000000000000" pitchFamily="2" charset="-122"/>
                  </a:rPr>
                  <a:t>二</a:t>
                </a:r>
              </a:p>
            </p:txBody>
          </p:sp>
        </p:grpSp>
      </p:grp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658620" y="2641600"/>
            <a:ext cx="956246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latin typeface="江西拙楷2.0" panose="00000500000000000000" pitchFamily="2" charset="-122"/>
                <a:ea typeface="江西拙楷2.0" panose="00000500000000000000" pitchFamily="2" charset="-122"/>
              </a:rPr>
              <a:t>高二语文怎么学</a:t>
            </a:r>
          </a:p>
        </p:txBody>
      </p:sp>
    </p:spTree>
    <p:extLst>
      <p:ext uri="{BB962C8B-B14F-4D97-AF65-F5344CB8AC3E}">
        <p14:creationId xmlns:p14="http://schemas.microsoft.com/office/powerpoint/2010/main" val="68263463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5CAEF3-A200-0C4F-93C2-E969C03F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65" y="857494"/>
            <a:ext cx="10515600" cy="1325563"/>
          </a:xfrm>
        </p:spPr>
        <p:txBody>
          <a:bodyPr>
            <a:normAutofit fontScale="90000"/>
          </a:bodyPr>
          <a:lstStyle/>
          <a:p>
            <a:r>
              <a:rPr kumimoji="1" lang="zh-CN" altLang="en-US" dirty="0"/>
              <a:t>一、学习方式</a:t>
            </a:r>
            <a:r>
              <a:rPr kumimoji="1" lang="en-US" altLang="zh-CN" dirty="0"/>
              <a:t>——</a:t>
            </a:r>
            <a:br>
              <a:rPr kumimoji="1" lang="en-US" altLang="zh-CN" dirty="0"/>
            </a:br>
            <a:r>
              <a:rPr kumimoji="1" lang="zh-CN" altLang="en-US" dirty="0"/>
              <a:t>       </a:t>
            </a:r>
            <a:br>
              <a:rPr kumimoji="1" lang="en-US" altLang="zh-CN" dirty="0"/>
            </a:br>
            <a:r>
              <a:rPr kumimoji="1" lang="zh-CN" altLang="en-US" sz="3600" dirty="0"/>
              <a:t>高二：专题研习</a:t>
            </a:r>
            <a:br>
              <a:rPr kumimoji="1" lang="en-US" altLang="zh-CN" sz="3600" dirty="0"/>
            </a:br>
            <a:r>
              <a:rPr kumimoji="1" lang="zh-CN" altLang="en-US" sz="3600" dirty="0"/>
              <a:t>为什么叫研习而不是学习？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6A9055-96A7-A248-B211-7D667C704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065" y="2760299"/>
            <a:ext cx="7043057" cy="4351338"/>
          </a:xfrm>
        </p:spPr>
        <p:txBody>
          <a:bodyPr/>
          <a:lstStyle/>
          <a:p>
            <a:r>
              <a:rPr kumimoji="1" lang="zh-CN" altLang="en-US" dirty="0"/>
              <a:t>研究性学习</a:t>
            </a:r>
            <a:endParaRPr kumimoji="1" lang="en-US" altLang="zh-CN" dirty="0"/>
          </a:p>
          <a:p>
            <a:r>
              <a:rPr kumimoji="1" lang="zh-CN" altLang="en-US" dirty="0"/>
              <a:t>探究式学习</a:t>
            </a:r>
            <a:endParaRPr kumimoji="1" lang="en-US" altLang="zh-CN" dirty="0"/>
          </a:p>
          <a:p>
            <a:r>
              <a:rPr kumimoji="1" lang="zh-CN" altLang="en-US" dirty="0"/>
              <a:t>任务式学习</a:t>
            </a:r>
            <a:endParaRPr kumimoji="1" lang="en-US" altLang="zh-CN" dirty="0"/>
          </a:p>
          <a:p>
            <a:r>
              <a:rPr kumimoji="1" lang="zh-CN" altLang="en-US" dirty="0"/>
              <a:t>专题式学习</a:t>
            </a:r>
            <a:endParaRPr kumimoji="1" lang="en-US" altLang="zh-CN" dirty="0"/>
          </a:p>
          <a:p>
            <a:r>
              <a:rPr kumimoji="1" lang="en-US" altLang="zh-CN" dirty="0"/>
              <a:t>……</a:t>
            </a:r>
          </a:p>
          <a:p>
            <a:endParaRPr kumimoji="1" lang="zh-CN" altLang="en-US" dirty="0">
              <a:highlight>
                <a:srgbClr val="FFFF00"/>
              </a:highlight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C1B99C9-D158-A94B-9056-B2AE3066C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23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1877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576BE5-1ACC-4D45-8CDF-DC9E0FFD6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3008"/>
            <a:ext cx="10515600" cy="1325563"/>
          </a:xfrm>
        </p:spPr>
        <p:txBody>
          <a:bodyPr>
            <a:normAutofit fontScale="90000"/>
          </a:bodyPr>
          <a:lstStyle/>
          <a:p>
            <a:r>
              <a:rPr kumimoji="1" lang="zh-CN" altLang="en-US" dirty="0"/>
              <a:t>一、学习方式</a:t>
            </a:r>
            <a:r>
              <a:rPr kumimoji="1" lang="en-US" altLang="zh-CN" dirty="0"/>
              <a:t>——</a:t>
            </a:r>
            <a:br>
              <a:rPr kumimoji="1" lang="en-US" altLang="zh-CN" dirty="0"/>
            </a:br>
            <a:br>
              <a:rPr kumimoji="1" lang="en-US" altLang="zh-CN" dirty="0"/>
            </a:br>
            <a:r>
              <a:rPr kumimoji="1" lang="en-US" altLang="zh-CN" sz="3600" dirty="0"/>
              <a:t>《</a:t>
            </a:r>
            <a:r>
              <a:rPr kumimoji="1" lang="zh-CN" altLang="en-US" sz="3600" dirty="0"/>
              <a:t>论语</a:t>
            </a:r>
            <a:r>
              <a:rPr kumimoji="1" lang="en-US" altLang="zh-CN" sz="3600" dirty="0"/>
              <a:t>》</a:t>
            </a:r>
            <a:r>
              <a:rPr kumimoji="1" lang="zh-CN" altLang="en-US" sz="3600" dirty="0"/>
              <a:t>的学习方式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0EFD4A-9DEA-4D45-885A-989FF44B4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68362"/>
            <a:ext cx="7118684" cy="4351338"/>
          </a:xfrm>
        </p:spPr>
        <p:txBody>
          <a:bodyPr/>
          <a:lstStyle/>
          <a:p>
            <a:r>
              <a:rPr kumimoji="1" lang="zh-CN" altLang="en-US" dirty="0"/>
              <a:t>每周三次，每次</a:t>
            </a:r>
            <a:r>
              <a:rPr kumimoji="1" lang="en-US" altLang="zh-CN" dirty="0"/>
              <a:t>10</a:t>
            </a:r>
            <a:r>
              <a:rPr kumimoji="1" lang="zh-CN" altLang="en-US" dirty="0"/>
              <a:t>分钟（学生先讲</a:t>
            </a:r>
            <a:r>
              <a:rPr kumimoji="1" lang="en-US" altLang="zh-CN" dirty="0"/>
              <a:t>5</a:t>
            </a:r>
            <a:r>
              <a:rPr kumimoji="1" lang="zh-CN" altLang="en-US" dirty="0"/>
              <a:t>分钟</a:t>
            </a:r>
            <a:r>
              <a:rPr kumimoji="1" lang="en-US" altLang="zh-CN" dirty="0"/>
              <a:t>+</a:t>
            </a:r>
            <a:r>
              <a:rPr kumimoji="1" lang="zh-CN" altLang="en-US" dirty="0"/>
              <a:t>老师补充</a:t>
            </a:r>
            <a:r>
              <a:rPr kumimoji="1" lang="en-US" altLang="zh-CN" dirty="0"/>
              <a:t>5</a:t>
            </a:r>
            <a:r>
              <a:rPr kumimoji="1" lang="zh-CN" altLang="en-US" dirty="0"/>
              <a:t>分钟）</a:t>
            </a:r>
            <a:endParaRPr kumimoji="1" lang="en-US" altLang="zh-CN" dirty="0"/>
          </a:p>
          <a:p>
            <a:r>
              <a:rPr kumimoji="1" lang="zh-CN" altLang="en-US" dirty="0"/>
              <a:t>约两周</a:t>
            </a:r>
            <a:r>
              <a:rPr kumimoji="1" lang="zh-CN" altLang="en-US"/>
              <a:t>一篇</a:t>
            </a:r>
            <a:r>
              <a:rPr kumimoji="1" lang="zh-CN" altLang="en-US" dirty="0"/>
              <a:t>，</a:t>
            </a:r>
            <a:r>
              <a:rPr kumimoji="1" lang="zh-CN" altLang="en-US"/>
              <a:t>每个</a:t>
            </a:r>
            <a:r>
              <a:rPr kumimoji="1" lang="zh-CN" altLang="en-US" dirty="0"/>
              <a:t>学段读四</a:t>
            </a:r>
            <a:r>
              <a:rPr kumimoji="1" lang="en-US" altLang="zh-CN" dirty="0"/>
              <a:t>-</a:t>
            </a:r>
            <a:r>
              <a:rPr kumimoji="1" lang="zh-CN" altLang="en-US" dirty="0"/>
              <a:t>五篇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337204B-3E46-7C4E-8A59-D7D9CC818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7215" y="2138571"/>
            <a:ext cx="3556585" cy="355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0345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798D10-0085-4E41-B122-23DB5C7AD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81" y="900280"/>
            <a:ext cx="10515600" cy="1325563"/>
          </a:xfrm>
        </p:spPr>
        <p:txBody>
          <a:bodyPr>
            <a:normAutofit fontScale="90000"/>
          </a:bodyPr>
          <a:lstStyle/>
          <a:p>
            <a:r>
              <a:rPr kumimoji="1" lang="zh-CN" altLang="en-US" dirty="0"/>
              <a:t>二、充分利用课本：</a:t>
            </a:r>
            <a:br>
              <a:rPr kumimoji="1" lang="en-US" altLang="zh-CN" dirty="0"/>
            </a:br>
            <a:r>
              <a:rPr kumimoji="1" lang="zh-CN" altLang="en-US" dirty="0"/>
              <a:t>                                    </a:t>
            </a:r>
            <a:br>
              <a:rPr kumimoji="1" lang="en-US" altLang="zh-CN" dirty="0"/>
            </a:br>
            <a:r>
              <a:rPr kumimoji="1" lang="zh-CN" altLang="en-US" dirty="0"/>
              <a:t> </a:t>
            </a:r>
            <a:r>
              <a:rPr kumimoji="1" lang="en-US" altLang="zh-CN" sz="4000" dirty="0"/>
              <a:t>1.</a:t>
            </a:r>
            <a:r>
              <a:rPr kumimoji="1" lang="zh-CN" altLang="en-US" sz="4000" dirty="0"/>
              <a:t> 单元导语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2984F29-EE8F-5D4A-B71A-D6BE7E6BA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422" y="939767"/>
            <a:ext cx="4950756" cy="4978466"/>
          </a:xfr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42B7BB2-0A2E-3648-ABC5-95E3A72DE00D}"/>
              </a:ext>
            </a:extLst>
          </p:cNvPr>
          <p:cNvSpPr txBox="1"/>
          <p:nvPr/>
        </p:nvSpPr>
        <p:spPr>
          <a:xfrm>
            <a:off x="666225" y="2562727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/>
              <a:t>本单元所属的人文主题和研习专题</a:t>
            </a:r>
          </a:p>
        </p:txBody>
      </p:sp>
    </p:spTree>
    <p:extLst>
      <p:ext uri="{BB962C8B-B14F-4D97-AF65-F5344CB8AC3E}">
        <p14:creationId xmlns:p14="http://schemas.microsoft.com/office/powerpoint/2010/main" val="276102516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798D10-0085-4E41-B122-23DB5C7AD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81" y="241259"/>
            <a:ext cx="10515600" cy="1325563"/>
          </a:xfrm>
        </p:spPr>
        <p:txBody>
          <a:bodyPr/>
          <a:lstStyle/>
          <a:p>
            <a:r>
              <a:rPr kumimoji="1" lang="zh-CN" altLang="en-US" sz="4000" dirty="0"/>
              <a:t>二、充分利用课本</a:t>
            </a:r>
            <a:br>
              <a:rPr kumimoji="1" lang="en-US" altLang="zh-CN" sz="4000" dirty="0"/>
            </a:br>
            <a:r>
              <a:rPr kumimoji="1" lang="zh-CN" altLang="en-US" dirty="0"/>
              <a:t>                                           </a:t>
            </a:r>
            <a:r>
              <a:rPr kumimoji="1" lang="en-US" altLang="zh-CN" sz="3600" dirty="0"/>
              <a:t>2.</a:t>
            </a:r>
            <a:r>
              <a:rPr kumimoji="1" lang="zh-CN" altLang="en-US" sz="3600" dirty="0"/>
              <a:t>学习提示</a:t>
            </a:r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A8A5813-37A0-CB4F-9063-86E9EA046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81" y="1219241"/>
            <a:ext cx="6464300" cy="53975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8345934-DEF7-6444-BC99-CACBE7A9DEB6}"/>
              </a:ext>
            </a:extLst>
          </p:cNvPr>
          <p:cNvSpPr txBox="1"/>
          <p:nvPr/>
        </p:nvSpPr>
        <p:spPr>
          <a:xfrm>
            <a:off x="7032028" y="1905506"/>
            <a:ext cx="50093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/>
              <a:t>提示学习重点和难点，帮助读懂课文；</a:t>
            </a:r>
            <a:endParaRPr kumimoji="1" lang="en-US" altLang="zh-CN" sz="2800" dirty="0"/>
          </a:p>
          <a:p>
            <a:endParaRPr kumimoji="1" lang="en-US" altLang="zh-CN" sz="2800" dirty="0"/>
          </a:p>
          <a:p>
            <a:r>
              <a:rPr lang="zh-CN" altLang="en-US" sz="2800" dirty="0"/>
              <a:t>提供阅读方法和学习策略：怎么读，阅读时注意什么，怎样进入探究性学习</a:t>
            </a: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47735131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798D10-0085-4E41-B122-23DB5C7AD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05" y="-304801"/>
            <a:ext cx="6635416" cy="5342021"/>
          </a:xfrm>
        </p:spPr>
        <p:txBody>
          <a:bodyPr>
            <a:noAutofit/>
          </a:bodyPr>
          <a:lstStyle/>
          <a:p>
            <a:r>
              <a:rPr kumimoji="1" lang="zh-CN" altLang="en-US" sz="4000" dirty="0"/>
              <a:t>二、充分利用课本</a:t>
            </a:r>
            <a:br>
              <a:rPr kumimoji="1" lang="en-US" altLang="zh-CN" sz="3600" dirty="0"/>
            </a:br>
            <a:br>
              <a:rPr kumimoji="1" lang="en-US" altLang="zh-CN" sz="3600" dirty="0"/>
            </a:br>
            <a:r>
              <a:rPr kumimoji="1" lang="en-US" altLang="zh-CN" sz="3600" dirty="0"/>
              <a:t>3.</a:t>
            </a:r>
            <a:r>
              <a:rPr kumimoji="1" lang="zh-CN" altLang="en-US" sz="3600" dirty="0"/>
              <a:t>单元研习任务</a:t>
            </a:r>
            <a:br>
              <a:rPr kumimoji="1" lang="en-US" altLang="zh-CN" sz="3600" dirty="0"/>
            </a:br>
            <a:br>
              <a:rPr kumimoji="1" lang="en-US" altLang="zh-CN" sz="3600" dirty="0"/>
            </a:br>
            <a:r>
              <a:rPr kumimoji="1" lang="zh-CN" altLang="en-US" sz="2400" dirty="0"/>
              <a:t>覆盖整个单元的学习</a:t>
            </a:r>
            <a:br>
              <a:rPr kumimoji="1" lang="en-US" altLang="zh-CN" sz="2400" dirty="0"/>
            </a:br>
            <a:r>
              <a:rPr kumimoji="1" lang="zh-CN" altLang="en-US" sz="2400" dirty="0"/>
              <a:t>体验性和探究性的研习活动</a:t>
            </a:r>
            <a:br>
              <a:rPr kumimoji="1" lang="en-US" altLang="zh-CN" sz="2400" dirty="0"/>
            </a:br>
            <a:r>
              <a:rPr kumimoji="1" lang="zh-CN" altLang="en-US" sz="2400" dirty="0"/>
              <a:t>让单元学习内容延伸出去</a:t>
            </a:r>
            <a:br>
              <a:rPr kumimoji="1" lang="en-US" altLang="zh-CN" sz="2400" dirty="0"/>
            </a:br>
            <a:r>
              <a:rPr kumimoji="1" lang="zh-CN" altLang="en-US" sz="2400" dirty="0"/>
              <a:t>知识的“面”的广度、“点”的研习深度</a:t>
            </a:r>
            <a:br>
              <a:rPr kumimoji="1" lang="en-US" altLang="zh-CN" sz="2400" dirty="0"/>
            </a:br>
            <a:r>
              <a:rPr kumimoji="1" lang="zh-CN" altLang="en-US" sz="2400" dirty="0"/>
              <a:t>任务有深浅难易的层次</a:t>
            </a:r>
            <a:endParaRPr kumimoji="1" lang="zh-CN" altLang="en-US" sz="36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372B3E2-3EF1-564A-9C75-6534275FE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31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7971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798D10-0085-4E41-B122-23DB5C7AD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81" y="241259"/>
            <a:ext cx="10515600" cy="1325563"/>
          </a:xfrm>
        </p:spPr>
        <p:txBody>
          <a:bodyPr>
            <a:normAutofit fontScale="90000"/>
          </a:bodyPr>
          <a:lstStyle/>
          <a:p>
            <a:r>
              <a:rPr kumimoji="1" lang="zh-CN" altLang="en-US" sz="4000" dirty="0"/>
              <a:t>二、充分利用课本</a:t>
            </a:r>
            <a:br>
              <a:rPr kumimoji="1" lang="en-US" altLang="zh-CN" sz="4000" dirty="0"/>
            </a:br>
            <a:br>
              <a:rPr kumimoji="1" lang="en-US" altLang="zh-CN" sz="4000" dirty="0"/>
            </a:br>
            <a:r>
              <a:rPr kumimoji="1" lang="en-US" altLang="zh-CN" sz="4000" dirty="0"/>
              <a:t>4.</a:t>
            </a:r>
            <a:r>
              <a:rPr kumimoji="1" lang="zh-CN" altLang="en-US" sz="4000" dirty="0"/>
              <a:t>写作指导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8219C8B-9A9B-7E4F-A77A-1C064684F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708" y="1588294"/>
            <a:ext cx="6299200" cy="4826000"/>
          </a:xfrm>
          <a:prstGeom prst="rect">
            <a:avLst/>
          </a:prstGeom>
        </p:spPr>
      </p:pic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74C27FB-7C37-1C49-9DA1-E915E884C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4428"/>
            <a:ext cx="5434263" cy="4351338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/>
              <a:t>高二</a:t>
            </a:r>
            <a:r>
              <a:rPr lang="en-US" altLang="zh-CN" dirty="0"/>
              <a:t>9</a:t>
            </a:r>
            <a:r>
              <a:rPr lang="zh-CN" altLang="en-US" dirty="0"/>
              <a:t>个写作专题：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）材料的积累与运用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）思路与逻辑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）审题与立意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）学写小小说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5</a:t>
            </a:r>
            <a:r>
              <a:rPr lang="zh-CN" altLang="en-US" dirty="0"/>
              <a:t>）深化理性思考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6</a:t>
            </a:r>
            <a:r>
              <a:rPr lang="zh-CN" altLang="en-US" dirty="0"/>
              <a:t>）学写申论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7</a:t>
            </a:r>
            <a:r>
              <a:rPr lang="zh-CN" altLang="en-US" dirty="0"/>
              <a:t>）语言的锤炼、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8</a:t>
            </a:r>
            <a:r>
              <a:rPr lang="zh-CN" altLang="en-US" dirty="0"/>
              <a:t>）说真话抒真情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9</a:t>
            </a:r>
            <a:r>
              <a:rPr lang="zh-CN" altLang="en-US" dirty="0"/>
              <a:t>）文章修改</a:t>
            </a:r>
          </a:p>
        </p:txBody>
      </p:sp>
    </p:spTree>
    <p:extLst>
      <p:ext uri="{BB962C8B-B14F-4D97-AF65-F5344CB8AC3E}">
        <p14:creationId xmlns:p14="http://schemas.microsoft.com/office/powerpoint/2010/main" val="242246522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9D0AD1-8211-2F46-9DA9-EA4A4017C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43" y="2265403"/>
            <a:ext cx="5366371" cy="4351338"/>
          </a:xfrm>
        </p:spPr>
        <p:txBody>
          <a:bodyPr/>
          <a:lstStyle/>
          <a:p>
            <a:r>
              <a:rPr kumimoji="1" lang="zh-CN" altLang="en-US" dirty="0"/>
              <a:t>（</a:t>
            </a:r>
            <a:r>
              <a:rPr kumimoji="1" lang="en-US" altLang="zh-CN" dirty="0"/>
              <a:t>1</a:t>
            </a:r>
            <a:r>
              <a:rPr kumimoji="1" lang="zh-CN" altLang="en-US" dirty="0"/>
              <a:t>）都是高考背诵默写范围内的篇目，重视背诵默写</a:t>
            </a:r>
            <a:endParaRPr kumimoji="1" lang="en-US" altLang="zh-CN" dirty="0"/>
          </a:p>
          <a:p>
            <a:r>
              <a:rPr kumimoji="1" lang="zh-CN" altLang="en-US" dirty="0"/>
              <a:t>（</a:t>
            </a:r>
            <a:r>
              <a:rPr kumimoji="1" lang="en-US" altLang="zh-CN" dirty="0"/>
              <a:t>2</a:t>
            </a:r>
            <a:r>
              <a:rPr kumimoji="1" lang="zh-CN" altLang="en-US" dirty="0"/>
              <a:t>）重视课本上的导读</a:t>
            </a:r>
            <a:endParaRPr kumimoji="1" lang="en-US" altLang="zh-CN" dirty="0"/>
          </a:p>
          <a:p>
            <a:r>
              <a:rPr kumimoji="1" lang="zh-CN" altLang="en-US" dirty="0"/>
              <a:t>（</a:t>
            </a:r>
            <a:r>
              <a:rPr kumimoji="1" lang="en-US" altLang="zh-CN" dirty="0"/>
              <a:t>3</a:t>
            </a:r>
            <a:r>
              <a:rPr kumimoji="1" lang="zh-CN" altLang="en-US" dirty="0"/>
              <a:t>）关注并理解术语</a:t>
            </a:r>
            <a:endParaRPr kumimoji="1" lang="en-US" altLang="zh-CN" dirty="0"/>
          </a:p>
          <a:p>
            <a:r>
              <a:rPr kumimoji="1" lang="zh-CN" altLang="en-US" dirty="0"/>
              <a:t>（</a:t>
            </a:r>
            <a:r>
              <a:rPr kumimoji="1" lang="en-US" altLang="zh-CN" dirty="0"/>
              <a:t>4</a:t>
            </a:r>
            <a:r>
              <a:rPr kumimoji="1" lang="zh-CN" altLang="en-US" dirty="0"/>
              <a:t>）把握鉴赏的思路并学会写鉴赏性文字</a:t>
            </a:r>
            <a:endParaRPr kumimoji="1" lang="en-US" altLang="zh-CN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99224CE3-B634-E848-91C7-263FFE6C3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43" y="786691"/>
            <a:ext cx="10515600" cy="1325563"/>
          </a:xfrm>
        </p:spPr>
        <p:txBody>
          <a:bodyPr>
            <a:normAutofit fontScale="90000"/>
          </a:bodyPr>
          <a:lstStyle/>
          <a:p>
            <a:r>
              <a:rPr kumimoji="1" lang="zh-CN" altLang="en-US" dirty="0"/>
              <a:t>二、充分利用课本</a:t>
            </a:r>
            <a:br>
              <a:rPr kumimoji="1" lang="en-US" altLang="zh-CN" dirty="0"/>
            </a:br>
            <a:br>
              <a:rPr kumimoji="1" lang="en-US" altLang="zh-CN" dirty="0"/>
            </a:br>
            <a:r>
              <a:rPr kumimoji="1" lang="en-US" altLang="zh-CN" sz="3600" dirty="0"/>
              <a:t>5.</a:t>
            </a:r>
            <a:r>
              <a:rPr kumimoji="1" lang="zh-CN" altLang="en-US" sz="3600" dirty="0"/>
              <a:t> 古诗诵读</a:t>
            </a:r>
            <a:endParaRPr kumimoji="1"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F8A2656-A69E-7649-BFDB-4F73C07A3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86" y="1134979"/>
            <a:ext cx="5366371" cy="458804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2242904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761E9BF2-60CC-0741-A467-00790C4E9800}"/>
              </a:ext>
            </a:extLst>
          </p:cNvPr>
          <p:cNvGrpSpPr/>
          <p:nvPr/>
        </p:nvGrpSpPr>
        <p:grpSpPr>
          <a:xfrm>
            <a:off x="869434" y="1334329"/>
            <a:ext cx="10151491" cy="5143500"/>
            <a:chOff x="1527161" y="857250"/>
            <a:chExt cx="9184202" cy="51435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F1D0D11-EEDB-4531-A039-1E0053E03C1F}"/>
                </a:ext>
              </a:extLst>
            </p:cNvPr>
            <p:cNvSpPr/>
            <p:nvPr/>
          </p:nvSpPr>
          <p:spPr>
            <a:xfrm>
              <a:off x="1527161" y="857250"/>
              <a:ext cx="9144000" cy="5143500"/>
            </a:xfrm>
            <a:prstGeom prst="rect">
              <a:avLst/>
            </a:prstGeom>
            <a:solidFill>
              <a:srgbClr val="ECED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350" dirty="0">
                <a:latin typeface=""/>
                <a:ea typeface="方正宋刻本秀楷简体" panose="02000000000000000000" pitchFamily="2" charset="-122"/>
                <a:sym typeface=""/>
              </a:endParaRP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0D8FDCDA-3671-4716-B650-002C55A45017}"/>
                </a:ext>
              </a:extLst>
            </p:cNvPr>
            <p:cNvGrpSpPr/>
            <p:nvPr/>
          </p:nvGrpSpPr>
          <p:grpSpPr>
            <a:xfrm>
              <a:off x="4166805" y="1074866"/>
              <a:ext cx="2939099" cy="2846258"/>
              <a:chOff x="3247688" y="1230227"/>
              <a:chExt cx="2767965" cy="3795011"/>
            </a:xfrm>
          </p:grpSpPr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802AA2C-6766-446F-85CD-25A383680458}"/>
                  </a:ext>
                </a:extLst>
              </p:cNvPr>
              <p:cNvSpPr txBox="1"/>
              <p:nvPr/>
            </p:nvSpPr>
            <p:spPr>
              <a:xfrm>
                <a:off x="3249243" y="1230227"/>
                <a:ext cx="2482372" cy="87152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7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  <a:sym typeface=""/>
                  </a:rPr>
                  <a:t>阅读文本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90A07EE-C413-4B88-B248-4DD8EE9EDA2C}"/>
                  </a:ext>
                </a:extLst>
              </p:cNvPr>
              <p:cNvSpPr txBox="1"/>
              <p:nvPr/>
            </p:nvSpPr>
            <p:spPr>
              <a:xfrm>
                <a:off x="3247688" y="2183434"/>
                <a:ext cx="2767965" cy="284180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>
                  <a:lnSpc>
                    <a:spcPts val="3375"/>
                  </a:lnSpc>
                </a:pPr>
                <a:r>
                  <a:rPr lang="zh-CN" altLang="en-US" sz="2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"/>
                    <a:ea typeface="方正宋刻本秀楷简体" panose="02000000000000000000" pitchFamily="2" charset="-122"/>
                    <a:sym typeface=""/>
                  </a:rPr>
                  <a:t>素读</a:t>
                </a:r>
              </a:p>
              <a:p>
                <a:pPr>
                  <a:lnSpc>
                    <a:spcPts val="3375"/>
                  </a:lnSpc>
                </a:pPr>
                <a:r>
                  <a:rPr lang="zh-CN" altLang="en-US" sz="2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"/>
                    <a:ea typeface="方正宋刻本秀楷简体" panose="02000000000000000000" pitchFamily="2" charset="-122"/>
                    <a:sym typeface=""/>
                  </a:rPr>
                  <a:t>反复</a:t>
                </a:r>
              </a:p>
              <a:p>
                <a:pPr>
                  <a:lnSpc>
                    <a:spcPts val="3375"/>
                  </a:lnSpc>
                </a:pPr>
                <a:r>
                  <a:rPr lang="zh-CN" altLang="en-US" sz="2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"/>
                    <a:ea typeface="方正宋刻本秀楷简体" panose="02000000000000000000" pitchFamily="2" charset="-122"/>
                    <a:sym typeface=""/>
                  </a:rPr>
                  <a:t>圈划</a:t>
                </a:r>
                <a:endParaRPr lang="en-US" altLang="zh-CN" sz="2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"/>
                  <a:ea typeface="方正宋刻本秀楷简体" panose="02000000000000000000" pitchFamily="2" charset="-122"/>
                  <a:sym typeface=""/>
                </a:endParaRPr>
              </a:p>
              <a:p>
                <a:pPr>
                  <a:lnSpc>
                    <a:spcPts val="1875"/>
                  </a:lnSpc>
                </a:pPr>
                <a:endPara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"/>
                  <a:ea typeface="方正宋刻本秀楷简体" panose="02000000000000000000" pitchFamily="2" charset="-122"/>
                  <a:sym typeface=""/>
                </a:endParaRPr>
              </a:p>
              <a:p>
                <a:pPr>
                  <a:lnSpc>
                    <a:spcPts val="1875"/>
                  </a:lnSpc>
                </a:pPr>
                <a:endPara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"/>
                  <a:ea typeface="方正宋刻本秀楷简体" panose="02000000000000000000" pitchFamily="2" charset="-122"/>
                  <a:sym typeface=""/>
                </a:endParaRPr>
              </a:p>
              <a:p>
                <a:pPr>
                  <a:lnSpc>
                    <a:spcPts val="1875"/>
                  </a:lnSpc>
                </a:pPr>
                <a:endParaRPr lang="en-US" altLang="zh-CN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"/>
                  <a:ea typeface="方正宋刻本秀楷简体" panose="02000000000000000000" pitchFamily="2" charset="-122"/>
                  <a:sym typeface=""/>
                </a:endParaRPr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EAFC3CD2-03EA-4CF3-A7B9-0626D4F119D8}"/>
                </a:ext>
              </a:extLst>
            </p:cNvPr>
            <p:cNvGrpSpPr/>
            <p:nvPr/>
          </p:nvGrpSpPr>
          <p:grpSpPr>
            <a:xfrm>
              <a:off x="2721108" y="3776173"/>
              <a:ext cx="1365964" cy="1030424"/>
              <a:chOff x="802184" y="3735202"/>
              <a:chExt cx="1821285" cy="1373899"/>
            </a:xfrm>
          </p:grpSpPr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1383A0FB-E17A-48B6-81E3-BE120818EFEB}"/>
                  </a:ext>
                </a:extLst>
              </p:cNvPr>
              <p:cNvGrpSpPr/>
              <p:nvPr/>
            </p:nvGrpSpPr>
            <p:grpSpPr>
              <a:xfrm>
                <a:off x="802184" y="3735202"/>
                <a:ext cx="1778368" cy="1373899"/>
                <a:chOff x="802184" y="3735202"/>
                <a:chExt cx="1778368" cy="1373899"/>
              </a:xfrm>
            </p:grpSpPr>
            <p:sp>
              <p:nvSpPr>
                <p:cNvPr id="3" name="矩形 2">
                  <a:extLst>
                    <a:ext uri="{FF2B5EF4-FFF2-40B4-BE49-F238E27FC236}">
                      <a16:creationId xmlns:a16="http://schemas.microsoft.com/office/drawing/2014/main" id="{91798459-9D06-42FB-A9DF-EEDB099FCC06}"/>
                    </a:ext>
                  </a:extLst>
                </p:cNvPr>
                <p:cNvSpPr/>
                <p:nvPr/>
              </p:nvSpPr>
              <p:spPr>
                <a:xfrm>
                  <a:off x="1606125" y="3903209"/>
                  <a:ext cx="974427" cy="1063446"/>
                </a:xfrm>
                <a:prstGeom prst="rect">
                  <a:avLst/>
                </a:prstGeom>
                <a:solidFill>
                  <a:srgbClr val="9CD0C5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>
                    <a:latin typeface=""/>
                    <a:ea typeface="方正宋刻本秀楷简体" panose="02000000000000000000" pitchFamily="2" charset="-122"/>
                    <a:sym typeface=""/>
                  </a:endParaRPr>
                </a:p>
              </p:txBody>
            </p:sp>
            <p:pic>
              <p:nvPicPr>
                <p:cNvPr id="29" name="图片 28">
                  <a:extLst>
                    <a:ext uri="{FF2B5EF4-FFF2-40B4-BE49-F238E27FC236}">
                      <a16:creationId xmlns:a16="http://schemas.microsoft.com/office/drawing/2014/main" id="{E7DFF33A-0E01-4A11-93AF-B8568D7B7D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02184" y="3735202"/>
                  <a:ext cx="803941" cy="1373899"/>
                </a:xfrm>
                <a:prstGeom prst="rect">
                  <a:avLst/>
                </a:prstGeom>
              </p:spPr>
            </p:pic>
          </p:grp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C1CDAA3-F3F6-4982-87A8-15B796A7004F}"/>
                  </a:ext>
                </a:extLst>
              </p:cNvPr>
              <p:cNvSpPr txBox="1"/>
              <p:nvPr/>
            </p:nvSpPr>
            <p:spPr>
              <a:xfrm>
                <a:off x="1626445" y="3914321"/>
                <a:ext cx="997024" cy="104644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vert="horz" wrap="square" rtlCol="0">
                <a:spAutoFit/>
              </a:bodyPr>
              <a:lstStyle/>
              <a:p>
                <a:r>
                  <a:rPr lang="zh-CN" altLang="en-US" sz="4500" dirty="0">
                    <a:solidFill>
                      <a:schemeClr val="bg1"/>
                    </a:solidFill>
                    <a:latin typeface=""/>
                    <a:ea typeface="方正宋刻本秀楷简体" panose="02000000000000000000" pitchFamily="2" charset="-122"/>
                    <a:sym typeface=""/>
                  </a:rPr>
                  <a:t>叁</a:t>
                </a: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F28CB0DE-34D0-4DA1-A68B-0F3F65DBBE9D}"/>
                </a:ext>
              </a:extLst>
            </p:cNvPr>
            <p:cNvGrpSpPr/>
            <p:nvPr/>
          </p:nvGrpSpPr>
          <p:grpSpPr>
            <a:xfrm>
              <a:off x="4054396" y="3673336"/>
              <a:ext cx="2863968" cy="2123042"/>
              <a:chOff x="3205395" y="3981836"/>
              <a:chExt cx="2767965" cy="1129213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9C7E68D-520F-4556-A97A-820B03395A31}"/>
                  </a:ext>
                </a:extLst>
              </p:cNvPr>
              <p:cNvSpPr txBox="1"/>
              <p:nvPr/>
            </p:nvSpPr>
            <p:spPr>
              <a:xfrm>
                <a:off x="3252530" y="3981836"/>
                <a:ext cx="2490280" cy="347661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7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  <a:sym typeface=""/>
                  </a:rPr>
                  <a:t>解决问题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CE4A2D1-8F4D-41F9-BE8E-170E40D39BEC}"/>
                  </a:ext>
                </a:extLst>
              </p:cNvPr>
              <p:cNvSpPr txBox="1"/>
              <p:nvPr/>
            </p:nvSpPr>
            <p:spPr>
              <a:xfrm>
                <a:off x="3205395" y="4352565"/>
                <a:ext cx="2767965" cy="758484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2500"/>
                  </a:lnSpc>
                  <a:defRPr sz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ea"/>
                  </a:defRPr>
                </a:lvl1pPr>
              </a:lstStyle>
              <a:p>
                <a:pPr>
                  <a:lnSpc>
                    <a:spcPts val="2625"/>
                  </a:lnSpc>
                </a:pPr>
                <a:r>
                  <a:rPr lang="zh-CN" altLang="en-US" sz="2100" dirty="0">
                    <a:latin typeface=""/>
                    <a:ea typeface="方正宋刻本秀楷简体" panose="02000000000000000000" pitchFamily="2" charset="-122"/>
                    <a:sym typeface=""/>
                  </a:rPr>
                  <a:t>首先尝试自己解决</a:t>
                </a:r>
                <a:endParaRPr lang="en-US" altLang="zh-CN" sz="2100" dirty="0">
                  <a:latin typeface=""/>
                  <a:ea typeface="方正宋刻本秀楷简体" panose="02000000000000000000" pitchFamily="2" charset="-122"/>
                  <a:sym typeface=""/>
                </a:endParaRPr>
              </a:p>
              <a:p>
                <a:pPr>
                  <a:lnSpc>
                    <a:spcPts val="2625"/>
                  </a:lnSpc>
                </a:pPr>
                <a:r>
                  <a:rPr lang="zh-CN" altLang="en-US" sz="2100" dirty="0">
                    <a:latin typeface=""/>
                    <a:ea typeface="方正宋刻本秀楷简体" panose="02000000000000000000" pitchFamily="2" charset="-122"/>
                    <a:sym typeface=""/>
                  </a:rPr>
                  <a:t>其次参考相关资料</a:t>
                </a:r>
                <a:endParaRPr lang="en-US" altLang="zh-CN" sz="2100" dirty="0">
                  <a:latin typeface=""/>
                  <a:ea typeface="方正宋刻本秀楷简体" panose="02000000000000000000" pitchFamily="2" charset="-122"/>
                  <a:sym typeface=""/>
                </a:endParaRPr>
              </a:p>
              <a:p>
                <a:pPr>
                  <a:lnSpc>
                    <a:spcPts val="2625"/>
                  </a:lnSpc>
                </a:pPr>
                <a:r>
                  <a:rPr lang="zh-CN" altLang="en-US" sz="2100" dirty="0">
                    <a:latin typeface=""/>
                    <a:ea typeface="方正宋刻本秀楷简体" panose="02000000000000000000" pitchFamily="2" charset="-122"/>
                    <a:sym typeface=""/>
                  </a:rPr>
                  <a:t>多与老师、同学交流</a:t>
                </a:r>
              </a:p>
              <a:p>
                <a:pPr>
                  <a:lnSpc>
                    <a:spcPts val="2625"/>
                  </a:lnSpc>
                </a:pPr>
                <a:r>
                  <a:rPr lang="zh-CN" altLang="en-US" sz="2100" dirty="0">
                    <a:latin typeface=""/>
                    <a:ea typeface="方正宋刻本秀楷简体" panose="02000000000000000000" pitchFamily="2" charset="-122"/>
                    <a:sym typeface=""/>
                  </a:rPr>
                  <a:t>过程比结论更重要</a:t>
                </a:r>
                <a:endParaRPr lang="en-US" altLang="zh-CN" sz="2100" dirty="0">
                  <a:latin typeface=""/>
                  <a:ea typeface="方正宋刻本秀楷简体" panose="02000000000000000000" pitchFamily="2" charset="-122"/>
                  <a:sym typeface=""/>
                </a:endParaRP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6D190FE7-3BAB-497B-AFEC-6D40DA67D381}"/>
                </a:ext>
              </a:extLst>
            </p:cNvPr>
            <p:cNvGrpSpPr/>
            <p:nvPr/>
          </p:nvGrpSpPr>
          <p:grpSpPr>
            <a:xfrm>
              <a:off x="7504566" y="1074866"/>
              <a:ext cx="3206797" cy="3258432"/>
              <a:chOff x="5346154" y="1202440"/>
              <a:chExt cx="4275729" cy="4344575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53A330F-8192-4E80-AB4D-18D459A4F733}"/>
                  </a:ext>
                </a:extLst>
              </p:cNvPr>
              <p:cNvSpPr txBox="1"/>
              <p:nvPr/>
            </p:nvSpPr>
            <p:spPr>
              <a:xfrm>
                <a:off x="5346154" y="1202440"/>
                <a:ext cx="4275729" cy="87152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7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  <a:sym typeface=""/>
                  </a:rPr>
                  <a:t>感受、思考、提问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64D95F5-86C4-47FE-B171-BF78A3FAAB0D}"/>
                  </a:ext>
                </a:extLst>
              </p:cNvPr>
              <p:cNvSpPr txBox="1"/>
              <p:nvPr/>
            </p:nvSpPr>
            <p:spPr>
              <a:xfrm>
                <a:off x="5418206" y="2243547"/>
                <a:ext cx="4203677" cy="3303468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2500"/>
                  </a:lnSpc>
                  <a:defRPr sz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ea"/>
                  </a:defRPr>
                </a:lvl1pPr>
              </a:lstStyle>
              <a:p>
                <a:pPr>
                  <a:lnSpc>
                    <a:spcPts val="2325"/>
                  </a:lnSpc>
                </a:pPr>
                <a:r>
                  <a:rPr lang="zh-CN" altLang="en-US" sz="2100" dirty="0">
                    <a:latin typeface=""/>
                    <a:ea typeface="方正宋刻本秀楷简体" panose="02000000000000000000" pitchFamily="2" charset="-122"/>
                    <a:sym typeface=""/>
                  </a:rPr>
                  <a:t>独立思考</a:t>
                </a:r>
                <a:endParaRPr lang="en-US" altLang="zh-CN" sz="2100" dirty="0">
                  <a:latin typeface=""/>
                  <a:ea typeface="方正宋刻本秀楷简体" panose="02000000000000000000" pitchFamily="2" charset="-122"/>
                  <a:sym typeface=""/>
                </a:endParaRPr>
              </a:p>
              <a:p>
                <a:pPr>
                  <a:lnSpc>
                    <a:spcPts val="2325"/>
                  </a:lnSpc>
                </a:pPr>
                <a:r>
                  <a:rPr lang="zh-CN" altLang="en-US" sz="2100" dirty="0">
                    <a:latin typeface=""/>
                    <a:ea typeface="方正宋刻本秀楷简体" panose="02000000000000000000" pitchFamily="2" charset="-122"/>
                    <a:sym typeface=""/>
                  </a:rPr>
                  <a:t>从根本处思考</a:t>
                </a:r>
              </a:p>
              <a:p>
                <a:pPr>
                  <a:lnSpc>
                    <a:spcPts val="2325"/>
                  </a:lnSpc>
                </a:pPr>
                <a:r>
                  <a:rPr lang="zh-CN" altLang="en-US" sz="2100" dirty="0">
                    <a:latin typeface=""/>
                    <a:ea typeface="方正宋刻本秀楷简体" panose="02000000000000000000" pitchFamily="2" charset="-122"/>
                    <a:sym typeface=""/>
                  </a:rPr>
                  <a:t>多提问</a:t>
                </a:r>
              </a:p>
              <a:p>
                <a:pPr>
                  <a:lnSpc>
                    <a:spcPts val="2325"/>
                  </a:lnSpc>
                </a:pPr>
                <a:r>
                  <a:rPr lang="zh-CN" altLang="en-US" sz="2100" dirty="0">
                    <a:latin typeface=""/>
                    <a:ea typeface="方正宋刻本秀楷简体" panose="02000000000000000000" pitchFamily="2" charset="-122"/>
                    <a:sym typeface=""/>
                  </a:rPr>
                  <a:t>多动笔写（</a:t>
                </a:r>
                <a:r>
                  <a:rPr lang="zh-CN" altLang="en-US" sz="2100" dirty="0">
                    <a:solidFill>
                      <a:schemeClr val="tx1"/>
                    </a:solidFill>
                  </a:rPr>
                  <a:t>“听明白了” ≠“能说明白”“能写明白”</a:t>
                </a:r>
              </a:p>
              <a:p>
                <a:pPr>
                  <a:lnSpc>
                    <a:spcPts val="2325"/>
                  </a:lnSpc>
                </a:pPr>
                <a:endParaRPr lang="zh-CN" altLang="en-US" sz="2100" dirty="0">
                  <a:latin typeface=""/>
                  <a:ea typeface="方正宋刻本秀楷简体" panose="02000000000000000000" pitchFamily="2" charset="-122"/>
                  <a:sym typeface=""/>
                </a:endParaRPr>
              </a:p>
              <a:p>
                <a:endParaRPr lang="en-US" altLang="zh-CN" dirty="0">
                  <a:latin typeface=""/>
                  <a:ea typeface="方正宋刻本秀楷简体" panose="02000000000000000000" pitchFamily="2" charset="-122"/>
                  <a:sym typeface=""/>
                </a:endParaRP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BDF487F0-2027-4B03-8825-6AB3CD0C1F10}"/>
                </a:ext>
              </a:extLst>
            </p:cNvPr>
            <p:cNvGrpSpPr/>
            <p:nvPr/>
          </p:nvGrpSpPr>
          <p:grpSpPr>
            <a:xfrm>
              <a:off x="6337530" y="1229698"/>
              <a:ext cx="1333776" cy="1030424"/>
              <a:chOff x="9272067" y="1283365"/>
              <a:chExt cx="1778368" cy="1373899"/>
            </a:xfrm>
          </p:grpSpPr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id="{782922CC-D428-405A-8AAB-7ED2EEDA2291}"/>
                  </a:ext>
                </a:extLst>
              </p:cNvPr>
              <p:cNvGrpSpPr/>
              <p:nvPr/>
            </p:nvGrpSpPr>
            <p:grpSpPr>
              <a:xfrm>
                <a:off x="9272067" y="1283365"/>
                <a:ext cx="1778368" cy="1373899"/>
                <a:chOff x="9272067" y="1283365"/>
                <a:chExt cx="1778368" cy="1373899"/>
              </a:xfrm>
            </p:grpSpPr>
            <p:sp>
              <p:nvSpPr>
                <p:cNvPr id="5" name="矩形 4">
                  <a:extLst>
                    <a:ext uri="{FF2B5EF4-FFF2-40B4-BE49-F238E27FC236}">
                      <a16:creationId xmlns:a16="http://schemas.microsoft.com/office/drawing/2014/main" id="{77CFEA77-9C0E-4952-8BCD-47DD7E28074E}"/>
                    </a:ext>
                  </a:extLst>
                </p:cNvPr>
                <p:cNvSpPr/>
                <p:nvPr/>
              </p:nvSpPr>
              <p:spPr>
                <a:xfrm>
                  <a:off x="9272067" y="1462484"/>
                  <a:ext cx="974427" cy="1063446"/>
                </a:xfrm>
                <a:prstGeom prst="rect">
                  <a:avLst/>
                </a:prstGeom>
                <a:solidFill>
                  <a:srgbClr val="9CD0C5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350">
                    <a:latin typeface=""/>
                    <a:ea typeface="方正宋刻本秀楷简体" panose="02000000000000000000" pitchFamily="2" charset="-122"/>
                    <a:sym typeface=""/>
                  </a:endParaRPr>
                </a:p>
              </p:txBody>
            </p:sp>
            <p:pic>
              <p:nvPicPr>
                <p:cNvPr id="27" name="图片 26">
                  <a:extLst>
                    <a:ext uri="{FF2B5EF4-FFF2-40B4-BE49-F238E27FC236}">
                      <a16:creationId xmlns:a16="http://schemas.microsoft.com/office/drawing/2014/main" id="{E2C2ED32-57C3-4EF5-A254-D1F476B142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246494" y="1283365"/>
                  <a:ext cx="803941" cy="1373899"/>
                </a:xfrm>
                <a:prstGeom prst="rect">
                  <a:avLst/>
                </a:prstGeom>
              </p:spPr>
            </p:pic>
          </p:grp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6E8C705-3549-4C18-8EEC-53218BC9D05A}"/>
                  </a:ext>
                </a:extLst>
              </p:cNvPr>
              <p:cNvSpPr txBox="1"/>
              <p:nvPr/>
            </p:nvSpPr>
            <p:spPr>
              <a:xfrm>
                <a:off x="9292387" y="1462484"/>
                <a:ext cx="1015663" cy="104644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vert="horz" wrap="none" rtlCol="0">
                <a:spAutoFit/>
              </a:bodyPr>
              <a:lstStyle/>
              <a:p>
                <a:r>
                  <a:rPr lang="zh-CN" altLang="en-US" sz="4500" dirty="0">
                    <a:solidFill>
                      <a:schemeClr val="bg1"/>
                    </a:solidFill>
                    <a:latin typeface=""/>
                    <a:ea typeface="方正宋刻本秀楷简体" panose="02000000000000000000" pitchFamily="2" charset="-122"/>
                    <a:sym typeface=""/>
                  </a:rPr>
                  <a:t>贰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C071EB91-4048-42FD-9946-9A76BB3814D9}"/>
                </a:ext>
              </a:extLst>
            </p:cNvPr>
            <p:cNvGrpSpPr/>
            <p:nvPr/>
          </p:nvGrpSpPr>
          <p:grpSpPr>
            <a:xfrm>
              <a:off x="7716126" y="3767096"/>
              <a:ext cx="2340923" cy="1698889"/>
              <a:chOff x="6372306" y="3959965"/>
              <a:chExt cx="2767965" cy="946744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3901674-21A3-477E-A4C1-2CB4EDD9937D}"/>
                  </a:ext>
                </a:extLst>
              </p:cNvPr>
              <p:cNvSpPr txBox="1"/>
              <p:nvPr/>
            </p:nvSpPr>
            <p:spPr>
              <a:xfrm>
                <a:off x="6410366" y="3959965"/>
                <a:ext cx="2490280" cy="364256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7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琥珀" panose="02010800040101010101" pitchFamily="2" charset="-122"/>
                    <a:ea typeface="华文琥珀" panose="02010800040101010101" pitchFamily="2" charset="-122"/>
                    <a:sym typeface=""/>
                  </a:rPr>
                  <a:t>梳理总结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A805602-0C39-426F-838B-B88EDBA8767F}"/>
                  </a:ext>
                </a:extLst>
              </p:cNvPr>
              <p:cNvSpPr txBox="1"/>
              <p:nvPr/>
            </p:nvSpPr>
            <p:spPr>
              <a:xfrm>
                <a:off x="6372306" y="4362147"/>
                <a:ext cx="2767965" cy="54456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2500"/>
                  </a:lnSpc>
                  <a:defRPr sz="12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ea"/>
                  </a:defRPr>
                </a:lvl1pPr>
              </a:lstStyle>
              <a:p>
                <a:pPr>
                  <a:lnSpc>
                    <a:spcPts val="2325"/>
                  </a:lnSpc>
                </a:pPr>
                <a:r>
                  <a:rPr lang="zh-CN" altLang="en-US" sz="2100" dirty="0">
                    <a:latin typeface=""/>
                    <a:ea typeface="方正宋刻本秀楷简体" panose="02000000000000000000" pitchFamily="2" charset="-122"/>
                    <a:sym typeface=""/>
                  </a:rPr>
                  <a:t>阅读方法</a:t>
                </a:r>
              </a:p>
              <a:p>
                <a:pPr>
                  <a:lnSpc>
                    <a:spcPts val="2325"/>
                  </a:lnSpc>
                </a:pPr>
                <a:r>
                  <a:rPr lang="zh-CN" altLang="en-US" sz="2100" dirty="0">
                    <a:latin typeface=""/>
                    <a:ea typeface="方正宋刻本秀楷简体" panose="02000000000000000000" pitchFamily="2" charset="-122"/>
                    <a:sym typeface=""/>
                  </a:rPr>
                  <a:t>思维方式</a:t>
                </a:r>
              </a:p>
              <a:p>
                <a:pPr>
                  <a:lnSpc>
                    <a:spcPts val="2325"/>
                  </a:lnSpc>
                </a:pPr>
                <a:endParaRPr lang="en-US" altLang="zh-CN" sz="2100" dirty="0">
                  <a:latin typeface=""/>
                  <a:ea typeface="方正宋刻本秀楷简体" panose="02000000000000000000" pitchFamily="2" charset="-122"/>
                  <a:sym typeface=""/>
                </a:endParaRPr>
              </a:p>
            </p:txBody>
          </p:sp>
        </p:grp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EFC24E78-4E97-4E55-8377-A4D3D8BDC6B5}"/>
                </a:ext>
              </a:extLst>
            </p:cNvPr>
            <p:cNvGrpSpPr/>
            <p:nvPr/>
          </p:nvGrpSpPr>
          <p:grpSpPr>
            <a:xfrm>
              <a:off x="2752628" y="1157509"/>
              <a:ext cx="1357085" cy="1030424"/>
              <a:chOff x="812343" y="1285805"/>
              <a:chExt cx="1809446" cy="1373899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67002308-9592-400E-94C7-0D9ACBE3078F}"/>
                  </a:ext>
                </a:extLst>
              </p:cNvPr>
              <p:cNvSpPr/>
              <p:nvPr/>
            </p:nvSpPr>
            <p:spPr>
              <a:xfrm>
                <a:off x="1616284" y="1439811"/>
                <a:ext cx="974427" cy="1063446"/>
              </a:xfrm>
              <a:prstGeom prst="rect">
                <a:avLst/>
              </a:prstGeom>
              <a:solidFill>
                <a:srgbClr val="9CD0C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latin typeface=""/>
                  <a:ea typeface="方正宋刻本秀楷简体" panose="02000000000000000000" pitchFamily="2" charset="-122"/>
                  <a:sym typeface=""/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65324E0-B98D-4A7F-97B5-4B0CBAEBD223}"/>
                  </a:ext>
                </a:extLst>
              </p:cNvPr>
              <p:cNvSpPr txBox="1"/>
              <p:nvPr/>
            </p:nvSpPr>
            <p:spPr>
              <a:xfrm>
                <a:off x="1606126" y="1462484"/>
                <a:ext cx="1015663" cy="104644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500" dirty="0">
                    <a:solidFill>
                      <a:schemeClr val="bg1"/>
                    </a:solidFill>
                    <a:latin typeface=""/>
                    <a:ea typeface="方正宋刻本秀楷简体" panose="02000000000000000000" pitchFamily="2" charset="-122"/>
                    <a:sym typeface=""/>
                  </a:rPr>
                  <a:t>壹</a:t>
                </a:r>
              </a:p>
            </p:txBody>
          </p:sp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C9298E4B-C24B-4D38-B33D-200C3B648D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12343" y="1285805"/>
                <a:ext cx="803941" cy="1373899"/>
              </a:xfrm>
              <a:prstGeom prst="rect">
                <a:avLst/>
              </a:prstGeom>
            </p:spPr>
          </p:pic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B4082189-7D6C-4D4C-84B0-6C800BC7F996}"/>
                </a:ext>
              </a:extLst>
            </p:cNvPr>
            <p:cNvGrpSpPr/>
            <p:nvPr/>
          </p:nvGrpSpPr>
          <p:grpSpPr>
            <a:xfrm>
              <a:off x="6421314" y="3811035"/>
              <a:ext cx="1333776" cy="1030424"/>
              <a:chOff x="9272067" y="3843042"/>
              <a:chExt cx="1778368" cy="1373899"/>
            </a:xfrm>
          </p:grpSpPr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604F57C5-8C65-4601-94FB-FC2A86AF27E3}"/>
                  </a:ext>
                </a:extLst>
              </p:cNvPr>
              <p:cNvSpPr/>
              <p:nvPr/>
            </p:nvSpPr>
            <p:spPr>
              <a:xfrm>
                <a:off x="9272067" y="3998269"/>
                <a:ext cx="974427" cy="10634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latin typeface=""/>
                  <a:ea typeface="方正宋刻本秀楷简体" panose="02000000000000000000" pitchFamily="2" charset="-122"/>
                  <a:sym typeface="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9D1E2B0-C338-4A00-94D9-16F20CB23DB9}"/>
                  </a:ext>
                </a:extLst>
              </p:cNvPr>
              <p:cNvSpPr txBox="1"/>
              <p:nvPr/>
            </p:nvSpPr>
            <p:spPr>
              <a:xfrm>
                <a:off x="9292387" y="3975678"/>
                <a:ext cx="1015663" cy="104644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vert="horz" wrap="none" rtlCol="0">
                <a:spAutoFit/>
              </a:bodyPr>
              <a:lstStyle/>
              <a:p>
                <a:r>
                  <a:rPr lang="zh-CN" altLang="en-US" sz="4500" dirty="0">
                    <a:solidFill>
                      <a:schemeClr val="bg1"/>
                    </a:solidFill>
                    <a:latin typeface=""/>
                    <a:ea typeface="方正宋刻本秀楷简体" panose="02000000000000000000" pitchFamily="2" charset="-122"/>
                    <a:sym typeface=""/>
                  </a:rPr>
                  <a:t>肆</a:t>
                </a:r>
              </a:p>
            </p:txBody>
          </p:sp>
          <p:pic>
            <p:nvPicPr>
              <p:cNvPr id="30" name="图片 29">
                <a:extLst>
                  <a:ext uri="{FF2B5EF4-FFF2-40B4-BE49-F238E27FC236}">
                    <a16:creationId xmlns:a16="http://schemas.microsoft.com/office/drawing/2014/main" id="{349DF54F-8C40-4560-BFD5-56AA24B735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46494" y="3843042"/>
                <a:ext cx="803941" cy="1373899"/>
              </a:xfrm>
              <a:prstGeom prst="rect">
                <a:avLst/>
              </a:prstGeom>
            </p:spPr>
          </p:pic>
        </p:grp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65324E0-B98D-4A7F-97B5-4B0CBAEBD223}"/>
                </a:ext>
              </a:extLst>
            </p:cNvPr>
            <p:cNvSpPr txBox="1"/>
            <p:nvPr/>
          </p:nvSpPr>
          <p:spPr>
            <a:xfrm>
              <a:off x="1539965" y="1101345"/>
              <a:ext cx="1162049" cy="465531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wordArtVertRtl" wrap="square" rtlCol="0">
              <a:spAutoFit/>
            </a:bodyPr>
            <a:lstStyle/>
            <a:p>
              <a:r>
                <a:rPr lang="zh-CN" altLang="en-US" sz="4950" dirty="0">
                  <a:solidFill>
                    <a:schemeClr val="bg1"/>
                  </a:solidFill>
                  <a:latin typeface=""/>
                  <a:ea typeface="方正宋刻本秀楷简体" panose="02000000000000000000" pitchFamily="2" charset="-122"/>
                  <a:sym typeface=""/>
                </a:rPr>
                <a:t>学习方法</a:t>
              </a:r>
            </a:p>
          </p:txBody>
        </p:sp>
      </p:grpSp>
      <p:sp>
        <p:nvSpPr>
          <p:cNvPr id="41" name="标题 1">
            <a:extLst>
              <a:ext uri="{FF2B5EF4-FFF2-40B4-BE49-F238E27FC236}">
                <a16:creationId xmlns:a16="http://schemas.microsoft.com/office/drawing/2014/main" id="{7087D61A-2C2A-6E44-894F-FD0DBD30B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89" y="122801"/>
            <a:ext cx="10515600" cy="1325563"/>
          </a:xfrm>
        </p:spPr>
        <p:txBody>
          <a:bodyPr/>
          <a:lstStyle/>
          <a:p>
            <a:r>
              <a:rPr kumimoji="1" lang="zh-CN" altLang="en-US" dirty="0"/>
              <a:t>三、学习方法</a:t>
            </a:r>
          </a:p>
        </p:txBody>
      </p:sp>
    </p:spTree>
    <p:extLst>
      <p:ext uri="{BB962C8B-B14F-4D97-AF65-F5344CB8AC3E}">
        <p14:creationId xmlns:p14="http://schemas.microsoft.com/office/powerpoint/2010/main" val="264675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D615A7-7AAA-AE42-89C6-9FA50FACF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三、学习方法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1682FC-3AED-124E-94A1-C4EACB339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001" y="1690688"/>
            <a:ext cx="10831945" cy="435133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1.</a:t>
            </a:r>
            <a:r>
              <a:rPr kumimoji="1" lang="zh-CN" altLang="en-US" dirty="0"/>
              <a:t>落实</a:t>
            </a:r>
            <a:r>
              <a:rPr kumimoji="1" lang="en-US" altLang="zh-CN" dirty="0"/>
              <a:t>——</a:t>
            </a:r>
            <a:r>
              <a:rPr kumimoji="1" lang="zh-CN" altLang="en-US" dirty="0"/>
              <a:t>课堂、课本、课后练习</a:t>
            </a:r>
            <a:endParaRPr kumimoji="1" lang="en-US" altLang="zh-CN" dirty="0"/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重视课内</a:t>
            </a:r>
            <a:r>
              <a:rPr kumimoji="1" lang="en-US" altLang="zh-CN" dirty="0"/>
              <a:t>——</a:t>
            </a:r>
            <a:r>
              <a:rPr kumimoji="1" lang="zh-CN" altLang="en-US" dirty="0"/>
              <a:t>预习、反思</a:t>
            </a:r>
            <a:endParaRPr kumimoji="1" lang="en-US" altLang="zh-CN" dirty="0"/>
          </a:p>
          <a:p>
            <a:r>
              <a:rPr kumimoji="1" lang="en-US" altLang="zh-CN" dirty="0"/>
              <a:t>3.</a:t>
            </a:r>
            <a:r>
              <a:rPr kumimoji="1" lang="zh-CN" altLang="en-US" dirty="0"/>
              <a:t>课外阅读和写作</a:t>
            </a:r>
            <a:endParaRPr kumimoji="1" lang="en-US" altLang="zh-CN" dirty="0"/>
          </a:p>
          <a:p>
            <a:r>
              <a:rPr kumimoji="1" lang="zh-CN" altLang="en-US" dirty="0"/>
              <a:t>（</a:t>
            </a:r>
            <a:r>
              <a:rPr kumimoji="1" lang="en-US" altLang="zh-CN" dirty="0"/>
              <a:t>1</a:t>
            </a:r>
            <a:r>
              <a:rPr kumimoji="1" lang="zh-CN" altLang="en-US" dirty="0"/>
              <a:t>）在阅读中开阔眼界，锤炼思维，学会分析事物的一般世界观和基础方法论</a:t>
            </a:r>
            <a:endParaRPr kumimoji="1" lang="en-US" altLang="zh-CN" dirty="0"/>
          </a:p>
          <a:p>
            <a:r>
              <a:rPr kumimoji="1" lang="zh-CN" altLang="en-US" dirty="0"/>
              <a:t>（</a:t>
            </a:r>
            <a:r>
              <a:rPr kumimoji="1" lang="en-US" altLang="zh-CN" dirty="0"/>
              <a:t>2</a:t>
            </a:r>
            <a:r>
              <a:rPr kumimoji="1" lang="zh-CN" altLang="en-US" dirty="0"/>
              <a:t>）注意观察生活，捕捉细节，综合运用视觉、听觉和想象</a:t>
            </a:r>
            <a:endParaRPr kumimoji="1" lang="en-US" altLang="zh-CN" dirty="0"/>
          </a:p>
          <a:p>
            <a:r>
              <a:rPr kumimoji="1" lang="zh-CN" altLang="en-US" dirty="0"/>
              <a:t>（</a:t>
            </a:r>
            <a:r>
              <a:rPr kumimoji="1" lang="en-US" altLang="zh-CN" dirty="0"/>
              <a:t>3</a:t>
            </a:r>
            <a:r>
              <a:rPr kumimoji="1" lang="zh-CN" altLang="en-US" dirty="0"/>
              <a:t>）对生活中发生的事件、场景、画面进行“慢镜头”似的回忆</a:t>
            </a:r>
            <a:endParaRPr kumimoji="1" lang="en-US" altLang="zh-CN" dirty="0"/>
          </a:p>
          <a:p>
            <a:r>
              <a:rPr kumimoji="1" lang="zh-CN" altLang="en-US" dirty="0"/>
              <a:t>（</a:t>
            </a:r>
            <a:r>
              <a:rPr kumimoji="1" lang="en-US" altLang="zh-CN" dirty="0"/>
              <a:t>4</a:t>
            </a:r>
            <a:r>
              <a:rPr kumimoji="1" lang="zh-CN" altLang="en-US" dirty="0"/>
              <a:t>）多写感悟和品评</a:t>
            </a:r>
          </a:p>
        </p:txBody>
      </p:sp>
    </p:spTree>
    <p:extLst>
      <p:ext uri="{BB962C8B-B14F-4D97-AF65-F5344CB8AC3E}">
        <p14:creationId xmlns:p14="http://schemas.microsoft.com/office/powerpoint/2010/main" val="111843824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\Users\Administrator\Desktop\51rl2RusaEL._SX328_BO1,204,203,200_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7588" y="2867673"/>
            <a:ext cx="2122573" cy="2926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 descr="C:\Users\Administrator\Desktop\下载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68791" y="2867673"/>
            <a:ext cx="2122573" cy="2926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Administrator\Desktop\51Flx2Lc3yL._SY498_BO1,204,203,200_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30124" y="2730787"/>
            <a:ext cx="3200404" cy="3200404"/>
          </a:xfrm>
          <a:prstGeom prst="rect">
            <a:avLst/>
          </a:prstGeom>
          <a:noFill/>
        </p:spPr>
      </p:pic>
      <p:sp>
        <p:nvSpPr>
          <p:cNvPr id="9" name="文本框 8"/>
          <p:cNvSpPr txBox="1"/>
          <p:nvPr/>
        </p:nvSpPr>
        <p:spPr>
          <a:xfrm>
            <a:off x="684200" y="926809"/>
            <a:ext cx="96922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工具书：</a:t>
            </a:r>
            <a:r>
              <a:rPr kumimoji="1" lang="en-US" altLang="zh-CN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《</a:t>
            </a:r>
            <a:r>
              <a:rPr kumimoji="1"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现代汉语词典</a:t>
            </a:r>
            <a:r>
              <a:rPr kumimoji="1" lang="en-US" altLang="zh-CN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》</a:t>
            </a:r>
            <a:r>
              <a:rPr kumimoji="1"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（第</a:t>
            </a:r>
            <a:r>
              <a:rPr kumimoji="1" lang="en-US" altLang="zh-CN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7</a:t>
            </a:r>
            <a:r>
              <a:rPr kumimoji="1"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</a:rPr>
              <a:t>版）（商务印刷馆）</a:t>
            </a:r>
            <a:endParaRPr kumimoji="1" lang="en-US" altLang="zh-CN" sz="2800" b="1" dirty="0"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r>
              <a:rPr kumimoji="1"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  <a:cs typeface="KaiTi" charset="-122"/>
              </a:rPr>
              <a:t>                 王力</a:t>
            </a:r>
            <a:r>
              <a:rPr kumimoji="1" lang="en-US" altLang="zh-CN" sz="2800" b="1" dirty="0">
                <a:latin typeface="Songti SC" panose="02010600040101010101" pitchFamily="2" charset="-122"/>
                <a:ea typeface="Songti SC" panose="02010600040101010101" pitchFamily="2" charset="-122"/>
                <a:cs typeface="KaiTi" charset="-122"/>
              </a:rPr>
              <a:t>《</a:t>
            </a:r>
            <a:r>
              <a:rPr kumimoji="1"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  <a:cs typeface="KaiTi" charset="-122"/>
              </a:rPr>
              <a:t>古代汉语常用字字典</a:t>
            </a:r>
            <a:r>
              <a:rPr kumimoji="1" lang="en-US" altLang="zh-CN" sz="2800" b="1" dirty="0">
                <a:latin typeface="Songti SC" panose="02010600040101010101" pitchFamily="2" charset="-122"/>
                <a:ea typeface="Songti SC" panose="02010600040101010101" pitchFamily="2" charset="-122"/>
                <a:cs typeface="KaiTi" charset="-122"/>
              </a:rPr>
              <a:t>》</a:t>
            </a:r>
            <a:r>
              <a:rPr kumimoji="1"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  <a:cs typeface="KaiTi" charset="-122"/>
              </a:rPr>
              <a:t>或</a:t>
            </a:r>
            <a:r>
              <a:rPr kumimoji="1" lang="en-US" altLang="zh-CN" sz="2800" b="1" dirty="0">
                <a:latin typeface="Songti SC" panose="02010600040101010101" pitchFamily="2" charset="-122"/>
                <a:ea typeface="Songti SC" panose="02010600040101010101" pitchFamily="2" charset="-122"/>
                <a:cs typeface="KaiTi" charset="-122"/>
              </a:rPr>
              <a:t>《</a:t>
            </a:r>
            <a:r>
              <a:rPr kumimoji="1" lang="zh-CN" altLang="en-US" sz="2800" b="1" dirty="0">
                <a:latin typeface="Songti SC" panose="02010600040101010101" pitchFamily="2" charset="-122"/>
                <a:ea typeface="Songti SC" panose="02010600040101010101" pitchFamily="2" charset="-122"/>
                <a:cs typeface="KaiTi" charset="-122"/>
              </a:rPr>
              <a:t>古代汉语词典</a:t>
            </a:r>
            <a:r>
              <a:rPr kumimoji="1" lang="en-US" altLang="zh-CN" sz="2800" b="1" dirty="0">
                <a:latin typeface="Songti SC" panose="02010600040101010101" pitchFamily="2" charset="-122"/>
                <a:ea typeface="Songti SC" panose="02010600040101010101" pitchFamily="2" charset="-122"/>
                <a:cs typeface="KaiTi" charset="-122"/>
              </a:rPr>
              <a:t>》</a:t>
            </a:r>
            <a:endParaRPr kumimoji="1" lang="zh-CN" altLang="en-US" sz="2400" b="1" dirty="0">
              <a:latin typeface="Songti SC" panose="02010600040101010101" pitchFamily="2" charset="-122"/>
              <a:ea typeface="Songti SC" panose="02010600040101010101" pitchFamily="2" charset="-122"/>
              <a:cs typeface="KaiTi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65560FF-5E8D-6545-9601-5EDB69842D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200" y="2223228"/>
            <a:ext cx="3069553" cy="421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6632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137038" y="-80882"/>
            <a:ext cx="18473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000">
                <a:ln w="12700">
                  <a:solidFill>
                    <a:srgbClr val="1A1A1B">
                      <a:alpha val="66000"/>
                    </a:srgbClr>
                  </a:solidFill>
                </a:ln>
                <a:blipFill dpi="0" rotWithShape="1">
                  <a:blip r:embed="rId19"/>
                  <a:stretch>
                    <a:fillRect/>
                  </a:stretch>
                </a:blipFill>
                <a:effectLst>
                  <a:outerShdw blurRad="177800" sx="97000" sy="97000" algn="ctr" rotWithShape="0">
                    <a:prstClr val="black">
                      <a:alpha val="40000"/>
                    </a:prstClr>
                  </a:outerShdw>
                </a:effectLst>
                <a:latin typeface="文悦新青年体 (非商业使用) W8" pitchFamily="50" charset="-122"/>
                <a:ea typeface="文悦新青年体 (非商业使用) W8" pitchFamily="50" charset="-122"/>
              </a:defRPr>
            </a:lvl1pPr>
          </a:lstStyle>
          <a:p>
            <a:endParaRPr lang="zh-CN" altLang="en-US" b="1" dirty="0">
              <a:ln w="9525">
                <a:solidFill>
                  <a:srgbClr val="1A1A1B">
                    <a:alpha val="66000"/>
                  </a:srgbClr>
                </a:solidFill>
              </a:ln>
              <a:latin typeface="阿里巴巴普惠体 2.0 115 Black" panose="00020600040101010101" pitchFamily="18" charset="-122"/>
              <a:ea typeface="阿里巴巴普惠体 2.0 115 Black" panose="00020600040101010101" pitchFamily="18" charset="-122"/>
              <a:cs typeface="阿里巴巴普惠体 2.0 115 Black" panose="00020600040101010101" pitchFamily="18" charset="-122"/>
            </a:endParaRPr>
          </a:p>
        </p:txBody>
      </p:sp>
      <p:grpSp>
        <p:nvGrpSpPr>
          <p:cNvPr id="25" name="组合 24"/>
          <p:cNvGrpSpPr/>
          <p:nvPr>
            <p:custDataLst>
              <p:tags r:id="rId2"/>
            </p:custDataLst>
          </p:nvPr>
        </p:nvGrpSpPr>
        <p:grpSpPr>
          <a:xfrm>
            <a:off x="1166596" y="1463082"/>
            <a:ext cx="9876066" cy="3778363"/>
            <a:chOff x="1939046" y="-4493417"/>
            <a:chExt cx="9876066" cy="3778363"/>
          </a:xfrm>
        </p:grpSpPr>
        <p:sp>
          <p:nvSpPr>
            <p:cNvPr id="26" name="矩形: 圆角 25"/>
            <p:cNvSpPr/>
            <p:nvPr>
              <p:custDataLst>
                <p:tags r:id="rId16"/>
              </p:custDataLst>
            </p:nvPr>
          </p:nvSpPr>
          <p:spPr>
            <a:xfrm>
              <a:off x="1948873" y="-4488067"/>
              <a:ext cx="9866239" cy="3773013"/>
            </a:xfrm>
            <a:prstGeom prst="roundRect">
              <a:avLst>
                <a:gd name="adj" fmla="val 7749"/>
              </a:avLst>
            </a:prstGeom>
            <a:solidFill>
              <a:srgbClr val="EAE2D4"/>
            </a:solidFill>
            <a:ln w="50800">
              <a:noFill/>
            </a:ln>
            <a:effectLst>
              <a:outerShdw blurRad="4318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阿里巴巴普惠体 2.0 115 Black" panose="00020600040101010101" pitchFamily="18" charset="-122"/>
                <a:ea typeface="阿里巴巴普惠体 2.0 115 Black" panose="00020600040101010101" pitchFamily="18" charset="-122"/>
                <a:cs typeface="阿里巴巴普惠体 2.0 115 Black" panose="00020600040101010101" pitchFamily="18" charset="-122"/>
              </a:endParaRPr>
            </a:p>
          </p:txBody>
        </p:sp>
        <p:sp>
          <p:nvSpPr>
            <p:cNvPr id="27" name="矩形: 圆角 26"/>
            <p:cNvSpPr/>
            <p:nvPr>
              <p:custDataLst>
                <p:tags r:id="rId17"/>
              </p:custDataLst>
            </p:nvPr>
          </p:nvSpPr>
          <p:spPr>
            <a:xfrm>
              <a:off x="1939046" y="-4493417"/>
              <a:ext cx="9866239" cy="3773013"/>
            </a:xfrm>
            <a:prstGeom prst="roundRect">
              <a:avLst>
                <a:gd name="adj" fmla="val 8056"/>
              </a:avLst>
            </a:prstGeom>
            <a:noFill/>
            <a:ln w="50800">
              <a:solidFill>
                <a:srgbClr val="1A1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阿里巴巴普惠体 2.0 115 Black" panose="00020600040101010101" pitchFamily="18" charset="-122"/>
                <a:ea typeface="阿里巴巴普惠体 2.0 115 Black" panose="00020600040101010101" pitchFamily="18" charset="-122"/>
                <a:cs typeface="阿里巴巴普惠体 2.0 115 Black" panose="00020600040101010101" pitchFamily="18" charset="-122"/>
              </a:endParaRPr>
            </a:p>
          </p:txBody>
        </p:sp>
      </p:grpSp>
      <p:grpSp>
        <p:nvGrpSpPr>
          <p:cNvPr id="75" name="组合 74"/>
          <p:cNvGrpSpPr/>
          <p:nvPr>
            <p:custDataLst>
              <p:tags r:id="rId3"/>
            </p:custDataLst>
          </p:nvPr>
        </p:nvGrpSpPr>
        <p:grpSpPr>
          <a:xfrm>
            <a:off x="3785985" y="1607030"/>
            <a:ext cx="4637288" cy="1036633"/>
            <a:chOff x="3760387" y="1592449"/>
            <a:chExt cx="4637288" cy="1036633"/>
          </a:xfrm>
        </p:grpSpPr>
        <p:sp>
          <p:nvSpPr>
            <p:cNvPr id="74" name="带形: 前凸弯 73"/>
            <p:cNvSpPr/>
            <p:nvPr>
              <p:custDataLst>
                <p:tags r:id="rId5"/>
              </p:custDataLst>
            </p:nvPr>
          </p:nvSpPr>
          <p:spPr>
            <a:xfrm>
              <a:off x="3760387" y="1592449"/>
              <a:ext cx="4637288" cy="890219"/>
            </a:xfrm>
            <a:prstGeom prst="ellipseRibbon">
              <a:avLst>
                <a:gd name="adj1" fmla="val 25320"/>
                <a:gd name="adj2" fmla="val 65749"/>
                <a:gd name="adj3" fmla="val 12500"/>
              </a:avLst>
            </a:prstGeom>
            <a:solidFill>
              <a:srgbClr val="EC6D59"/>
            </a:solidFill>
            <a:ln w="38100">
              <a:solidFill>
                <a:srgbClr val="1A1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9" name="组合 58"/>
            <p:cNvGrpSpPr/>
            <p:nvPr>
              <p:custDataLst>
                <p:tags r:id="rId6"/>
              </p:custDataLst>
            </p:nvPr>
          </p:nvGrpSpPr>
          <p:grpSpPr>
            <a:xfrm>
              <a:off x="5596721" y="1661591"/>
              <a:ext cx="971371" cy="967491"/>
              <a:chOff x="237341" y="199821"/>
              <a:chExt cx="616300" cy="602006"/>
            </a:xfrm>
          </p:grpSpPr>
          <p:grpSp>
            <p:nvGrpSpPr>
              <p:cNvPr id="60" name="组合 59"/>
              <p:cNvGrpSpPr/>
              <p:nvPr>
                <p:custDataLst>
                  <p:tags r:id="rId7"/>
                </p:custDataLst>
              </p:nvPr>
            </p:nvGrpSpPr>
            <p:grpSpPr>
              <a:xfrm>
                <a:off x="237341" y="199821"/>
                <a:ext cx="616300" cy="602006"/>
                <a:chOff x="237341" y="199821"/>
                <a:chExt cx="616300" cy="602006"/>
              </a:xfrm>
            </p:grpSpPr>
            <p:grpSp>
              <p:nvGrpSpPr>
                <p:cNvPr id="62" name="组合 61"/>
                <p:cNvGrpSpPr/>
                <p:nvPr>
                  <p:custDataLst>
                    <p:tags r:id="rId9"/>
                  </p:custDataLst>
                </p:nvPr>
              </p:nvGrpSpPr>
              <p:grpSpPr>
                <a:xfrm>
                  <a:off x="237341" y="199821"/>
                  <a:ext cx="616300" cy="602006"/>
                  <a:chOff x="163926" y="180641"/>
                  <a:chExt cx="782677" cy="764523"/>
                </a:xfrm>
              </p:grpSpPr>
              <p:sp>
                <p:nvSpPr>
                  <p:cNvPr id="67" name="矩形: 圆角 66"/>
                  <p:cNvSpPr/>
                  <p:nvPr>
                    <p:custDataLst>
                      <p:tags r:id="rId14"/>
                    </p:custDataLst>
                  </p:nvPr>
                </p:nvSpPr>
                <p:spPr>
                  <a:xfrm>
                    <a:off x="163926" y="180641"/>
                    <a:ext cx="782677" cy="764523"/>
                  </a:xfrm>
                  <a:prstGeom prst="roundRect">
                    <a:avLst>
                      <a:gd name="adj" fmla="val 48015"/>
                    </a:avLst>
                  </a:prstGeom>
                  <a:solidFill>
                    <a:srgbClr val="FEC979"/>
                  </a:solidFill>
                  <a:ln w="38100">
                    <a:solidFill>
                      <a:srgbClr val="1A1A1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江西拙楷2.0" panose="00000500000000000000" pitchFamily="2" charset="-122"/>
                      <a:ea typeface="江西拙楷2.0" panose="00000500000000000000" pitchFamily="2" charset="-122"/>
                    </a:endParaRPr>
                  </a:p>
                </p:txBody>
              </p:sp>
              <p:sp>
                <p:nvSpPr>
                  <p:cNvPr id="68" name="矩形: 圆角 67"/>
                  <p:cNvSpPr/>
                  <p:nvPr>
                    <p:custDataLst>
                      <p:tags r:id="rId15"/>
                    </p:custDataLst>
                  </p:nvPr>
                </p:nvSpPr>
                <p:spPr>
                  <a:xfrm>
                    <a:off x="247667" y="266950"/>
                    <a:ext cx="609755" cy="59499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EAE2D4"/>
                  </a:solidFill>
                  <a:ln w="25400">
                    <a:solidFill>
                      <a:srgbClr val="1A1A1B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江西拙楷2.0" panose="00000500000000000000" pitchFamily="2" charset="-122"/>
                      <a:ea typeface="江西拙楷2.0" panose="00000500000000000000" pitchFamily="2" charset="-122"/>
                    </a:endParaRPr>
                  </a:p>
                </p:txBody>
              </p:sp>
            </p:grpSp>
            <p:cxnSp>
              <p:nvCxnSpPr>
                <p:cNvPr id="63" name="直接连接符 62"/>
                <p:cNvCxnSpPr>
                  <a:stCxn id="68" idx="0"/>
                  <a:endCxn id="68" idx="2"/>
                </p:cNvCxnSpPr>
                <p:nvPr>
                  <p:custDataLst>
                    <p:tags r:id="rId10"/>
                  </p:custDataLst>
                </p:nvPr>
              </p:nvCxnSpPr>
              <p:spPr>
                <a:xfrm flipH="1">
                  <a:off x="543350" y="267783"/>
                  <a:ext cx="0" cy="468516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>
                  <a:endCxn id="68" idx="3"/>
                </p:cNvCxnSpPr>
                <p:nvPr>
                  <p:custDataLst>
                    <p:tags r:id="rId11"/>
                  </p:custDataLst>
                </p:nvPr>
              </p:nvCxnSpPr>
              <p:spPr>
                <a:xfrm>
                  <a:off x="304726" y="502041"/>
                  <a:ext cx="478693" cy="0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>
                  <p:custDataLst>
                    <p:tags r:id="rId12"/>
                  </p:custDataLst>
                </p:nvPr>
              </p:nvCxnSpPr>
              <p:spPr>
                <a:xfrm>
                  <a:off x="364755" y="353833"/>
                  <a:ext cx="357657" cy="312169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直接连接符 65"/>
                <p:cNvCxnSpPr/>
                <p:nvPr>
                  <p:custDataLst>
                    <p:tags r:id="rId13"/>
                  </p:custDataLst>
                </p:nvPr>
              </p:nvCxnSpPr>
              <p:spPr>
                <a:xfrm flipV="1">
                  <a:off x="360286" y="337559"/>
                  <a:ext cx="358049" cy="337921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1" name="文本框 6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314110" y="222375"/>
                <a:ext cx="483301" cy="488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500" dirty="0">
                    <a:latin typeface="江西拙楷2.0" panose="00000500000000000000" pitchFamily="2" charset="-122"/>
                    <a:ea typeface="江西拙楷2.0" panose="00000500000000000000" pitchFamily="2" charset="-122"/>
                  </a:rPr>
                  <a:t>三</a:t>
                </a:r>
              </a:p>
            </p:txBody>
          </p:sp>
        </p:grpSp>
      </p:grp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658620" y="2641600"/>
            <a:ext cx="95624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latin typeface="江西拙楷2.0" panose="00000500000000000000" pitchFamily="2" charset="-122"/>
                <a:ea typeface="江西拙楷2.0" panose="00000500000000000000" pitchFamily="2" charset="-122"/>
              </a:rPr>
              <a:t>高二语文怎么评价</a:t>
            </a:r>
          </a:p>
        </p:txBody>
      </p:sp>
    </p:spTree>
    <p:extLst>
      <p:ext uri="{BB962C8B-B14F-4D97-AF65-F5344CB8AC3E}">
        <p14:creationId xmlns:p14="http://schemas.microsoft.com/office/powerpoint/2010/main" val="138031793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B51C00-04D3-8F45-9AB0-C6D090883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5336"/>
            <a:ext cx="10515600" cy="1325563"/>
          </a:xfrm>
        </p:spPr>
        <p:txBody>
          <a:bodyPr>
            <a:normAutofit fontScale="90000"/>
          </a:bodyPr>
          <a:lstStyle/>
          <a:p>
            <a:r>
              <a:rPr kumimoji="1" lang="zh-CN" altLang="en-US" dirty="0"/>
              <a:t>评价方案：</a:t>
            </a:r>
            <a:br>
              <a:rPr kumimoji="1" lang="en-US" altLang="zh-CN" dirty="0"/>
            </a:br>
            <a:br>
              <a:rPr kumimoji="1" lang="en-US" altLang="zh-CN" dirty="0"/>
            </a:br>
            <a:r>
              <a:rPr kumimoji="1" lang="en-US" altLang="zh-CN" dirty="0"/>
              <a:t>100</a:t>
            </a:r>
            <a:r>
              <a:rPr kumimoji="1" lang="zh-CN" altLang="en-US" dirty="0"/>
              <a:t>分</a:t>
            </a:r>
            <a:r>
              <a:rPr kumimoji="1" lang="en-US" altLang="zh-CN" dirty="0"/>
              <a:t>=</a:t>
            </a:r>
            <a:r>
              <a:rPr kumimoji="1" lang="zh-CN" altLang="en-US" dirty="0"/>
              <a:t>过评</a:t>
            </a:r>
            <a:r>
              <a:rPr kumimoji="1" lang="en-US" altLang="zh-CN" dirty="0"/>
              <a:t>40+</a:t>
            </a:r>
            <a:r>
              <a:rPr kumimoji="1" lang="zh-CN" altLang="en-US" dirty="0"/>
              <a:t>期中</a:t>
            </a:r>
            <a:r>
              <a:rPr kumimoji="1" lang="en-US" altLang="zh-CN" dirty="0"/>
              <a:t>30+</a:t>
            </a:r>
            <a:r>
              <a:rPr kumimoji="1" lang="zh-CN" altLang="en-US" dirty="0"/>
              <a:t>期末</a:t>
            </a:r>
            <a:r>
              <a:rPr kumimoji="1" lang="en-US" altLang="zh-CN" dirty="0"/>
              <a:t>30</a:t>
            </a:r>
            <a:endParaRPr kumimoji="1" lang="zh-CN" altLang="en-US" dirty="0"/>
          </a:p>
        </p:txBody>
      </p: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33105C21-FEA9-3647-AF8A-E85D360957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9351104"/>
              </p:ext>
            </p:extLst>
          </p:nvPr>
        </p:nvGraphicFramePr>
        <p:xfrm>
          <a:off x="389020" y="2066256"/>
          <a:ext cx="11450050" cy="3840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98096">
                  <a:extLst>
                    <a:ext uri="{9D8B030D-6E8A-4147-A177-3AD203B41FA5}">
                      <a16:colId xmlns:a16="http://schemas.microsoft.com/office/drawing/2014/main" val="3633308172"/>
                    </a:ext>
                  </a:extLst>
                </a:gridCol>
                <a:gridCol w="1074821">
                  <a:extLst>
                    <a:ext uri="{9D8B030D-6E8A-4147-A177-3AD203B41FA5}">
                      <a16:colId xmlns:a16="http://schemas.microsoft.com/office/drawing/2014/main" val="1105681711"/>
                    </a:ext>
                  </a:extLst>
                </a:gridCol>
                <a:gridCol w="2229852">
                  <a:extLst>
                    <a:ext uri="{9D8B030D-6E8A-4147-A177-3AD203B41FA5}">
                      <a16:colId xmlns:a16="http://schemas.microsoft.com/office/drawing/2014/main" val="1958514482"/>
                    </a:ext>
                  </a:extLst>
                </a:gridCol>
                <a:gridCol w="1459832">
                  <a:extLst>
                    <a:ext uri="{9D8B030D-6E8A-4147-A177-3AD203B41FA5}">
                      <a16:colId xmlns:a16="http://schemas.microsoft.com/office/drawing/2014/main" val="1317728756"/>
                    </a:ext>
                  </a:extLst>
                </a:gridCol>
                <a:gridCol w="1106905">
                  <a:extLst>
                    <a:ext uri="{9D8B030D-6E8A-4147-A177-3AD203B41FA5}">
                      <a16:colId xmlns:a16="http://schemas.microsoft.com/office/drawing/2014/main" val="3496676717"/>
                    </a:ext>
                  </a:extLst>
                </a:gridCol>
                <a:gridCol w="882316">
                  <a:extLst>
                    <a:ext uri="{9D8B030D-6E8A-4147-A177-3AD203B41FA5}">
                      <a16:colId xmlns:a16="http://schemas.microsoft.com/office/drawing/2014/main" val="92926979"/>
                    </a:ext>
                  </a:extLst>
                </a:gridCol>
                <a:gridCol w="1283369">
                  <a:extLst>
                    <a:ext uri="{9D8B030D-6E8A-4147-A177-3AD203B41FA5}">
                      <a16:colId xmlns:a16="http://schemas.microsoft.com/office/drawing/2014/main" val="3863643775"/>
                    </a:ext>
                  </a:extLst>
                </a:gridCol>
                <a:gridCol w="834189">
                  <a:extLst>
                    <a:ext uri="{9D8B030D-6E8A-4147-A177-3AD203B41FA5}">
                      <a16:colId xmlns:a16="http://schemas.microsoft.com/office/drawing/2014/main" val="2063438578"/>
                    </a:ext>
                  </a:extLst>
                </a:gridCol>
                <a:gridCol w="978568">
                  <a:extLst>
                    <a:ext uri="{9D8B030D-6E8A-4147-A177-3AD203B41FA5}">
                      <a16:colId xmlns:a16="http://schemas.microsoft.com/office/drawing/2014/main" val="431566590"/>
                    </a:ext>
                  </a:extLst>
                </a:gridCol>
                <a:gridCol w="802102">
                  <a:extLst>
                    <a:ext uri="{9D8B030D-6E8A-4147-A177-3AD203B41FA5}">
                      <a16:colId xmlns:a16="http://schemas.microsoft.com/office/drawing/2014/main" val="2395982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评价项目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单元研习任务书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写作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《</a:t>
                      </a:r>
                      <a:r>
                        <a:rPr lang="zh-CN" altLang="en-US" sz="2400" dirty="0"/>
                        <a:t>论语</a:t>
                      </a:r>
                      <a:r>
                        <a:rPr lang="en-US" altLang="zh-CN" sz="2400" dirty="0"/>
                        <a:t>》</a:t>
                      </a:r>
                      <a:r>
                        <a:rPr lang="zh-CN" altLang="en-US" sz="2400" dirty="0"/>
                        <a:t>整书阅读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统练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课堂测验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练习</a:t>
                      </a:r>
                      <a:endParaRPr lang="en-US" altLang="zh-CN" sz="2400" dirty="0"/>
                    </a:p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暑假作业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期中考试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期末考试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分数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12</a:t>
                      </a:r>
                      <a:r>
                        <a:rPr lang="zh-CN" altLang="en-US" sz="2400" dirty="0"/>
                        <a:t>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6</a:t>
                      </a:r>
                      <a:r>
                        <a:rPr lang="zh-CN" altLang="en-US" sz="2400" dirty="0"/>
                        <a:t>分：</a:t>
                      </a:r>
                      <a:endParaRPr lang="en-US" altLang="zh-CN" sz="2400" dirty="0"/>
                    </a:p>
                    <a:p>
                      <a:r>
                        <a:rPr lang="zh-CN" altLang="en-US" sz="2400" dirty="0"/>
                        <a:t>大写作：</a:t>
                      </a:r>
                      <a:r>
                        <a:rPr lang="en-US" altLang="zh-CN" sz="2400" dirty="0"/>
                        <a:t>1</a:t>
                      </a:r>
                      <a:r>
                        <a:rPr lang="zh-CN" altLang="en-US" sz="2400" dirty="0"/>
                        <a:t>分</a:t>
                      </a:r>
                      <a:r>
                        <a:rPr lang="en-US" altLang="zh-CN" sz="2400" dirty="0"/>
                        <a:t>/</a:t>
                      </a:r>
                      <a:r>
                        <a:rPr lang="zh-CN" altLang="en-US" sz="2400" dirty="0"/>
                        <a:t>次*</a:t>
                      </a:r>
                      <a:r>
                        <a:rPr lang="en-US" altLang="zh-CN" sz="2400" dirty="0"/>
                        <a:t>4=4</a:t>
                      </a:r>
                      <a:r>
                        <a:rPr lang="zh-CN" altLang="en-US" sz="2400" dirty="0"/>
                        <a:t>分</a:t>
                      </a:r>
                      <a:endParaRPr lang="en-US" altLang="zh-CN" sz="2400" dirty="0"/>
                    </a:p>
                    <a:p>
                      <a:r>
                        <a:rPr lang="zh-CN" altLang="en-US" sz="2400" dirty="0"/>
                        <a:t>微写作：</a:t>
                      </a:r>
                      <a:endParaRPr lang="en-US" altLang="zh-CN" sz="2400" dirty="0"/>
                    </a:p>
                    <a:p>
                      <a:r>
                        <a:rPr lang="en-US" altLang="zh-CN" sz="2400" dirty="0"/>
                        <a:t>0.5</a:t>
                      </a:r>
                      <a:r>
                        <a:rPr lang="zh-CN" altLang="en-US" sz="2400" dirty="0"/>
                        <a:t>分</a:t>
                      </a:r>
                      <a:r>
                        <a:rPr lang="en-US" altLang="zh-CN" sz="2400" dirty="0"/>
                        <a:t>/</a:t>
                      </a:r>
                      <a:r>
                        <a:rPr lang="zh-CN" altLang="en-US" sz="2400" dirty="0"/>
                        <a:t>次*</a:t>
                      </a:r>
                      <a:r>
                        <a:rPr lang="en-US" altLang="zh-CN" sz="2400" dirty="0"/>
                        <a:t>4=2</a:t>
                      </a:r>
                      <a:r>
                        <a:rPr lang="zh-CN" altLang="en-US" sz="2400" dirty="0"/>
                        <a:t>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13</a:t>
                      </a:r>
                      <a:r>
                        <a:rPr lang="zh-CN" altLang="en-US" sz="2400" dirty="0"/>
                        <a:t>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2</a:t>
                      </a:r>
                      <a:r>
                        <a:rPr lang="zh-CN" altLang="en-US" sz="2400" dirty="0"/>
                        <a:t>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2</a:t>
                      </a:r>
                      <a:r>
                        <a:rPr lang="zh-CN" altLang="en-US" sz="2400" dirty="0"/>
                        <a:t>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dirty="0"/>
                        <a:t>3</a:t>
                      </a:r>
                      <a:r>
                        <a:rPr lang="zh-CN" altLang="en-US" sz="2400" dirty="0"/>
                        <a:t>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2</a:t>
                      </a:r>
                      <a:r>
                        <a:rPr lang="zh-CN" altLang="en-US" sz="2400" dirty="0"/>
                        <a:t>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30</a:t>
                      </a:r>
                      <a:r>
                        <a:rPr lang="zh-CN" altLang="en-US" sz="2400" dirty="0"/>
                        <a:t>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30</a:t>
                      </a:r>
                      <a:r>
                        <a:rPr lang="zh-CN" altLang="en-US" sz="2400" dirty="0"/>
                        <a:t>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060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18464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68C8DB1-1D54-4013-B2BC-1157DE3334AF}"/>
              </a:ext>
            </a:extLst>
          </p:cNvPr>
          <p:cNvSpPr/>
          <p:nvPr/>
        </p:nvSpPr>
        <p:spPr>
          <a:xfrm>
            <a:off x="593558" y="481264"/>
            <a:ext cx="10732168" cy="62354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280"/>
              </a:lnSpc>
            </a:pPr>
            <a:r>
              <a:rPr lang="en-US" altLang="zh-CN" sz="2400" b="1" dirty="0">
                <a:solidFill>
                  <a:schemeClr val="tx1"/>
                </a:solidFill>
              </a:rPr>
              <a:t>【</a:t>
            </a:r>
            <a:r>
              <a:rPr lang="zh-CN" altLang="en-US" sz="2400" b="1" dirty="0">
                <a:solidFill>
                  <a:schemeClr val="tx1"/>
                </a:solidFill>
              </a:rPr>
              <a:t>答疑时间</a:t>
            </a:r>
            <a:r>
              <a:rPr lang="en-US" altLang="zh-CN" sz="2400" b="1" dirty="0">
                <a:solidFill>
                  <a:schemeClr val="tx1"/>
                </a:solidFill>
              </a:rPr>
              <a:t>】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>
              <a:lnSpc>
                <a:spcPts val="3280"/>
              </a:lnSpc>
            </a:pPr>
            <a:endParaRPr lang="zh-CN" altLang="en-US" sz="2400" b="1" dirty="0">
              <a:solidFill>
                <a:schemeClr val="tx1"/>
              </a:solidFill>
            </a:endParaRPr>
          </a:p>
          <a:p>
            <a:pPr>
              <a:lnSpc>
                <a:spcPts val="3280"/>
              </a:lnSpc>
            </a:pPr>
            <a:r>
              <a:rPr lang="en-US" altLang="zh-CN" sz="2400" b="1" dirty="0">
                <a:solidFill>
                  <a:schemeClr val="tx1"/>
                </a:solidFill>
              </a:rPr>
              <a:t>【</a:t>
            </a:r>
            <a:r>
              <a:rPr lang="zh-CN" altLang="en-US" sz="2400" b="1" dirty="0">
                <a:solidFill>
                  <a:schemeClr val="tx1"/>
                </a:solidFill>
              </a:rPr>
              <a:t>教师联系方式</a:t>
            </a:r>
            <a:r>
              <a:rPr lang="en-US" altLang="zh-CN" sz="2400" b="1" dirty="0">
                <a:solidFill>
                  <a:schemeClr val="tx1"/>
                </a:solidFill>
              </a:rPr>
              <a:t>】</a:t>
            </a:r>
          </a:p>
          <a:p>
            <a:pPr>
              <a:lnSpc>
                <a:spcPts val="3280"/>
              </a:lnSpc>
            </a:pPr>
            <a:endParaRPr lang="zh-CN" altLang="en-US" sz="2400" dirty="0">
              <a:solidFill>
                <a:schemeClr val="tx1"/>
              </a:solidFill>
            </a:endParaRPr>
          </a:p>
          <a:p>
            <a:pPr>
              <a:lnSpc>
                <a:spcPts val="3280"/>
              </a:lnSpc>
            </a:pPr>
            <a:r>
              <a:rPr lang="en-US" altLang="zh-CN" sz="2400" b="1" dirty="0">
                <a:solidFill>
                  <a:schemeClr val="tx1"/>
                </a:solidFill>
              </a:rPr>
              <a:t>【</a:t>
            </a:r>
            <a:r>
              <a:rPr lang="zh-CN" altLang="en-US" sz="2400" b="1" dirty="0">
                <a:solidFill>
                  <a:schemeClr val="tx1"/>
                </a:solidFill>
              </a:rPr>
              <a:t>其他</a:t>
            </a:r>
            <a:r>
              <a:rPr lang="en-US" altLang="zh-CN" sz="2400" b="1" dirty="0">
                <a:solidFill>
                  <a:schemeClr val="tx1"/>
                </a:solidFill>
              </a:rPr>
              <a:t>】</a:t>
            </a:r>
            <a:r>
              <a:rPr lang="zh-CN" altLang="en-US" sz="2400" dirty="0">
                <a:solidFill>
                  <a:schemeClr val="tx1"/>
                </a:solidFill>
              </a:rPr>
              <a:t>  </a:t>
            </a:r>
          </a:p>
          <a:p>
            <a:pPr>
              <a:lnSpc>
                <a:spcPts val="328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</a:rPr>
              <a:t>1</a:t>
            </a:r>
            <a:r>
              <a:rPr lang="zh-CN" altLang="en-US" sz="2400" dirty="0">
                <a:solidFill>
                  <a:schemeClr val="tx1"/>
                </a:solidFill>
              </a:rPr>
              <a:t>）建班级微信群</a:t>
            </a:r>
          </a:p>
          <a:p>
            <a:pPr>
              <a:lnSpc>
                <a:spcPts val="328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（</a:t>
            </a:r>
            <a:r>
              <a:rPr lang="en-US" altLang="zh-CN" sz="2400" dirty="0">
                <a:solidFill>
                  <a:schemeClr val="tx1"/>
                </a:solidFill>
              </a:rPr>
              <a:t>2</a:t>
            </a:r>
            <a:r>
              <a:rPr lang="zh-CN" altLang="en-US" sz="2400" dirty="0">
                <a:solidFill>
                  <a:schemeClr val="tx1"/>
                </a:solidFill>
              </a:rPr>
              <a:t>）小组分组提交在班级微信群里（今晚</a:t>
            </a:r>
            <a:r>
              <a:rPr lang="en-US" altLang="zh-CN" sz="2400" dirty="0">
                <a:solidFill>
                  <a:schemeClr val="tx1"/>
                </a:solidFill>
              </a:rPr>
              <a:t>24</a:t>
            </a:r>
            <a:r>
              <a:rPr lang="zh-CN" altLang="en-US" sz="2400" dirty="0">
                <a:solidFill>
                  <a:schemeClr val="tx1"/>
                </a:solidFill>
              </a:rPr>
              <a:t>点前，包括组长、组员，每组六人，共六组。截止时间前不提交的由教师随机分组。课堂上按小组就座，展示活动以小组为单位）</a:t>
            </a:r>
          </a:p>
          <a:p>
            <a:pPr>
              <a:lnSpc>
                <a:spcPts val="328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 （</a:t>
            </a:r>
            <a:r>
              <a:rPr lang="en-US" altLang="zh-CN" sz="2400" dirty="0">
                <a:solidFill>
                  <a:schemeClr val="tx1"/>
                </a:solidFill>
              </a:rPr>
              <a:t>3</a:t>
            </a:r>
            <a:r>
              <a:rPr lang="zh-CN" altLang="en-US" sz="2400" dirty="0">
                <a:solidFill>
                  <a:schemeClr val="tx1"/>
                </a:solidFill>
              </a:rPr>
              <a:t>）课代表</a:t>
            </a:r>
          </a:p>
          <a:p>
            <a:pPr>
              <a:lnSpc>
                <a:spcPts val="3280"/>
              </a:lnSpc>
            </a:pPr>
            <a:endParaRPr lang="zh-CN" altLang="en-US" sz="2400" dirty="0">
              <a:solidFill>
                <a:schemeClr val="tx1"/>
              </a:solidFill>
            </a:endParaRPr>
          </a:p>
          <a:p>
            <a:pPr algn="ctr">
              <a:lnSpc>
                <a:spcPts val="3280"/>
              </a:lnSpc>
            </a:pPr>
            <a:endParaRPr lang="zh-CN" altLang="en-US" sz="1350" dirty="0">
              <a:latin typeface=""/>
              <a:ea typeface="方正宋刻本秀楷简体" panose="02000000000000000000" pitchFamily="2" charset="-122"/>
              <a:sym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15776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NThjNzE1NjY1YmU4NDZjY2Y0NjMwMWRmN2M5MGIwYjUifQ=="/>
  <p:tag name="ISLIDE.GUIDESSETTING" val="{&quot;Id&quot;:&quot;GuidesStyle_Narrow&quot;,&quot;Name&quot;:&quot;较窄&quot;,&quot;Kind&quot;:&quot;System&quot;,&quot;OldGuidesSetting&quot;:{&quot;HeaderHeight&quot;:10.0,&quot;FooterHeight&quot;:5.0,&quot;SideMargin&quot;:2.5,&quot;TopMargin&quot;:0.0,&quot;BottomMargin&quot;:0.0,&quot;IntervalMargin&quot;:1.0}}"/>
  <p:tag name="KSO_WPP_MARK_KEY" val="09c660b8-db9c-4878-8f70-47a4a10cab8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9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8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9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9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8.128483"/>
  <p:tag name="AS_UNIQUEID" val="113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6.381571"/>
  <p:tag name="AS_UNIQUEID" val="113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9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8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6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8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9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5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6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8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9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8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9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9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4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3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8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9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7"/>
  <p:tag name="KSO_WM_BEAUTIFY_FLAG" val=""/>
  <p:tag name="KSO_WM_UNIT_PLACING_PICTURE_USER_VIEWPORT" val="{&quot;height&quot;:8338.514960629922,&quot;width&quot;:5916.976377952756}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9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7"/>
  <p:tag name="KSO_WM_BEAUTIFY_FLAG" val=""/>
  <p:tag name="KSO_WM_UNIT_PLACING_PICTURE_USER_VIEWPORT" val="{&quot;height&quot;:8338.514960629922,&quot;width&quot;:5916.976377952756}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9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4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4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8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9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9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4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4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 panose="02010600030101010101" charset="-122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/>
          <a:srcRect/>
          <a:stretch>
            <a:fillRect l="-10333" t="12759" r="-6092" b="3"/>
          </a:stretch>
        </a:blipFill>
        <a:ln w="50800">
          <a:solidFill>
            <a:srgbClr val="1A1A1B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975</Words>
  <Application>Microsoft Macintosh PowerPoint</Application>
  <PresentationFormat>宽屏</PresentationFormat>
  <Paragraphs>151</Paragraphs>
  <Slides>32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6" baseType="lpstr">
      <vt:lpstr>阿里巴巴普惠体 2.0 115 Black</vt:lpstr>
      <vt:lpstr>等线</vt:lpstr>
      <vt:lpstr>等线 Light</vt:lpstr>
      <vt:lpstr>华文琥珀</vt:lpstr>
      <vt:lpstr>江西拙楷2.0</vt:lpstr>
      <vt:lpstr>隶书</vt:lpstr>
      <vt:lpstr>思源黑体 CN Normal</vt:lpstr>
      <vt:lpstr>微软雅黑</vt:lpstr>
      <vt:lpstr>义启粗楷体</vt:lpstr>
      <vt:lpstr>FangSong</vt:lpstr>
      <vt:lpstr>Songti SC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语言积累梳理与探究</vt:lpstr>
      <vt:lpstr>中华传统文化经典研习</vt:lpstr>
      <vt:lpstr>PowerPoint 演示文稿</vt:lpstr>
      <vt:lpstr>中国革命传统作品研习</vt:lpstr>
      <vt:lpstr>中国现当代作家作品研习</vt:lpstr>
      <vt:lpstr>外国作家作品研习</vt:lpstr>
      <vt:lpstr>科学与文化论著研习</vt:lpstr>
      <vt:lpstr>PowerPoint 演示文稿</vt:lpstr>
      <vt:lpstr>PowerPoint 演示文稿</vt:lpstr>
      <vt:lpstr>《论语》整本书阅读</vt:lpstr>
      <vt:lpstr>总之，高二整体学习安排</vt:lpstr>
      <vt:lpstr>PowerPoint 演示文稿</vt:lpstr>
      <vt:lpstr>一、学习方式——         高二：专题研习 为什么叫研习而不是学习？</vt:lpstr>
      <vt:lpstr>一、学习方式——  《论语》的学习方式</vt:lpstr>
      <vt:lpstr>二、充分利用课本：                                       1. 单元导语</vt:lpstr>
      <vt:lpstr>二、充分利用课本                                            2.学习提示</vt:lpstr>
      <vt:lpstr>二、充分利用课本  3.单元研习任务  覆盖整个单元的学习 体验性和探究性的研习活动 让单元学习内容延伸出去 知识的“面”的广度、“点”的研习深度 任务有深浅难易的层次</vt:lpstr>
      <vt:lpstr>二、充分利用课本  4.写作指导</vt:lpstr>
      <vt:lpstr>二、充分利用课本  5. 古诗诵读</vt:lpstr>
      <vt:lpstr>三、学习方法</vt:lpstr>
      <vt:lpstr>三、学习方法</vt:lpstr>
      <vt:lpstr>PowerPoint 演示文稿</vt:lpstr>
      <vt:lpstr>PowerPoint 演示文稿</vt:lpstr>
      <vt:lpstr>评价方案：  100分=过评40+期中30+期末30</vt:lpstr>
      <vt:lpstr>PowerPoint 演示文稿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rbm.xkw.com</dc:creator>
  <cp:lastModifiedBy>Microsoft Office User</cp:lastModifiedBy>
  <cp:revision>67</cp:revision>
  <cp:lastPrinted>2023-08-01T09:09:23Z</cp:lastPrinted>
  <dcterms:created xsi:type="dcterms:W3CDTF">2023-08-01T09:09:23Z</dcterms:created>
  <dcterms:modified xsi:type="dcterms:W3CDTF">2023-08-28T05:03:05Z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